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592" r:id="rId3"/>
    <p:sldId id="789" r:id="rId4"/>
    <p:sldId id="755" r:id="rId5"/>
    <p:sldId id="756" r:id="rId6"/>
    <p:sldId id="784" r:id="rId7"/>
    <p:sldId id="757" r:id="rId8"/>
    <p:sldId id="786" r:id="rId9"/>
    <p:sldId id="787" r:id="rId10"/>
    <p:sldId id="785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79" r:id="rId33"/>
    <p:sldId id="780" r:id="rId34"/>
    <p:sldId id="781" r:id="rId35"/>
    <p:sldId id="782" r:id="rId36"/>
    <p:sldId id="788" r:id="rId37"/>
    <p:sldId id="790" r:id="rId38"/>
    <p:sldId id="791" r:id="rId39"/>
    <p:sldId id="794" r:id="rId40"/>
    <p:sldId id="795" r:id="rId41"/>
    <p:sldId id="796" r:id="rId42"/>
    <p:sldId id="797" r:id="rId43"/>
    <p:sldId id="792" r:id="rId44"/>
    <p:sldId id="798" r:id="rId45"/>
    <p:sldId id="793" r:id="rId46"/>
    <p:sldId id="79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5" autoAdjust="0"/>
    <p:restoredTop sz="85783" autoAdjust="0"/>
  </p:normalViewPr>
  <p:slideViewPr>
    <p:cSldViewPr snapToGrid="0" snapToObjects="1">
      <p:cViewPr>
        <p:scale>
          <a:sx n="107" d="100"/>
          <a:sy n="107" d="100"/>
        </p:scale>
        <p:origin x="1408" y="18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1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0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3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3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3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9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Which ones would work</a:t>
            </a:r>
            <a:r>
              <a:rPr lang="en-US" baseline="0" dirty="0" smtClean="0"/>
              <a:t> with big data?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classes.html#module-sklearn.linear_mode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4" y="3518487"/>
            <a:ext cx="5555777" cy="104087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IV: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Data &amp;</a:t>
            </a:r>
            <a:endParaRPr lang="en-US" dirty="0" smtClean="0"/>
          </a:p>
          <a:p>
            <a:r>
              <a:rPr lang="en-US" dirty="0" smtClean="0"/>
              <a:t>Integrating ML into Interactive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natality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smtClean="0"/>
              <a:t>natality</a:t>
            </a:r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</a:t>
            </a:r>
            <a:r>
              <a:rPr lang="en-US" sz="2000" dirty="0" smtClean="0"/>
              <a:t>…”</a:t>
            </a:r>
          </a:p>
          <a:p>
            <a:pPr marL="0" indent="0">
              <a:buNone/>
            </a:pPr>
            <a:r>
              <a:rPr lang="en-US" sz="2000" smtClean="0"/>
              <a:t>~22GB of data.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5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approximate Batch Gradient Descent arbitrarily closely if  is small enough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guaranteed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Stochastic Gradient Descent with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429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781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Quick, Draw!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aiexperiments.withgoogle.com</a:t>
            </a:r>
            <a:r>
              <a:rPr lang="en-US" dirty="0"/>
              <a:t>/quick-draw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018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76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275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868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123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864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927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641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4</a:t>
            </a:r>
          </a:p>
          <a:p>
            <a:r>
              <a:rPr lang="en-US" dirty="0" smtClean="0"/>
              <a:t>Quiz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dirty="0" smtClean="0"/>
              <a:t>about big data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Integrating ML into interactive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692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943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360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657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562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925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 not have to</a:t>
            </a:r>
            <a:br>
              <a:rPr lang="en-US" dirty="0" smtClean="0"/>
            </a:br>
            <a:r>
              <a:rPr lang="en-US" dirty="0" smtClean="0"/>
              <a:t>implement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tooltip="sklearn.linear_model"/>
              </a:rPr>
              <a:t>sklearn.linear_model</a:t>
            </a:r>
            <a:r>
              <a:rPr lang="en-US" b="1" dirty="0" err="1" smtClean="0"/>
              <a:t>.SGDClassifier</a:t>
            </a:r>
            <a:endParaRPr lang="en-US" b="1" dirty="0" smtClean="0"/>
          </a:p>
          <a:p>
            <a:r>
              <a:rPr lang="en-US" b="1" dirty="0" err="1" smtClean="0"/>
              <a:t>Vowpal</a:t>
            </a:r>
            <a:r>
              <a:rPr lang="en-US" b="1" dirty="0"/>
              <a:t>-</a:t>
            </a:r>
            <a:r>
              <a:rPr lang="en-US" b="1" dirty="0" smtClean="0"/>
              <a:t>Wabbit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Recommendation</a:t>
            </a:r>
          </a:p>
          <a:p>
            <a:r>
              <a:rPr lang="en-US" dirty="0" smtClean="0"/>
              <a:t>Requires to have a trained model</a:t>
            </a:r>
          </a:p>
          <a:p>
            <a:r>
              <a:rPr lang="en-US" dirty="0" smtClean="0"/>
              <a:t>Send unseen data to model for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88158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2028218"/>
            <a:ext cx="5921681" cy="160563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643264"/>
            <a:ext cx="5921681" cy="418097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975773"/>
            <a:ext cx="5921681" cy="854010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Continued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Assessing performance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/>
              <a:t>Assessing performance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Continued learning:</a:t>
            </a:r>
          </a:p>
          <a:p>
            <a:pPr lvl="1"/>
            <a:r>
              <a:rPr lang="en-US" dirty="0" smtClean="0"/>
              <a:t>Online learning</a:t>
            </a:r>
          </a:p>
          <a:p>
            <a:pPr lvl="1"/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1" y="1713675"/>
            <a:ext cx="2520696" cy="3432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2" y="1453394"/>
            <a:ext cx="4572000" cy="39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718" y="3063834"/>
            <a:ext cx="771896" cy="78377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/classification/</a:t>
            </a:r>
            <a:r>
              <a:rPr lang="en-US" dirty="0" err="1"/>
              <a:t>plot_classifier_comparison.html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041"/>
            <a:ext cx="8229600" cy="2743200"/>
          </a:xfrm>
        </p:spPr>
      </p:pic>
    </p:spTree>
    <p:extLst>
      <p:ext uri="{BB962C8B-B14F-4D97-AF65-F5344CB8AC3E}">
        <p14:creationId xmlns:p14="http://schemas.microsoft.com/office/powerpoint/2010/main" val="1533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</a:t>
            </a:r>
            <a:r>
              <a:rPr lang="en-US" b="1" dirty="0"/>
              <a:t>data warehouse </a:t>
            </a:r>
            <a:r>
              <a:rPr lang="en-US" dirty="0"/>
              <a:t>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</a:t>
            </a:r>
            <a:r>
              <a:rPr lang="en-US" b="1" dirty="0"/>
              <a:t>fully managed </a:t>
            </a:r>
            <a:r>
              <a:rPr lang="en-US" dirty="0"/>
              <a:t>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11983</TotalTime>
  <Words>1888</Words>
  <Application>Microsoft Macintosh PowerPoint</Application>
  <PresentationFormat>On-screen Show (4:3)</PresentationFormat>
  <Paragraphs>439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Copperplate</vt:lpstr>
      <vt:lpstr>Courier</vt:lpstr>
      <vt:lpstr>Helvetica</vt:lpstr>
      <vt:lpstr>ＭＳ Ｐゴシック</vt:lpstr>
      <vt:lpstr>Symbol</vt:lpstr>
      <vt:lpstr>Arial</vt:lpstr>
      <vt:lpstr>Office Theme</vt:lpstr>
      <vt:lpstr>PowerPoint Presentation</vt:lpstr>
      <vt:lpstr>Quick, Draw!</vt:lpstr>
      <vt:lpstr>Plan for today</vt:lpstr>
      <vt:lpstr>Selecting algorithms for Big Data</vt:lpstr>
      <vt:lpstr>Selecting algorithms for Big Data</vt:lpstr>
      <vt:lpstr>Selecting algorithms</vt:lpstr>
      <vt:lpstr>Google BigQuery</vt:lpstr>
      <vt:lpstr>Google BigQuery</vt:lpstr>
      <vt:lpstr>Google BigQuery</vt:lpstr>
      <vt:lpstr>The Data Set</vt:lpstr>
      <vt:lpstr>Example: Natality Data Set</vt:lpstr>
      <vt:lpstr>Natality Data Set</vt:lpstr>
      <vt:lpstr>After applying logistic regression:</vt:lpstr>
      <vt:lpstr>Regression for big data</vt:lpstr>
      <vt:lpstr>How do we handle big data</vt:lpstr>
      <vt:lpstr>How do we handle big data</vt:lpstr>
      <vt:lpstr>Implementing Stochastic Gradient Descent with BigQuery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You do not have to implement it yourself!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What’s next?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703</cp:revision>
  <dcterms:created xsi:type="dcterms:W3CDTF">2013-10-07T16:54:34Z</dcterms:created>
  <dcterms:modified xsi:type="dcterms:W3CDTF">2017-04-11T06:58:40Z</dcterms:modified>
</cp:coreProperties>
</file>