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639" r:id="rId2"/>
    <p:sldId id="658" r:id="rId3"/>
    <p:sldId id="633" r:id="rId4"/>
    <p:sldId id="641" r:id="rId5"/>
    <p:sldId id="649" r:id="rId6"/>
    <p:sldId id="665" r:id="rId7"/>
    <p:sldId id="651" r:id="rId8"/>
    <p:sldId id="661" r:id="rId9"/>
    <p:sldId id="662" r:id="rId10"/>
    <p:sldId id="663" r:id="rId11"/>
    <p:sldId id="664" r:id="rId12"/>
    <p:sldId id="668" r:id="rId13"/>
    <p:sldId id="669" r:id="rId14"/>
    <p:sldId id="659" r:id="rId15"/>
    <p:sldId id="670" r:id="rId16"/>
    <p:sldId id="671" r:id="rId17"/>
    <p:sldId id="674" r:id="rId18"/>
    <p:sldId id="672" r:id="rId19"/>
    <p:sldId id="675" r:id="rId20"/>
    <p:sldId id="673" r:id="rId21"/>
    <p:sldId id="676" r:id="rId22"/>
    <p:sldId id="677" r:id="rId23"/>
    <p:sldId id="667" r:id="rId24"/>
    <p:sldId id="666" r:id="rId25"/>
    <p:sldId id="678" r:id="rId26"/>
    <p:sldId id="679" r:id="rId27"/>
    <p:sldId id="680" r:id="rId28"/>
    <p:sldId id="68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1" autoAdjust="0"/>
    <p:restoredTop sz="76374" autoAdjust="0"/>
  </p:normalViewPr>
  <p:slideViewPr>
    <p:cSldViewPr snapToGrid="0" snapToObjects="1">
      <p:cViewPr>
        <p:scale>
          <a:sx n="70" d="100"/>
          <a:sy n="70" d="100"/>
        </p:scale>
        <p:origin x="1856" y="728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E6DAD305-0731-B943-92E1-3D0410340B9F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EC2AB421-1510-334B-BE5A-F9B2D849E4EF}" type="parTrans" cxnId="{6F063B81-EF71-2B4E-BEA6-1FA3DA378FDB}">
      <dgm:prSet/>
      <dgm:spPr/>
      <dgm:t>
        <a:bodyPr/>
        <a:lstStyle/>
        <a:p>
          <a:endParaRPr lang="en-US"/>
        </a:p>
      </dgm:t>
    </dgm:pt>
    <dgm:pt modelId="{829683BA-E249-5240-9593-141622013220}" type="sibTrans" cxnId="{6F063B81-EF71-2B4E-BEA6-1FA3DA378FDB}">
      <dgm:prSet/>
      <dgm:spPr/>
      <dgm:t>
        <a:bodyPr/>
        <a:lstStyle/>
        <a:p>
          <a:endParaRPr lang="en-US"/>
        </a:p>
      </dgm:t>
    </dgm:pt>
    <dgm:pt modelId="{EC5CEBFE-F29B-624E-9C51-0C063553C0CE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BAF1F4AE-0ED3-114C-B2CF-8E9A7A5913A4}" type="parTrans" cxnId="{7B32270C-7FA1-CD4D-AC75-4A4FADC894F4}">
      <dgm:prSet/>
      <dgm:spPr/>
      <dgm:t>
        <a:bodyPr/>
        <a:lstStyle/>
        <a:p>
          <a:endParaRPr lang="en-US"/>
        </a:p>
      </dgm:t>
    </dgm:pt>
    <dgm:pt modelId="{3F2581C3-D3A1-0246-B0CA-B176A31313AE}" type="sibTrans" cxnId="{7B32270C-7FA1-CD4D-AC75-4A4FADC894F4}">
      <dgm:prSet/>
      <dgm:spPr/>
      <dgm:t>
        <a:bodyPr/>
        <a:lstStyle/>
        <a:p>
          <a:endParaRPr lang="en-US"/>
        </a:p>
      </dgm:t>
    </dgm:pt>
    <dgm:pt modelId="{8E270054-AB0D-314E-9A56-E5B3CE0773D1}">
      <dgm:prSet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5D881E78-E2DA-7649-A21F-BAE3ED21A6A9}" type="parTrans" cxnId="{E92224D9-8745-CC45-90F0-904A097FB01F}">
      <dgm:prSet/>
      <dgm:spPr/>
      <dgm:t>
        <a:bodyPr/>
        <a:lstStyle/>
        <a:p>
          <a:endParaRPr lang="en-US"/>
        </a:p>
      </dgm:t>
    </dgm:pt>
    <dgm:pt modelId="{C80772D2-07A9-3E4C-A7F9-A16D9B5D22D8}" type="sibTrans" cxnId="{E92224D9-8745-CC45-90F0-904A097FB01F}">
      <dgm:prSet/>
      <dgm:spPr/>
      <dgm:t>
        <a:bodyPr/>
        <a:lstStyle/>
        <a:p>
          <a:endParaRPr lang="en-US"/>
        </a:p>
      </dgm:t>
    </dgm:pt>
    <dgm:pt modelId="{02212245-A209-F242-AC17-B9F3FE151523}">
      <dgm:prSet phldrT="[Text]"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052C367D-7693-684F-9B25-ABD8F3B6133E}" type="parTrans" cxnId="{2BEEA59A-5C68-4740-A19F-9F99ACF3364E}">
      <dgm:prSet/>
      <dgm:spPr/>
    </dgm:pt>
    <dgm:pt modelId="{E8DE5C25-8080-F047-A4F6-9AEE8676A97C}" type="sibTrans" cxnId="{2BEEA59A-5C68-4740-A19F-9F99ACF3364E}">
      <dgm:prSet/>
      <dgm:spPr/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CE86F783-235B-BA46-A85E-A818B4EB07DE}" type="presOf" srcId="{B6E981B7-8FE4-A341-8258-106DC22CD1CE}" destId="{80C8407A-3087-9F42-A7EC-F81A6FC9F406}" srcOrd="1" destOrd="0" presId="urn:microsoft.com/office/officeart/2005/8/layout/hProcess4"/>
    <dgm:cxn modelId="{767EEEC5-2B7C-8649-8CBE-D0038C9AB619}" type="presOf" srcId="{96702345-DFDA-1647-80B6-40E3058240A8}" destId="{5886DE9C-0FE9-8645-B5F4-7A2FAC18D667}" srcOrd="0" destOrd="1" presId="urn:microsoft.com/office/officeart/2005/8/layout/hProcess4"/>
    <dgm:cxn modelId="{AB119AD5-06CE-E642-A121-BC5D61590B7C}" type="presOf" srcId="{61377071-7ED6-E34A-98C6-091717535A26}" destId="{198F176D-0288-3944-93DE-3C789EA55E35}" srcOrd="1" destOrd="0" presId="urn:microsoft.com/office/officeart/2005/8/layout/hProcess4"/>
    <dgm:cxn modelId="{116F6FA4-0B61-E84F-AAC2-7159F1909AED}" type="presOf" srcId="{B62CC6D2-B98E-B54F-BB66-3C8F5723C55B}" destId="{76846BB1-C877-DA42-B78C-85598899D6F0}" srcOrd="0" destOrd="0" presId="urn:microsoft.com/office/officeart/2005/8/layout/hProcess4"/>
    <dgm:cxn modelId="{22FA54AC-3D16-CA45-866F-8DC4C61FAC36}" type="presOf" srcId="{96702345-DFDA-1647-80B6-40E3058240A8}" destId="{198F176D-0288-3944-93DE-3C789EA55E35}" srcOrd="1" destOrd="1" presId="urn:microsoft.com/office/officeart/2005/8/layout/hProcess4"/>
    <dgm:cxn modelId="{DBBE699C-E755-AF49-B4BC-D1BFA90067A7}" type="presOf" srcId="{543FA186-8297-E14F-921E-FC450F990E3D}" destId="{5E1494A8-77FB-CC45-AD26-121A0E33EB57}" srcOrd="0" destOrd="1" presId="urn:microsoft.com/office/officeart/2005/8/layout/hProcess4"/>
    <dgm:cxn modelId="{0E48C3C0-FBCD-444B-8C64-19F9B0F37B3F}" type="presOf" srcId="{02212245-A209-F242-AC17-B9F3FE151523}" destId="{C57FC684-C526-084E-899D-267C4BEFD848}" srcOrd="1" destOrd="2" presId="urn:microsoft.com/office/officeart/2005/8/layout/hProcess4"/>
    <dgm:cxn modelId="{BFD71483-415B-184A-83D1-EB235F1CCE26}" type="presOf" srcId="{E4A99842-9B9B-2B46-8485-FCBF0F41250F}" destId="{36141795-4C13-D945-B456-B45C0C6D7F95}" srcOrd="0" destOrd="1" presId="urn:microsoft.com/office/officeart/2005/8/layout/hProcess4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E9EC9E3F-C6BA-9446-8297-FD1551374088}" type="presOf" srcId="{9B9D8594-1AC0-A941-BC04-F6341B2AA92A}" destId="{1924B303-8A8F-D04A-9B5A-F833EB6F6268}" srcOrd="0" destOrd="0" presId="urn:microsoft.com/office/officeart/2005/8/layout/hProcess4"/>
    <dgm:cxn modelId="{D8B62950-123E-AA47-88B6-44E4F4E93A11}" type="presOf" srcId="{8E270054-AB0D-314E-9A56-E5B3CE0773D1}" destId="{EC4E25C6-C3D7-4B4B-8BC5-92A960D631E0}" srcOrd="0" destOrd="2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A04D981D-229A-604E-9B7D-9A1EDFBB0259}" type="presOf" srcId="{535F9186-0A73-224A-9E08-894391CF2688}" destId="{961E70B4-4CE0-EC49-99DE-1D5C9F9F9D7C}" srcOrd="0" destOrd="0" presId="urn:microsoft.com/office/officeart/2005/8/layout/hProcess4"/>
    <dgm:cxn modelId="{632B808B-1732-3B4A-B95E-F341290302FF}" type="presOf" srcId="{EC5CEBFE-F29B-624E-9C51-0C063553C0CE}" destId="{54263D70-AF5F-4F48-A0C6-145BE4674821}" srcOrd="1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7F3ADF17-FCB6-AF43-AE0D-59196330DE16}" type="presOf" srcId="{86EF93F1-022E-7B4B-991F-7530BF2240D4}" destId="{EC4E25C6-C3D7-4B4B-8BC5-92A960D631E0}" srcOrd="0" destOrd="0" presId="urn:microsoft.com/office/officeart/2005/8/layout/hProcess4"/>
    <dgm:cxn modelId="{F4606DFF-1533-0E49-B536-DDCFCDDA6992}" type="presOf" srcId="{B6E981B7-8FE4-A341-8258-106DC22CD1CE}" destId="{36141795-4C13-D945-B456-B45C0C6D7F95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655F3476-432B-2B43-83A4-643527D3BBBD}" type="presOf" srcId="{E6DAD305-0731-B943-92E1-3D0410340B9F}" destId="{C57FC684-C526-084E-899D-267C4BEFD848}" srcOrd="1" destOrd="0" presId="urn:microsoft.com/office/officeart/2005/8/layout/hProcess4"/>
    <dgm:cxn modelId="{CE8DF62E-EC9F-2640-929F-528390964A5A}" type="presOf" srcId="{E6DAD305-0731-B943-92E1-3D0410340B9F}" destId="{B0DDEC13-ACE4-4742-AF15-9777191C54CE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7B32270C-7FA1-CD4D-AC75-4A4FADC894F4}" srcId="{B45DD5DC-97C3-DE45-8192-C0175C7EC9DE}" destId="{EC5CEBFE-F29B-624E-9C51-0C063553C0CE}" srcOrd="1" destOrd="0" parTransId="{BAF1F4AE-0ED3-114C-B2CF-8E9A7A5913A4}" sibTransId="{3F2581C3-D3A1-0246-B0CA-B176A31313AE}"/>
    <dgm:cxn modelId="{84EFDC38-C0D6-B94E-BD2A-33268CF091F7}" type="presOf" srcId="{61377071-7ED6-E34A-98C6-091717535A26}" destId="{5886DE9C-0FE9-8645-B5F4-7A2FAC18D667}" srcOrd="0" destOrd="0" presId="urn:microsoft.com/office/officeart/2005/8/layout/hProcess4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D66EF9F0-2207-124A-9530-6478F9FDED31}" type="presOf" srcId="{543FA186-8297-E14F-921E-FC450F990E3D}" destId="{21272368-4EBF-7B4A-9965-9A6EF6E6DE86}" srcOrd="1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92224D9-8745-CC45-90F0-904A097FB01F}" srcId="{B45DD5DC-97C3-DE45-8192-C0175C7EC9DE}" destId="{8E270054-AB0D-314E-9A56-E5B3CE0773D1}" srcOrd="2" destOrd="0" parTransId="{5D881E78-E2DA-7649-A21F-BAE3ED21A6A9}" sibTransId="{C80772D2-07A9-3E4C-A7F9-A16D9B5D22D8}"/>
    <dgm:cxn modelId="{FC403C83-6107-AA44-A5F8-C07AB8A3A95E}" type="presOf" srcId="{8E270054-AB0D-314E-9A56-E5B3CE0773D1}" destId="{54263D70-AF5F-4F48-A0C6-145BE4674821}" srcOrd="1" destOrd="2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2BEEA59A-5C68-4740-A19F-9F99ACF3364E}" srcId="{535F9186-0A73-224A-9E08-894391CF2688}" destId="{02212245-A209-F242-AC17-B9F3FE151523}" srcOrd="2" destOrd="0" parTransId="{052C367D-7693-684F-9B25-ABD8F3B6133E}" sibTransId="{E8DE5C25-8080-F047-A4F6-9AEE8676A97C}"/>
    <dgm:cxn modelId="{3CA6A318-DE32-7C4B-B969-1DA002578DCB}" type="presOf" srcId="{EC5CEBFE-F29B-624E-9C51-0C063553C0CE}" destId="{EC4E25C6-C3D7-4B4B-8BC5-92A960D631E0}" srcOrd="0" destOrd="1" presId="urn:microsoft.com/office/officeart/2005/8/layout/hProcess4"/>
    <dgm:cxn modelId="{B37AB899-4F43-6B4D-9A3A-1B1187DD42E5}" type="presOf" srcId="{A4AFF6F9-A417-A941-BFE3-ADE813910EFB}" destId="{37E7FABF-9336-9C40-96DB-B62B61DD4613}" srcOrd="0" destOrd="0" presId="urn:microsoft.com/office/officeart/2005/8/layout/hProcess4"/>
    <dgm:cxn modelId="{66CEFBD6-7B7B-514A-B9F6-54842677ACE6}" type="presOf" srcId="{86EF93F1-022E-7B4B-991F-7530BF2240D4}" destId="{54263D70-AF5F-4F48-A0C6-145BE4674821}" srcOrd="1" destOrd="0" presId="urn:microsoft.com/office/officeart/2005/8/layout/hProcess4"/>
    <dgm:cxn modelId="{5669FADF-D3CA-FA4A-875F-E9637A3FDCBD}" type="presOf" srcId="{038EB10A-644E-DB4E-8CAA-4709A510BA58}" destId="{C57FC684-C526-084E-899D-267C4BEFD848}" srcOrd="1" destOrd="1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9605B032-C9C3-E241-B8D1-34C6C7A83D2E}" type="presOf" srcId="{02212245-A209-F242-AC17-B9F3FE151523}" destId="{B0DDEC13-ACE4-4742-AF15-9777191C54CE}" srcOrd="0" destOrd="2" presId="urn:microsoft.com/office/officeart/2005/8/layout/hProcess4"/>
    <dgm:cxn modelId="{F1C516EF-CADC-7F46-AA09-FD2DF600E743}" type="presOf" srcId="{DD36B169-AE56-0B4E-ABDB-E9EF6B07EF10}" destId="{07E37B07-0AE0-8C49-8179-53C97508ED67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69A67C80-6E70-E347-AA6E-DC60DE306743}" type="presOf" srcId="{F49B7C8A-B6E9-0C41-986A-7E2BBFCE2626}" destId="{21272368-4EBF-7B4A-9965-9A6EF6E6DE86}" srcOrd="1" destOrd="0" presId="urn:microsoft.com/office/officeart/2005/8/layout/hProcess4"/>
    <dgm:cxn modelId="{3B3D7BA8-7F5D-494F-AA37-786C6852A9CF}" type="presOf" srcId="{038EB10A-644E-DB4E-8CAA-4709A510BA58}" destId="{B0DDEC13-ACE4-4742-AF15-9777191C54CE}" srcOrd="0" destOrd="1" presId="urn:microsoft.com/office/officeart/2005/8/layout/hProcess4"/>
    <dgm:cxn modelId="{C1A2A48E-215E-D149-A7E2-5A5E091069E0}" type="presOf" srcId="{B45DD5DC-97C3-DE45-8192-C0175C7EC9DE}" destId="{AF6505CF-267F-3E45-B6F3-BA7036ABB4F7}" srcOrd="0" destOrd="0" presId="urn:microsoft.com/office/officeart/2005/8/layout/hProcess4"/>
    <dgm:cxn modelId="{0B9C86C9-0657-DD47-B86B-9217D27B9929}" type="presOf" srcId="{F66F3F0A-1C15-E74A-9ED8-1C7F6C51F1E3}" destId="{6449CC79-290B-2C4C-8CA9-111520A902CC}" srcOrd="0" destOrd="0" presId="urn:microsoft.com/office/officeart/2005/8/layout/hProcess4"/>
    <dgm:cxn modelId="{DDD41BF9-C91B-EC48-9DAB-5F4105427F19}" type="presOf" srcId="{E4A99842-9B9B-2B46-8485-FCBF0F41250F}" destId="{80C8407A-3087-9F42-A7EC-F81A6FC9F406}" srcOrd="1" destOrd="1" presId="urn:microsoft.com/office/officeart/2005/8/layout/hProcess4"/>
    <dgm:cxn modelId="{DB60688F-9E01-A745-8654-EAFA3B1B3A25}" type="presOf" srcId="{772A7CAF-F731-154C-9D08-04404389A7FA}" destId="{833E1A4D-C856-494C-9310-79D28A7B3343}" srcOrd="0" destOrd="0" presId="urn:microsoft.com/office/officeart/2005/8/layout/hProcess4"/>
    <dgm:cxn modelId="{42D7603C-46CF-5244-924B-0A00FAD4BF80}" type="presOf" srcId="{CDCF1663-307D-0547-98CD-B8C3B9F1B8D4}" destId="{B4D2EF6E-4EBE-AF40-9923-764B9DA51EAC}" srcOrd="0" destOrd="0" presId="urn:microsoft.com/office/officeart/2005/8/layout/hProcess4"/>
    <dgm:cxn modelId="{7A76919F-8454-3842-A31D-58D127DA6A07}" type="presOf" srcId="{5409A5A3-5DD3-8746-8672-D50EA6887A73}" destId="{C34A02AC-E43B-E64A-98B7-D7F0F68A5B18}" srcOrd="0" destOrd="0" presId="urn:microsoft.com/office/officeart/2005/8/layout/hProcess4"/>
    <dgm:cxn modelId="{6F063B81-EF71-2B4E-BEA6-1FA3DA378FDB}" srcId="{535F9186-0A73-224A-9E08-894391CF2688}" destId="{E6DAD305-0731-B943-92E1-3D0410340B9F}" srcOrd="0" destOrd="0" parTransId="{EC2AB421-1510-334B-BE5A-F9B2D849E4EF}" sibTransId="{829683BA-E249-5240-9593-141622013220}"/>
    <dgm:cxn modelId="{0BCCB157-7356-E84B-8893-C817CF6CC641}" type="presOf" srcId="{F49B7C8A-B6E9-0C41-986A-7E2BBFCE2626}" destId="{5E1494A8-77FB-CC45-AD26-121A0E33EB57}" srcOrd="0" destOrd="0" presId="urn:microsoft.com/office/officeart/2005/8/layout/hProcess4"/>
    <dgm:cxn modelId="{30AED182-F076-6E41-B27E-6FD644A7A406}" type="presParOf" srcId="{6449CC79-290B-2C4C-8CA9-111520A902CC}" destId="{621CF70D-0449-C146-98C2-8438753DD60E}" srcOrd="0" destOrd="0" presId="urn:microsoft.com/office/officeart/2005/8/layout/hProcess4"/>
    <dgm:cxn modelId="{05D22A9D-8B4B-2E46-BAF5-E7A908375EAC}" type="presParOf" srcId="{6449CC79-290B-2C4C-8CA9-111520A902CC}" destId="{C9061972-420F-F645-B6FA-E3EF5FD0FD28}" srcOrd="1" destOrd="0" presId="urn:microsoft.com/office/officeart/2005/8/layout/hProcess4"/>
    <dgm:cxn modelId="{60FF9E39-9D20-9749-86BA-576D71F94F20}" type="presParOf" srcId="{6449CC79-290B-2C4C-8CA9-111520A902CC}" destId="{56B69327-2698-7043-9660-10512895DAC9}" srcOrd="2" destOrd="0" presId="urn:microsoft.com/office/officeart/2005/8/layout/hProcess4"/>
    <dgm:cxn modelId="{C7407393-3F8B-BA4F-90B3-835C640C229B}" type="presParOf" srcId="{56B69327-2698-7043-9660-10512895DAC9}" destId="{1EA13405-CC13-CC4E-9C2D-3CF3E5B9EDAF}" srcOrd="0" destOrd="0" presId="urn:microsoft.com/office/officeart/2005/8/layout/hProcess4"/>
    <dgm:cxn modelId="{0E5612C9-1BC3-9E43-962D-0F3B4BE7245B}" type="presParOf" srcId="{1EA13405-CC13-CC4E-9C2D-3CF3E5B9EDAF}" destId="{E1C2033E-F292-8B44-AC82-901E0AF85150}" srcOrd="0" destOrd="0" presId="urn:microsoft.com/office/officeart/2005/8/layout/hProcess4"/>
    <dgm:cxn modelId="{BF53C087-3800-1647-9AD1-C1ABCB437E57}" type="presParOf" srcId="{1EA13405-CC13-CC4E-9C2D-3CF3E5B9EDAF}" destId="{5E1494A8-77FB-CC45-AD26-121A0E33EB57}" srcOrd="1" destOrd="0" presId="urn:microsoft.com/office/officeart/2005/8/layout/hProcess4"/>
    <dgm:cxn modelId="{8EFB9FB0-1952-B44F-9169-97522C0D2E1B}" type="presParOf" srcId="{1EA13405-CC13-CC4E-9C2D-3CF3E5B9EDAF}" destId="{21272368-4EBF-7B4A-9965-9A6EF6E6DE86}" srcOrd="2" destOrd="0" presId="urn:microsoft.com/office/officeart/2005/8/layout/hProcess4"/>
    <dgm:cxn modelId="{A3503C9C-D5E1-C943-9CA5-6BFF5C194A29}" type="presParOf" srcId="{1EA13405-CC13-CC4E-9C2D-3CF3E5B9EDAF}" destId="{76846BB1-C877-DA42-B78C-85598899D6F0}" srcOrd="3" destOrd="0" presId="urn:microsoft.com/office/officeart/2005/8/layout/hProcess4"/>
    <dgm:cxn modelId="{816BB3EF-224E-4940-9159-677A0646C488}" type="presParOf" srcId="{1EA13405-CC13-CC4E-9C2D-3CF3E5B9EDAF}" destId="{466D5B83-7867-4D4F-89F2-ADF34CF8CF8A}" srcOrd="4" destOrd="0" presId="urn:microsoft.com/office/officeart/2005/8/layout/hProcess4"/>
    <dgm:cxn modelId="{665B292C-4983-8144-8354-004CE37F70BA}" type="presParOf" srcId="{56B69327-2698-7043-9660-10512895DAC9}" destId="{C34A02AC-E43B-E64A-98B7-D7F0F68A5B18}" srcOrd="1" destOrd="0" presId="urn:microsoft.com/office/officeart/2005/8/layout/hProcess4"/>
    <dgm:cxn modelId="{1860C2DC-6FF3-454D-ACEC-F471E2304684}" type="presParOf" srcId="{56B69327-2698-7043-9660-10512895DAC9}" destId="{4A4558D9-3FD3-ED46-95DE-08209FB6637F}" srcOrd="2" destOrd="0" presId="urn:microsoft.com/office/officeart/2005/8/layout/hProcess4"/>
    <dgm:cxn modelId="{6DBC7677-EFF9-144D-B9EE-2537F683A5FF}" type="presParOf" srcId="{4A4558D9-3FD3-ED46-95DE-08209FB6637F}" destId="{EC1269B5-1B55-6C4D-BF17-66F0155C1BCA}" srcOrd="0" destOrd="0" presId="urn:microsoft.com/office/officeart/2005/8/layout/hProcess4"/>
    <dgm:cxn modelId="{770648A8-E883-C74D-B429-987DE43328BD}" type="presParOf" srcId="{4A4558D9-3FD3-ED46-95DE-08209FB6637F}" destId="{36141795-4C13-D945-B456-B45C0C6D7F95}" srcOrd="1" destOrd="0" presId="urn:microsoft.com/office/officeart/2005/8/layout/hProcess4"/>
    <dgm:cxn modelId="{B3C2BACB-2845-5B4E-9509-581F6FE1FCFA}" type="presParOf" srcId="{4A4558D9-3FD3-ED46-95DE-08209FB6637F}" destId="{80C8407A-3087-9F42-A7EC-F81A6FC9F406}" srcOrd="2" destOrd="0" presId="urn:microsoft.com/office/officeart/2005/8/layout/hProcess4"/>
    <dgm:cxn modelId="{3CED2705-131B-344E-8E28-2657A8CFD8F2}" type="presParOf" srcId="{4A4558D9-3FD3-ED46-95DE-08209FB6637F}" destId="{833E1A4D-C856-494C-9310-79D28A7B3343}" srcOrd="3" destOrd="0" presId="urn:microsoft.com/office/officeart/2005/8/layout/hProcess4"/>
    <dgm:cxn modelId="{A36D9E4D-269A-6E4F-86C2-13212EE6DBB8}" type="presParOf" srcId="{4A4558D9-3FD3-ED46-95DE-08209FB6637F}" destId="{3936B297-C5C5-5949-9914-7E911C597C9D}" srcOrd="4" destOrd="0" presId="urn:microsoft.com/office/officeart/2005/8/layout/hProcess4"/>
    <dgm:cxn modelId="{B04A9FA4-84F8-3844-BA4F-378CC17FC15C}" type="presParOf" srcId="{56B69327-2698-7043-9660-10512895DAC9}" destId="{B4D2EF6E-4EBE-AF40-9923-764B9DA51EAC}" srcOrd="3" destOrd="0" presId="urn:microsoft.com/office/officeart/2005/8/layout/hProcess4"/>
    <dgm:cxn modelId="{55AD7CBA-DD90-F045-9F9A-C90752E8234F}" type="presParOf" srcId="{56B69327-2698-7043-9660-10512895DAC9}" destId="{810CAA4B-FF78-574A-B030-B748D6FC346C}" srcOrd="4" destOrd="0" presId="urn:microsoft.com/office/officeart/2005/8/layout/hProcess4"/>
    <dgm:cxn modelId="{C2FA1C78-869B-514C-A40D-727CF66B9420}" type="presParOf" srcId="{810CAA4B-FF78-574A-B030-B748D6FC346C}" destId="{82B6BBA4-3902-3541-9766-9B7AC1700637}" srcOrd="0" destOrd="0" presId="urn:microsoft.com/office/officeart/2005/8/layout/hProcess4"/>
    <dgm:cxn modelId="{B372CCFB-31E3-CB4C-B017-58EAB8D0EBF7}" type="presParOf" srcId="{810CAA4B-FF78-574A-B030-B748D6FC346C}" destId="{5886DE9C-0FE9-8645-B5F4-7A2FAC18D667}" srcOrd="1" destOrd="0" presId="urn:microsoft.com/office/officeart/2005/8/layout/hProcess4"/>
    <dgm:cxn modelId="{098C69C2-8FCD-AD41-8E98-26BF195F5BA1}" type="presParOf" srcId="{810CAA4B-FF78-574A-B030-B748D6FC346C}" destId="{198F176D-0288-3944-93DE-3C789EA55E35}" srcOrd="2" destOrd="0" presId="urn:microsoft.com/office/officeart/2005/8/layout/hProcess4"/>
    <dgm:cxn modelId="{8AD45512-FD80-9C48-A2E4-36AB482EEB74}" type="presParOf" srcId="{810CAA4B-FF78-574A-B030-B748D6FC346C}" destId="{37E7FABF-9336-9C40-96DB-B62B61DD4613}" srcOrd="3" destOrd="0" presId="urn:microsoft.com/office/officeart/2005/8/layout/hProcess4"/>
    <dgm:cxn modelId="{AC6144DC-8048-A24A-83A8-BCCCDFD7518B}" type="presParOf" srcId="{810CAA4B-FF78-574A-B030-B748D6FC346C}" destId="{98921006-062B-D04B-8061-CB7171C8FB23}" srcOrd="4" destOrd="0" presId="urn:microsoft.com/office/officeart/2005/8/layout/hProcess4"/>
    <dgm:cxn modelId="{28866750-CBBA-664E-A118-7BE07EB1466E}" type="presParOf" srcId="{56B69327-2698-7043-9660-10512895DAC9}" destId="{07E37B07-0AE0-8C49-8179-53C97508ED67}" srcOrd="5" destOrd="0" presId="urn:microsoft.com/office/officeart/2005/8/layout/hProcess4"/>
    <dgm:cxn modelId="{E01DAE97-CBB4-2E4E-B557-F35C04454D83}" type="presParOf" srcId="{56B69327-2698-7043-9660-10512895DAC9}" destId="{89C609CB-DB52-9140-9A83-E83B0C63256E}" srcOrd="6" destOrd="0" presId="urn:microsoft.com/office/officeart/2005/8/layout/hProcess4"/>
    <dgm:cxn modelId="{6DF0C37D-CB55-914E-A8BF-0D6BE94AC6C4}" type="presParOf" srcId="{89C609CB-DB52-9140-9A83-E83B0C63256E}" destId="{DA87C07A-8414-4B40-B693-21907C362F41}" srcOrd="0" destOrd="0" presId="urn:microsoft.com/office/officeart/2005/8/layout/hProcess4"/>
    <dgm:cxn modelId="{E225476B-3D98-994A-9922-6D2B3582A8A1}" type="presParOf" srcId="{89C609CB-DB52-9140-9A83-E83B0C63256E}" destId="{B0DDEC13-ACE4-4742-AF15-9777191C54CE}" srcOrd="1" destOrd="0" presId="urn:microsoft.com/office/officeart/2005/8/layout/hProcess4"/>
    <dgm:cxn modelId="{61CCC886-6E3F-4D4E-A18C-A54B99D5BA76}" type="presParOf" srcId="{89C609CB-DB52-9140-9A83-E83B0C63256E}" destId="{C57FC684-C526-084E-899D-267C4BEFD848}" srcOrd="2" destOrd="0" presId="urn:microsoft.com/office/officeart/2005/8/layout/hProcess4"/>
    <dgm:cxn modelId="{7FAE6C4C-8A99-5C4B-A47F-D78CC571CA9D}" type="presParOf" srcId="{89C609CB-DB52-9140-9A83-E83B0C63256E}" destId="{961E70B4-4CE0-EC49-99DE-1D5C9F9F9D7C}" srcOrd="3" destOrd="0" presId="urn:microsoft.com/office/officeart/2005/8/layout/hProcess4"/>
    <dgm:cxn modelId="{34F4AA2E-0B09-7B4A-AC77-850AA858D547}" type="presParOf" srcId="{89C609CB-DB52-9140-9A83-E83B0C63256E}" destId="{E1F525B9-4FC2-8A45-885E-506324430CE6}" srcOrd="4" destOrd="0" presId="urn:microsoft.com/office/officeart/2005/8/layout/hProcess4"/>
    <dgm:cxn modelId="{A536893B-97E4-0442-ABB5-18ACC51A9008}" type="presParOf" srcId="{56B69327-2698-7043-9660-10512895DAC9}" destId="{1924B303-8A8F-D04A-9B5A-F833EB6F6268}" srcOrd="7" destOrd="0" presId="urn:microsoft.com/office/officeart/2005/8/layout/hProcess4"/>
    <dgm:cxn modelId="{C71A64DE-53B2-9148-A09B-50DB6F290569}" type="presParOf" srcId="{56B69327-2698-7043-9660-10512895DAC9}" destId="{080E139D-8A22-1E4D-9EAC-669F10EF0CFC}" srcOrd="8" destOrd="0" presId="urn:microsoft.com/office/officeart/2005/8/layout/hProcess4"/>
    <dgm:cxn modelId="{694F2ED2-12FA-EA40-8500-487DF2672DA4}" type="presParOf" srcId="{080E139D-8A22-1E4D-9EAC-669F10EF0CFC}" destId="{0FDC13F9-A5ED-7E49-A88B-BDBC1340BE81}" srcOrd="0" destOrd="0" presId="urn:microsoft.com/office/officeart/2005/8/layout/hProcess4"/>
    <dgm:cxn modelId="{6D3296F2-1C03-AD45-B53F-4EF1AAA91926}" type="presParOf" srcId="{080E139D-8A22-1E4D-9EAC-669F10EF0CFC}" destId="{EC4E25C6-C3D7-4B4B-8BC5-92A960D631E0}" srcOrd="1" destOrd="0" presId="urn:microsoft.com/office/officeart/2005/8/layout/hProcess4"/>
    <dgm:cxn modelId="{64B39A46-F380-EB4D-8214-F178E3E08E5C}" type="presParOf" srcId="{080E139D-8A22-1E4D-9EAC-669F10EF0CFC}" destId="{54263D70-AF5F-4F48-A0C6-145BE4674821}" srcOrd="2" destOrd="0" presId="urn:microsoft.com/office/officeart/2005/8/layout/hProcess4"/>
    <dgm:cxn modelId="{5EBBDEAC-B9D5-7648-8467-F7A64C101B88}" type="presParOf" srcId="{080E139D-8A22-1E4D-9EAC-669F10EF0CFC}" destId="{AF6505CF-267F-3E45-B6F3-BA7036ABB4F7}" srcOrd="3" destOrd="0" presId="urn:microsoft.com/office/officeart/2005/8/layout/hProcess4"/>
    <dgm:cxn modelId="{8149575A-E6EF-2646-A62B-92E4B19F8E37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1D08C2CB-29F3-924B-A7F9-83205382DBFB}">
      <dgm:prSet phldrT="[Text]"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78EA390D-A23F-7648-90A2-5F6D53199D8B}" type="parTrans" cxnId="{2E6B8A43-1829-1B4F-A5BC-7175B75B0DAD}">
      <dgm:prSet/>
      <dgm:spPr/>
      <dgm:t>
        <a:bodyPr/>
        <a:lstStyle/>
        <a:p>
          <a:endParaRPr lang="en-US"/>
        </a:p>
      </dgm:t>
    </dgm:pt>
    <dgm:pt modelId="{83A11F4D-B218-7648-B8BC-B9002AC7A258}" type="sibTrans" cxnId="{2E6B8A43-1829-1B4F-A5BC-7175B75B0DAD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C959D3F8-7A66-CC4B-AAB0-3E247BD9F6CF}" type="presOf" srcId="{B62CC6D2-B98E-B54F-BB66-3C8F5723C55B}" destId="{76846BB1-C877-DA42-B78C-85598899D6F0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F241EE3F-AFB0-624F-9444-61C251C656DF}" type="presOf" srcId="{CDCF1663-307D-0547-98CD-B8C3B9F1B8D4}" destId="{B4D2EF6E-4EBE-AF40-9923-764B9DA51EAC}" srcOrd="0" destOrd="0" presId="urn:microsoft.com/office/officeart/2005/8/layout/hProcess4"/>
    <dgm:cxn modelId="{D69929B2-847E-F64B-A782-BC21E34C0A6B}" type="presOf" srcId="{A4AFF6F9-A417-A941-BFE3-ADE813910EFB}" destId="{37E7FABF-9336-9C40-96DB-B62B61DD4613}" srcOrd="0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02492D21-A5EC-D647-AE8A-09578F1EAE2D}" type="presOf" srcId="{96702345-DFDA-1647-80B6-40E3058240A8}" destId="{198F176D-0288-3944-93DE-3C789EA55E35}" srcOrd="1" destOrd="1" presId="urn:microsoft.com/office/officeart/2005/8/layout/hProcess4"/>
    <dgm:cxn modelId="{D96478FA-BB00-414C-9509-DDE2C6ADF992}" type="presOf" srcId="{038EB10A-644E-DB4E-8CAA-4709A510BA58}" destId="{C57FC684-C526-084E-899D-267C4BEFD848}" srcOrd="1" destOrd="0" presId="urn:microsoft.com/office/officeart/2005/8/layout/hProcess4"/>
    <dgm:cxn modelId="{DE59CB06-0F2E-CB47-BC95-AB29D27789A9}" type="presOf" srcId="{772A7CAF-F731-154C-9D08-04404389A7FA}" destId="{833E1A4D-C856-494C-9310-79D28A7B3343}" srcOrd="0" destOrd="0" presId="urn:microsoft.com/office/officeart/2005/8/layout/hProcess4"/>
    <dgm:cxn modelId="{4A1CA74A-234E-3F48-BB21-C78B3E23FF30}" type="presOf" srcId="{86EF93F1-022E-7B4B-991F-7530BF2240D4}" destId="{54263D70-AF5F-4F48-A0C6-145BE4674821}" srcOrd="1" destOrd="0" presId="urn:microsoft.com/office/officeart/2005/8/layout/hProcess4"/>
    <dgm:cxn modelId="{455C32A9-53FD-6C4A-97AE-9B337377786F}" type="presOf" srcId="{275BFCF4-E366-6B4B-95D9-209532FA77C3}" destId="{C57FC684-C526-084E-899D-267C4BEFD848}" srcOrd="1" destOrd="1" presId="urn:microsoft.com/office/officeart/2005/8/layout/hProcess4"/>
    <dgm:cxn modelId="{F4A1DD68-4F49-A048-BD67-BE385A535B86}" type="presOf" srcId="{B6E981B7-8FE4-A341-8258-106DC22CD1CE}" destId="{80C8407A-3087-9F42-A7EC-F81A6FC9F406}" srcOrd="1" destOrd="0" presId="urn:microsoft.com/office/officeart/2005/8/layout/hProcess4"/>
    <dgm:cxn modelId="{C0CF0340-9DB3-9447-872A-21A068974030}" type="presOf" srcId="{1D08C2CB-29F3-924B-A7F9-83205382DBFB}" destId="{C57FC684-C526-084E-899D-267C4BEFD848}" srcOrd="1" destOrd="2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A7900628-BC1B-E441-A03E-5CDB0700D563}" type="presOf" srcId="{F49B7C8A-B6E9-0C41-986A-7E2BBFCE2626}" destId="{21272368-4EBF-7B4A-9965-9A6EF6E6DE86}" srcOrd="1" destOrd="0" presId="urn:microsoft.com/office/officeart/2005/8/layout/hProcess4"/>
    <dgm:cxn modelId="{E107CDD5-F379-534D-BEA8-A6D93D7FE08D}" type="presOf" srcId="{1D08C2CB-29F3-924B-A7F9-83205382DBFB}" destId="{B0DDEC13-ACE4-4742-AF15-9777191C54CE}" srcOrd="0" destOrd="2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672B9AB9-92AE-8E45-AE5B-85C0E0DD66BA}" type="presOf" srcId="{F66F3F0A-1C15-E74A-9ED8-1C7F6C51F1E3}" destId="{6449CC79-290B-2C4C-8CA9-111520A902CC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FCC14210-6C6E-3844-82C9-E5928FED2DB4}" type="presOf" srcId="{B6E981B7-8FE4-A341-8258-106DC22CD1CE}" destId="{36141795-4C13-D945-B456-B45C0C6D7F95}" srcOrd="0" destOrd="0" presId="urn:microsoft.com/office/officeart/2005/8/layout/hProcess4"/>
    <dgm:cxn modelId="{A2ECC3B3-BD14-1845-970E-0937D4147D4A}" type="presOf" srcId="{535F9186-0A73-224A-9E08-894391CF2688}" destId="{961E70B4-4CE0-EC49-99DE-1D5C9F9F9D7C}" srcOrd="0" destOrd="0" presId="urn:microsoft.com/office/officeart/2005/8/layout/hProcess4"/>
    <dgm:cxn modelId="{557F923B-3B4D-904D-84A8-19E086FC1E44}" type="presOf" srcId="{275BFCF4-E366-6B4B-95D9-209532FA77C3}" destId="{B0DDEC13-ACE4-4742-AF15-9777191C54CE}" srcOrd="0" destOrd="1" presId="urn:microsoft.com/office/officeart/2005/8/layout/hProcess4"/>
    <dgm:cxn modelId="{AD5CCDED-FEF8-8344-8B4D-A398F64B2A10}" type="presOf" srcId="{9B9D8594-1AC0-A941-BC04-F6341B2AA92A}" destId="{1924B303-8A8F-D04A-9B5A-F833EB6F6268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7963B040-F491-B34A-8CA7-FD16DEEF5EC2}" type="presOf" srcId="{61377071-7ED6-E34A-98C6-091717535A26}" destId="{5886DE9C-0FE9-8645-B5F4-7A2FAC18D667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01166B39-36B2-F345-9FEB-E3D7F9DBAA41}" type="presOf" srcId="{96702345-DFDA-1647-80B6-40E3058240A8}" destId="{5886DE9C-0FE9-8645-B5F4-7A2FAC18D667}" srcOrd="0" destOrd="1" presId="urn:microsoft.com/office/officeart/2005/8/layout/hProcess4"/>
    <dgm:cxn modelId="{CA18902A-D776-7449-8206-0537BD3DF95D}" type="presOf" srcId="{543FA186-8297-E14F-921E-FC450F990E3D}" destId="{21272368-4EBF-7B4A-9965-9A6EF6E6DE86}" srcOrd="1" destOrd="1" presId="urn:microsoft.com/office/officeart/2005/8/layout/hProcess4"/>
    <dgm:cxn modelId="{5CFD42D1-63AD-0840-8443-E127DCA0C26C}" type="presOf" srcId="{E4A99842-9B9B-2B46-8485-FCBF0F41250F}" destId="{36141795-4C13-D945-B456-B45C0C6D7F95}" srcOrd="0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8B08A55C-6748-4A41-ABB8-E884361511A4}" type="presOf" srcId="{7F8F23FC-F442-FB4A-AB06-B873A179219A}" destId="{EC4E25C6-C3D7-4B4B-8BC5-92A960D631E0}" srcOrd="0" destOrd="2" presId="urn:microsoft.com/office/officeart/2005/8/layout/hProcess4"/>
    <dgm:cxn modelId="{48973A64-C158-7842-AC70-407706E01048}" type="presOf" srcId="{E4A99842-9B9B-2B46-8485-FCBF0F41250F}" destId="{80C8407A-3087-9F42-A7EC-F81A6FC9F406}" srcOrd="1" destOrd="1" presId="urn:microsoft.com/office/officeart/2005/8/layout/hProcess4"/>
    <dgm:cxn modelId="{2E6B8A43-1829-1B4F-A5BC-7175B75B0DAD}" srcId="{535F9186-0A73-224A-9E08-894391CF2688}" destId="{1D08C2CB-29F3-924B-A7F9-83205382DBFB}" srcOrd="2" destOrd="0" parTransId="{78EA390D-A23F-7648-90A2-5F6D53199D8B}" sibTransId="{83A11F4D-B218-7648-B8BC-B9002AC7A258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EDAE6647-AB64-1045-941E-BBD99514A1CC}" type="presOf" srcId="{DD36B169-AE56-0B4E-ABDB-E9EF6B07EF10}" destId="{07E37B07-0AE0-8C49-8179-53C97508ED67}" srcOrd="0" destOrd="0" presId="urn:microsoft.com/office/officeart/2005/8/layout/hProcess4"/>
    <dgm:cxn modelId="{53EE5E6F-40E8-884B-99F7-67B374D9BAD3}" type="presOf" srcId="{5409A5A3-5DD3-8746-8672-D50EA6887A73}" destId="{C34A02AC-E43B-E64A-98B7-D7F0F68A5B18}" srcOrd="0" destOrd="0" presId="urn:microsoft.com/office/officeart/2005/8/layout/hProcess4"/>
    <dgm:cxn modelId="{928129D1-CCA0-5C4F-8338-FF4B6B58C39F}" type="presOf" srcId="{B45DD5DC-97C3-DE45-8192-C0175C7EC9DE}" destId="{AF6505CF-267F-3E45-B6F3-BA7036ABB4F7}" srcOrd="0" destOrd="0" presId="urn:microsoft.com/office/officeart/2005/8/layout/hProcess4"/>
    <dgm:cxn modelId="{C3A1F797-7989-FE45-AC06-66C83F27B9C1}" type="presOf" srcId="{61377071-7ED6-E34A-98C6-091717535A26}" destId="{198F176D-0288-3944-93DE-3C789EA55E35}" srcOrd="1" destOrd="0" presId="urn:microsoft.com/office/officeart/2005/8/layout/hProcess4"/>
    <dgm:cxn modelId="{CE0D7773-11F3-7E40-BC8E-1A7AC3565ECD}" type="presOf" srcId="{038EB10A-644E-DB4E-8CAA-4709A510BA58}" destId="{B0DDEC13-ACE4-4742-AF15-9777191C54CE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C3CA06E5-0F42-D242-B7A3-6A6D2EEE90B2}" type="presOf" srcId="{F49B7C8A-B6E9-0C41-986A-7E2BBFCE2626}" destId="{5E1494A8-77FB-CC45-AD26-121A0E33EB57}" srcOrd="0" destOrd="0" presId="urn:microsoft.com/office/officeart/2005/8/layout/hProcess4"/>
    <dgm:cxn modelId="{167E964E-7114-F942-A90A-916938497D0C}" type="presOf" srcId="{7F8F23FC-F442-FB4A-AB06-B873A179219A}" destId="{54263D70-AF5F-4F48-A0C6-145BE4674821}" srcOrd="1" destOrd="2" presId="urn:microsoft.com/office/officeart/2005/8/layout/hProcess4"/>
    <dgm:cxn modelId="{15D22474-7B8C-6F4A-A4DA-8F370B7911A2}" type="presOf" srcId="{0844B4D1-CA7F-174A-BDCD-E27A09268ECD}" destId="{54263D70-AF5F-4F48-A0C6-145BE4674821}" srcOrd="1" destOrd="1" presId="urn:microsoft.com/office/officeart/2005/8/layout/hProcess4"/>
    <dgm:cxn modelId="{B2D9B3D9-F242-424A-B944-3C61EA2B2475}" type="presOf" srcId="{543FA186-8297-E14F-921E-FC450F990E3D}" destId="{5E1494A8-77FB-CC45-AD26-121A0E33EB57}" srcOrd="0" destOrd="1" presId="urn:microsoft.com/office/officeart/2005/8/layout/hProcess4"/>
    <dgm:cxn modelId="{A98004B6-4A56-5747-B85D-AB891374EA31}" type="presOf" srcId="{0844B4D1-CA7F-174A-BDCD-E27A09268ECD}" destId="{EC4E25C6-C3D7-4B4B-8BC5-92A960D631E0}" srcOrd="0" destOrd="1" presId="urn:microsoft.com/office/officeart/2005/8/layout/hProcess4"/>
    <dgm:cxn modelId="{67CA060A-EF71-1F43-8A7D-CEB3EBA43E0F}" type="presOf" srcId="{86EF93F1-022E-7B4B-991F-7530BF2240D4}" destId="{EC4E25C6-C3D7-4B4B-8BC5-92A960D631E0}" srcOrd="0" destOrd="0" presId="urn:microsoft.com/office/officeart/2005/8/layout/hProcess4"/>
    <dgm:cxn modelId="{26948203-D76B-3F4D-A203-64002A0A4EB6}" type="presParOf" srcId="{6449CC79-290B-2C4C-8CA9-111520A902CC}" destId="{621CF70D-0449-C146-98C2-8438753DD60E}" srcOrd="0" destOrd="0" presId="urn:microsoft.com/office/officeart/2005/8/layout/hProcess4"/>
    <dgm:cxn modelId="{999D80B6-0234-194B-A4A8-49147A46B948}" type="presParOf" srcId="{6449CC79-290B-2C4C-8CA9-111520A902CC}" destId="{C9061972-420F-F645-B6FA-E3EF5FD0FD28}" srcOrd="1" destOrd="0" presId="urn:microsoft.com/office/officeart/2005/8/layout/hProcess4"/>
    <dgm:cxn modelId="{B959424F-7E1F-2D46-BF8E-F44B0C35DAF6}" type="presParOf" srcId="{6449CC79-290B-2C4C-8CA9-111520A902CC}" destId="{56B69327-2698-7043-9660-10512895DAC9}" srcOrd="2" destOrd="0" presId="urn:microsoft.com/office/officeart/2005/8/layout/hProcess4"/>
    <dgm:cxn modelId="{1AEA3639-9CDD-0342-9F7A-84F02A12DFB0}" type="presParOf" srcId="{56B69327-2698-7043-9660-10512895DAC9}" destId="{1EA13405-CC13-CC4E-9C2D-3CF3E5B9EDAF}" srcOrd="0" destOrd="0" presId="urn:microsoft.com/office/officeart/2005/8/layout/hProcess4"/>
    <dgm:cxn modelId="{16208D44-2944-3943-B799-E6FD29A0C1FF}" type="presParOf" srcId="{1EA13405-CC13-CC4E-9C2D-3CF3E5B9EDAF}" destId="{E1C2033E-F292-8B44-AC82-901E0AF85150}" srcOrd="0" destOrd="0" presId="urn:microsoft.com/office/officeart/2005/8/layout/hProcess4"/>
    <dgm:cxn modelId="{F184705D-44F3-6A47-9613-DBEACC7B2564}" type="presParOf" srcId="{1EA13405-CC13-CC4E-9C2D-3CF3E5B9EDAF}" destId="{5E1494A8-77FB-CC45-AD26-121A0E33EB57}" srcOrd="1" destOrd="0" presId="urn:microsoft.com/office/officeart/2005/8/layout/hProcess4"/>
    <dgm:cxn modelId="{04B10B93-05F0-614F-9236-9FF5644713BB}" type="presParOf" srcId="{1EA13405-CC13-CC4E-9C2D-3CF3E5B9EDAF}" destId="{21272368-4EBF-7B4A-9965-9A6EF6E6DE86}" srcOrd="2" destOrd="0" presId="urn:microsoft.com/office/officeart/2005/8/layout/hProcess4"/>
    <dgm:cxn modelId="{2BF48941-0B20-CD4D-A7E5-D5070D35A73A}" type="presParOf" srcId="{1EA13405-CC13-CC4E-9C2D-3CF3E5B9EDAF}" destId="{76846BB1-C877-DA42-B78C-85598899D6F0}" srcOrd="3" destOrd="0" presId="urn:microsoft.com/office/officeart/2005/8/layout/hProcess4"/>
    <dgm:cxn modelId="{E504F207-0F3B-034C-BDDE-E4C5F41F7000}" type="presParOf" srcId="{1EA13405-CC13-CC4E-9C2D-3CF3E5B9EDAF}" destId="{466D5B83-7867-4D4F-89F2-ADF34CF8CF8A}" srcOrd="4" destOrd="0" presId="urn:microsoft.com/office/officeart/2005/8/layout/hProcess4"/>
    <dgm:cxn modelId="{83D88545-6C1E-7C43-84D8-559CFBC287BA}" type="presParOf" srcId="{56B69327-2698-7043-9660-10512895DAC9}" destId="{C34A02AC-E43B-E64A-98B7-D7F0F68A5B18}" srcOrd="1" destOrd="0" presId="urn:microsoft.com/office/officeart/2005/8/layout/hProcess4"/>
    <dgm:cxn modelId="{8C52B874-0F60-C34D-97AE-1859F8F3DBDD}" type="presParOf" srcId="{56B69327-2698-7043-9660-10512895DAC9}" destId="{4A4558D9-3FD3-ED46-95DE-08209FB6637F}" srcOrd="2" destOrd="0" presId="urn:microsoft.com/office/officeart/2005/8/layout/hProcess4"/>
    <dgm:cxn modelId="{4A33EB93-EC72-E541-AE07-9005BEA9D6F9}" type="presParOf" srcId="{4A4558D9-3FD3-ED46-95DE-08209FB6637F}" destId="{EC1269B5-1B55-6C4D-BF17-66F0155C1BCA}" srcOrd="0" destOrd="0" presId="urn:microsoft.com/office/officeart/2005/8/layout/hProcess4"/>
    <dgm:cxn modelId="{B4E01B99-FA1F-AE4C-97DF-D903A430DA41}" type="presParOf" srcId="{4A4558D9-3FD3-ED46-95DE-08209FB6637F}" destId="{36141795-4C13-D945-B456-B45C0C6D7F95}" srcOrd="1" destOrd="0" presId="urn:microsoft.com/office/officeart/2005/8/layout/hProcess4"/>
    <dgm:cxn modelId="{03A7DDCE-5DEF-B74A-95FA-AFD349A4E083}" type="presParOf" srcId="{4A4558D9-3FD3-ED46-95DE-08209FB6637F}" destId="{80C8407A-3087-9F42-A7EC-F81A6FC9F406}" srcOrd="2" destOrd="0" presId="urn:microsoft.com/office/officeart/2005/8/layout/hProcess4"/>
    <dgm:cxn modelId="{E035ED26-8AC6-0949-9149-5FB3DBAA410C}" type="presParOf" srcId="{4A4558D9-3FD3-ED46-95DE-08209FB6637F}" destId="{833E1A4D-C856-494C-9310-79D28A7B3343}" srcOrd="3" destOrd="0" presId="urn:microsoft.com/office/officeart/2005/8/layout/hProcess4"/>
    <dgm:cxn modelId="{FF0D44BD-B9BE-154D-8210-5F1112D0CA8F}" type="presParOf" srcId="{4A4558D9-3FD3-ED46-95DE-08209FB6637F}" destId="{3936B297-C5C5-5949-9914-7E911C597C9D}" srcOrd="4" destOrd="0" presId="urn:microsoft.com/office/officeart/2005/8/layout/hProcess4"/>
    <dgm:cxn modelId="{EFA0D1A7-0C4A-EE4C-999D-C3ACCEADF893}" type="presParOf" srcId="{56B69327-2698-7043-9660-10512895DAC9}" destId="{B4D2EF6E-4EBE-AF40-9923-764B9DA51EAC}" srcOrd="3" destOrd="0" presId="urn:microsoft.com/office/officeart/2005/8/layout/hProcess4"/>
    <dgm:cxn modelId="{8617330A-D8FF-7147-87BE-EC8211EDD38B}" type="presParOf" srcId="{56B69327-2698-7043-9660-10512895DAC9}" destId="{810CAA4B-FF78-574A-B030-B748D6FC346C}" srcOrd="4" destOrd="0" presId="urn:microsoft.com/office/officeart/2005/8/layout/hProcess4"/>
    <dgm:cxn modelId="{72A165F6-BF51-BB44-A963-10474ED79FBF}" type="presParOf" srcId="{810CAA4B-FF78-574A-B030-B748D6FC346C}" destId="{82B6BBA4-3902-3541-9766-9B7AC1700637}" srcOrd="0" destOrd="0" presId="urn:microsoft.com/office/officeart/2005/8/layout/hProcess4"/>
    <dgm:cxn modelId="{71829290-A679-214C-9B67-7224EC72B128}" type="presParOf" srcId="{810CAA4B-FF78-574A-B030-B748D6FC346C}" destId="{5886DE9C-0FE9-8645-B5F4-7A2FAC18D667}" srcOrd="1" destOrd="0" presId="urn:microsoft.com/office/officeart/2005/8/layout/hProcess4"/>
    <dgm:cxn modelId="{4B77AA77-C314-E04C-98A7-F1A4CED60117}" type="presParOf" srcId="{810CAA4B-FF78-574A-B030-B748D6FC346C}" destId="{198F176D-0288-3944-93DE-3C789EA55E35}" srcOrd="2" destOrd="0" presId="urn:microsoft.com/office/officeart/2005/8/layout/hProcess4"/>
    <dgm:cxn modelId="{677419DC-141A-6247-B0D9-D8109D32CBA0}" type="presParOf" srcId="{810CAA4B-FF78-574A-B030-B748D6FC346C}" destId="{37E7FABF-9336-9C40-96DB-B62B61DD4613}" srcOrd="3" destOrd="0" presId="urn:microsoft.com/office/officeart/2005/8/layout/hProcess4"/>
    <dgm:cxn modelId="{EEAD1DB4-1B72-FA43-AC21-D7CC0701484A}" type="presParOf" srcId="{810CAA4B-FF78-574A-B030-B748D6FC346C}" destId="{98921006-062B-D04B-8061-CB7171C8FB23}" srcOrd="4" destOrd="0" presId="urn:microsoft.com/office/officeart/2005/8/layout/hProcess4"/>
    <dgm:cxn modelId="{0C70AE69-6310-634B-9140-E8AED69BCDD6}" type="presParOf" srcId="{56B69327-2698-7043-9660-10512895DAC9}" destId="{07E37B07-0AE0-8C49-8179-53C97508ED67}" srcOrd="5" destOrd="0" presId="urn:microsoft.com/office/officeart/2005/8/layout/hProcess4"/>
    <dgm:cxn modelId="{28CEC92A-3415-AB46-8089-7151BA9398EB}" type="presParOf" srcId="{56B69327-2698-7043-9660-10512895DAC9}" destId="{89C609CB-DB52-9140-9A83-E83B0C63256E}" srcOrd="6" destOrd="0" presId="urn:microsoft.com/office/officeart/2005/8/layout/hProcess4"/>
    <dgm:cxn modelId="{EB3625FD-FA55-EB42-8A00-D55C9AD305EB}" type="presParOf" srcId="{89C609CB-DB52-9140-9A83-E83B0C63256E}" destId="{DA87C07A-8414-4B40-B693-21907C362F41}" srcOrd="0" destOrd="0" presId="urn:microsoft.com/office/officeart/2005/8/layout/hProcess4"/>
    <dgm:cxn modelId="{31F72503-FB86-814B-9326-FF7D3E91C872}" type="presParOf" srcId="{89C609CB-DB52-9140-9A83-E83B0C63256E}" destId="{B0DDEC13-ACE4-4742-AF15-9777191C54CE}" srcOrd="1" destOrd="0" presId="urn:microsoft.com/office/officeart/2005/8/layout/hProcess4"/>
    <dgm:cxn modelId="{5823255B-2826-384B-BFBD-822D3CD85402}" type="presParOf" srcId="{89C609CB-DB52-9140-9A83-E83B0C63256E}" destId="{C57FC684-C526-084E-899D-267C4BEFD848}" srcOrd="2" destOrd="0" presId="urn:microsoft.com/office/officeart/2005/8/layout/hProcess4"/>
    <dgm:cxn modelId="{B8A7D1DE-F512-2044-8E15-3826FAEB5FE0}" type="presParOf" srcId="{89C609CB-DB52-9140-9A83-E83B0C63256E}" destId="{961E70B4-4CE0-EC49-99DE-1D5C9F9F9D7C}" srcOrd="3" destOrd="0" presId="urn:microsoft.com/office/officeart/2005/8/layout/hProcess4"/>
    <dgm:cxn modelId="{B881343F-70DC-6A4E-80FF-DCC35B47613F}" type="presParOf" srcId="{89C609CB-DB52-9140-9A83-E83B0C63256E}" destId="{E1F525B9-4FC2-8A45-885E-506324430CE6}" srcOrd="4" destOrd="0" presId="urn:microsoft.com/office/officeart/2005/8/layout/hProcess4"/>
    <dgm:cxn modelId="{2E46275C-36CB-694D-A176-8CCC8094DA12}" type="presParOf" srcId="{56B69327-2698-7043-9660-10512895DAC9}" destId="{1924B303-8A8F-D04A-9B5A-F833EB6F6268}" srcOrd="7" destOrd="0" presId="urn:microsoft.com/office/officeart/2005/8/layout/hProcess4"/>
    <dgm:cxn modelId="{D66CEC54-E95B-D542-8DB5-9D370F8C162F}" type="presParOf" srcId="{56B69327-2698-7043-9660-10512895DAC9}" destId="{080E139D-8A22-1E4D-9EAC-669F10EF0CFC}" srcOrd="8" destOrd="0" presId="urn:microsoft.com/office/officeart/2005/8/layout/hProcess4"/>
    <dgm:cxn modelId="{9369AAD7-ABAE-A440-B36A-6DB774FC07CE}" type="presParOf" srcId="{080E139D-8A22-1E4D-9EAC-669F10EF0CFC}" destId="{0FDC13F9-A5ED-7E49-A88B-BDBC1340BE81}" srcOrd="0" destOrd="0" presId="urn:microsoft.com/office/officeart/2005/8/layout/hProcess4"/>
    <dgm:cxn modelId="{D2F591F0-10BB-CB4C-8E34-DF68C3B0C4A6}" type="presParOf" srcId="{080E139D-8A22-1E4D-9EAC-669F10EF0CFC}" destId="{EC4E25C6-C3D7-4B4B-8BC5-92A960D631E0}" srcOrd="1" destOrd="0" presId="urn:microsoft.com/office/officeart/2005/8/layout/hProcess4"/>
    <dgm:cxn modelId="{13DC342A-5EAE-414A-BA2C-4E2FA66C381E}" type="presParOf" srcId="{080E139D-8A22-1E4D-9EAC-669F10EF0CFC}" destId="{54263D70-AF5F-4F48-A0C6-145BE4674821}" srcOrd="2" destOrd="0" presId="urn:microsoft.com/office/officeart/2005/8/layout/hProcess4"/>
    <dgm:cxn modelId="{66B2F045-4A94-7C40-B796-BD33A9F7CF1D}" type="presParOf" srcId="{080E139D-8A22-1E4D-9EAC-669F10EF0CFC}" destId="{AF6505CF-267F-3E45-B6F3-BA7036ABB4F7}" srcOrd="3" destOrd="0" presId="urn:microsoft.com/office/officeart/2005/8/layout/hProcess4"/>
    <dgm:cxn modelId="{CC03AA61-167B-4C42-84B6-6BB7810F0994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Is it the right question?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Is it answerable?</a:t>
          </a:r>
          <a:endParaRPr lang="en-US" sz="10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Is it the right data for the question?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How hard/easy is it to collect?</a:t>
          </a:r>
          <a:endParaRPr lang="en-US" sz="10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What flaws exist in the data?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How do we address them?</a:t>
          </a:r>
          <a:endParaRPr lang="en-US" sz="10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Intuition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Stats/Graphs/ML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Visualize</a:t>
          </a:r>
          <a:endParaRPr lang="en-US" sz="10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Communicate/Predict/…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Report on Findings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Visualize</a:t>
          </a:r>
          <a:endParaRPr lang="en-US" sz="10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Is it the right question?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Is it answerable?</a:t>
          </a:r>
          <a:endParaRPr lang="en-US" sz="10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Is it the right data for the question?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How hard/easy is it to collect?</a:t>
          </a:r>
          <a:endParaRPr lang="en-US" sz="10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What flaws exist in the data?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How do we address them?</a:t>
          </a:r>
          <a:endParaRPr lang="en-US" sz="10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Intuition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Stats/Graphs/ML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Visualize</a:t>
          </a:r>
          <a:endParaRPr lang="en-US" sz="10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Communicate/Predict/…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Report on Findings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Visualize</a:t>
          </a:r>
          <a:endParaRPr lang="en-US" sz="10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can</a:t>
            </a:r>
            <a:r>
              <a:rPr lang="en-US" baseline="0" dirty="0" smtClean="0"/>
              <a:t> go wrong?</a:t>
            </a:r>
          </a:p>
          <a:p>
            <a:r>
              <a:rPr lang="en-US" baseline="0" dirty="0" smtClean="0"/>
              <a:t>What can we do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0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often than not you can have the “O</a:t>
            </a:r>
            <a:r>
              <a:rPr lang="en-US" baseline="0" dirty="0" smtClean="0"/>
              <a:t>h no!” moment once you have done all that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processes to help you iterate on your design. Contextual Design not the focus here,</a:t>
            </a:r>
            <a:r>
              <a:rPr lang="en-US" baseline="0" dirty="0" smtClean="0"/>
              <a:t> but Discount Usability can help you at least catch some early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5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Where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5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in the pipeline</a:t>
            </a:r>
            <a:r>
              <a:rPr lang="en-US" baseline="0" dirty="0" smtClean="0"/>
              <a:t> can we iterate?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midterm</a:t>
            </a:r>
            <a:r>
              <a:rPr lang="en-US" baseline="0" dirty="0" smtClean="0"/>
              <a:t> project asks you to iterate on your final visualization.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3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and how could you use these in your pipeline?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8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1" r:id="rId19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Iterative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 err="1" smtClean="0"/>
              <a:t>Mankoff</a:t>
            </a:r>
            <a:r>
              <a:rPr lang="en-US" dirty="0" smtClean="0"/>
              <a:t> &amp; Nikola Banovic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</a:t>
            </a:r>
            <a:r>
              <a:rPr lang="en-US" dirty="0" smtClean="0"/>
              <a:t>2017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do we iterate?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2148" y="1632767"/>
            <a:ext cx="1912176" cy="75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REQUIREMENTS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8004" y="2572664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10997" y="3898299"/>
            <a:ext cx="1912176" cy="719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14116" y="4802116"/>
            <a:ext cx="1912176" cy="728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03907" y="5677729"/>
            <a:ext cx="1912176" cy="710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cxnSp>
        <p:nvCxnSpPr>
          <p:cNvPr id="13" name="Elbow Connector 12"/>
          <p:cNvCxnSpPr>
            <a:stCxn id="7" idx="3"/>
            <a:endCxn id="8" idx="0"/>
          </p:cNvCxnSpPr>
          <p:nvPr/>
        </p:nvCxnSpPr>
        <p:spPr>
          <a:xfrm>
            <a:off x="2994324" y="2010559"/>
            <a:ext cx="339768" cy="5621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9" idx="0"/>
          </p:cNvCxnSpPr>
          <p:nvPr/>
        </p:nvCxnSpPr>
        <p:spPr>
          <a:xfrm>
            <a:off x="4290180" y="2922113"/>
            <a:ext cx="1076905" cy="9761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0" idx="0"/>
          </p:cNvCxnSpPr>
          <p:nvPr/>
        </p:nvCxnSpPr>
        <p:spPr>
          <a:xfrm>
            <a:off x="6323173" y="4257803"/>
            <a:ext cx="447031" cy="5443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3"/>
            <a:endCxn id="11" idx="0"/>
          </p:cNvCxnSpPr>
          <p:nvPr/>
        </p:nvCxnSpPr>
        <p:spPr>
          <a:xfrm>
            <a:off x="7726292" y="5166483"/>
            <a:ext cx="333703" cy="5112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6164" y="3881734"/>
            <a:ext cx="129585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2114" y="3881734"/>
            <a:ext cx="1339523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1"/>
            <a:endCxn id="18" idx="3"/>
          </p:cNvCxnSpPr>
          <p:nvPr/>
        </p:nvCxnSpPr>
        <p:spPr>
          <a:xfrm flipH="1">
            <a:off x="1861637" y="4231183"/>
            <a:ext cx="824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6" idx="0"/>
          </p:cNvCxnSpPr>
          <p:nvPr/>
        </p:nvCxnSpPr>
        <p:spPr>
          <a:xfrm>
            <a:off x="3334092" y="3271561"/>
            <a:ext cx="0" cy="610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1"/>
            <a:endCxn id="7" idx="1"/>
          </p:cNvCxnSpPr>
          <p:nvPr/>
        </p:nvCxnSpPr>
        <p:spPr>
          <a:xfrm rot="10800000" flipH="1">
            <a:off x="522114" y="2010559"/>
            <a:ext cx="560034" cy="2220624"/>
          </a:xfrm>
          <a:prstGeom prst="bentConnector3">
            <a:avLst>
              <a:gd name="adj1" fmla="val -408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8" idx="0"/>
            <a:endCxn id="8" idx="1"/>
          </p:cNvCxnSpPr>
          <p:nvPr/>
        </p:nvCxnSpPr>
        <p:spPr>
          <a:xfrm rot="5400000" flipH="1" flipV="1">
            <a:off x="1305130" y="2808860"/>
            <a:ext cx="959621" cy="11861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do we iterate?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2148" y="1632767"/>
            <a:ext cx="1912176" cy="75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REQUIREMENTS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8004" y="2572664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10997" y="3898299"/>
            <a:ext cx="1912176" cy="719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52150" y="3898299"/>
            <a:ext cx="1912176" cy="728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81573" y="5563524"/>
            <a:ext cx="1912176" cy="6585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</a:t>
            </a:r>
            <a:endParaRPr lang="en-US" dirty="0"/>
          </a:p>
        </p:txBody>
      </p:sp>
      <p:cxnSp>
        <p:nvCxnSpPr>
          <p:cNvPr id="13" name="Elbow Connector 12"/>
          <p:cNvCxnSpPr>
            <a:stCxn id="7" idx="3"/>
            <a:endCxn id="8" idx="0"/>
          </p:cNvCxnSpPr>
          <p:nvPr/>
        </p:nvCxnSpPr>
        <p:spPr>
          <a:xfrm>
            <a:off x="2994324" y="2010559"/>
            <a:ext cx="339768" cy="5621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9" idx="0"/>
          </p:cNvCxnSpPr>
          <p:nvPr/>
        </p:nvCxnSpPr>
        <p:spPr>
          <a:xfrm>
            <a:off x="4290180" y="2922113"/>
            <a:ext cx="1076905" cy="9761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0" idx="1"/>
          </p:cNvCxnSpPr>
          <p:nvPr/>
        </p:nvCxnSpPr>
        <p:spPr>
          <a:xfrm>
            <a:off x="6323173" y="4257803"/>
            <a:ext cx="428977" cy="4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11" idx="3"/>
          </p:cNvCxnSpPr>
          <p:nvPr/>
        </p:nvCxnSpPr>
        <p:spPr>
          <a:xfrm rot="5400000">
            <a:off x="6968113" y="5152670"/>
            <a:ext cx="1265762" cy="2144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6164" y="3881734"/>
            <a:ext cx="129585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2114" y="3881734"/>
            <a:ext cx="1339523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1"/>
            <a:endCxn id="18" idx="3"/>
          </p:cNvCxnSpPr>
          <p:nvPr/>
        </p:nvCxnSpPr>
        <p:spPr>
          <a:xfrm flipH="1">
            <a:off x="1861637" y="4231183"/>
            <a:ext cx="824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6" idx="0"/>
          </p:cNvCxnSpPr>
          <p:nvPr/>
        </p:nvCxnSpPr>
        <p:spPr>
          <a:xfrm>
            <a:off x="3334092" y="3271561"/>
            <a:ext cx="0" cy="610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1"/>
            <a:endCxn id="7" idx="1"/>
          </p:cNvCxnSpPr>
          <p:nvPr/>
        </p:nvCxnSpPr>
        <p:spPr>
          <a:xfrm rot="10800000" flipH="1">
            <a:off x="522114" y="2010559"/>
            <a:ext cx="560034" cy="2220624"/>
          </a:xfrm>
          <a:prstGeom prst="bentConnector3">
            <a:avLst>
              <a:gd name="adj1" fmla="val -408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8" idx="0"/>
            <a:endCxn id="8" idx="1"/>
          </p:cNvCxnSpPr>
          <p:nvPr/>
        </p:nvCxnSpPr>
        <p:spPr>
          <a:xfrm rot="5400000" flipH="1" flipV="1">
            <a:off x="1305130" y="2808860"/>
            <a:ext cx="959621" cy="11861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0"/>
            <a:endCxn id="7" idx="0"/>
          </p:cNvCxnSpPr>
          <p:nvPr/>
        </p:nvCxnSpPr>
        <p:spPr>
          <a:xfrm rot="16200000" flipV="1">
            <a:off x="3740471" y="-69468"/>
            <a:ext cx="2265532" cy="5670002"/>
          </a:xfrm>
          <a:prstGeom prst="bentConnector3">
            <a:avLst>
              <a:gd name="adj1" fmla="val 1100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" idx="1"/>
            <a:endCxn id="7" idx="0"/>
          </p:cNvCxnSpPr>
          <p:nvPr/>
        </p:nvCxnSpPr>
        <p:spPr>
          <a:xfrm rot="10800000">
            <a:off x="2038237" y="1632767"/>
            <a:ext cx="3543337" cy="4260028"/>
          </a:xfrm>
          <a:prstGeom prst="bentConnector4">
            <a:avLst>
              <a:gd name="adj1" fmla="val 153669"/>
              <a:gd name="adj2" fmla="val 1053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431174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93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P</a:t>
            </a:r>
            <a:r>
              <a:rPr lang="en-US" dirty="0" smtClean="0"/>
              <a:t>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617710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1010998" y="3994967"/>
            <a:ext cx="3764553" cy="1981942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975832" y="2163374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 flipV="1">
            <a:off x="682422" y="3912770"/>
            <a:ext cx="6199007" cy="2276442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Circular Arrow 17"/>
          <p:cNvSpPr/>
          <p:nvPr/>
        </p:nvSpPr>
        <p:spPr>
          <a:xfrm flipH="1">
            <a:off x="2711428" y="2220058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314346" y="3214249"/>
            <a:ext cx="7801704" cy="3454170"/>
          </a:xfrm>
          <a:prstGeom prst="circularArrow">
            <a:avLst>
              <a:gd name="adj1" fmla="val 3625"/>
              <a:gd name="adj2" fmla="val 309925"/>
              <a:gd name="adj3" fmla="val 21231495"/>
              <a:gd name="adj4" fmla="val 10872503"/>
              <a:gd name="adj5" fmla="val 4775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ircular Arrow 18"/>
          <p:cNvSpPr/>
          <p:nvPr/>
        </p:nvSpPr>
        <p:spPr>
          <a:xfrm flipH="1">
            <a:off x="616459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Down Arrow 2"/>
          <p:cNvSpPr/>
          <p:nvPr/>
        </p:nvSpPr>
        <p:spPr>
          <a:xfrm>
            <a:off x="8106361" y="2273797"/>
            <a:ext cx="484632" cy="978408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9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32" y="2953833"/>
            <a:ext cx="7327900" cy="198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8943" y="5431536"/>
            <a:ext cx="733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Sketching User Experiences: The Workbook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by By Saul Greenberg, Sheelagh </a:t>
            </a:r>
            <a:r>
              <a:rPr lang="en-US" dirty="0" err="1"/>
              <a:t>Carpendale</a:t>
            </a:r>
            <a:r>
              <a:rPr lang="en-US" dirty="0"/>
              <a:t>, Nicolai Marquardt, Bill Buxton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8943" y="5431536"/>
            <a:ext cx="733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Sketching User Experiences: The Workbook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by By Saul Greenberg, Sheelagh </a:t>
            </a:r>
            <a:r>
              <a:rPr lang="en-US" dirty="0" err="1"/>
              <a:t>Carpendale</a:t>
            </a:r>
            <a:r>
              <a:rPr lang="en-US" dirty="0"/>
              <a:t>, Nicolai Marquardt, Bill Buxton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43" y="3149827"/>
            <a:ext cx="640080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Prototyping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43" y="2483933"/>
            <a:ext cx="5194300" cy="292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8943" y="5431536"/>
            <a:ext cx="187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Paper Prototyping</a:t>
            </a:r>
          </a:p>
          <a:p>
            <a:r>
              <a:rPr lang="en-US" dirty="0" smtClean="0"/>
              <a:t>Nielsen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Prototyping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=B7M0fVXdovM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Wizard of Oz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Wizard of Oz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=QX9cjsYBihc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Marshmallow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www.tomwujec.com</a:t>
            </a:r>
            <a:r>
              <a:rPr lang="en-US" dirty="0"/>
              <a:t>/design-projects/marshmallow-challenge/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Sketches</a:t>
            </a:r>
          </a:p>
          <a:p>
            <a:r>
              <a:rPr lang="en-US" dirty="0" smtClean="0"/>
              <a:t>Scenarios</a:t>
            </a:r>
          </a:p>
          <a:p>
            <a:r>
              <a:rPr lang="en-US" dirty="0" smtClean="0"/>
              <a:t>Paper Prototyping</a:t>
            </a:r>
          </a:p>
          <a:p>
            <a:r>
              <a:rPr lang="en-US" dirty="0" smtClean="0"/>
              <a:t>Wizard of Oz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68822" y="1463694"/>
            <a:ext cx="4606356" cy="4543914"/>
            <a:chOff x="1328100" y="1463694"/>
            <a:chExt cx="4606356" cy="45439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865376" y="1938528"/>
              <a:ext cx="4069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65376" y="1938528"/>
              <a:ext cx="0" cy="40690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198442" y="1463694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Functionality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078993" y="378840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Fidelity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53712" y="1938528"/>
            <a:ext cx="286926" cy="122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68822" y="1463694"/>
            <a:ext cx="4606356" cy="4543914"/>
            <a:chOff x="1328100" y="1463694"/>
            <a:chExt cx="4606356" cy="45439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865376" y="1938528"/>
              <a:ext cx="4069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65376" y="1938528"/>
              <a:ext cx="0" cy="40690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198442" y="1463694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Functionality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078993" y="378840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Fidelity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53712" y="1938528"/>
            <a:ext cx="286926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690252" cy="990107"/>
          </a:xfrm>
        </p:spPr>
        <p:txBody>
          <a:bodyPr/>
          <a:lstStyle/>
          <a:p>
            <a:r>
              <a:rPr lang="en-US" dirty="0" smtClean="0"/>
              <a:t>IDEO Shopping Cart (ABC Nightline)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=M66ZU2PCIcM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Usability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User Testing (Nielsen)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Usability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Walkthrough (Tog)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Usability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 Evaluation (</a:t>
            </a:r>
            <a:r>
              <a:rPr lang="en-US" dirty="0" err="1" smtClean="0"/>
              <a:t>Neilsen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10 Heuristics:</a:t>
            </a:r>
          </a:p>
          <a:p>
            <a:pPr lvl="1"/>
            <a:r>
              <a:rPr lang="en-US" sz="1600" b="1" dirty="0"/>
              <a:t>Visibility of system </a:t>
            </a:r>
            <a:r>
              <a:rPr lang="en-US" sz="1600" b="1" dirty="0" smtClean="0"/>
              <a:t>status</a:t>
            </a:r>
            <a:endParaRPr lang="en-US" sz="1600" dirty="0" smtClean="0"/>
          </a:p>
          <a:p>
            <a:pPr lvl="1"/>
            <a:r>
              <a:rPr lang="en-US" sz="1600" b="1" dirty="0" smtClean="0"/>
              <a:t>Match </a:t>
            </a:r>
            <a:r>
              <a:rPr lang="en-US" sz="1600" b="1" dirty="0"/>
              <a:t>between system and the real </a:t>
            </a:r>
            <a:r>
              <a:rPr lang="en-US" sz="1600" b="1" dirty="0" smtClean="0"/>
              <a:t>world</a:t>
            </a:r>
            <a:endParaRPr lang="en-US" sz="1600" dirty="0" smtClean="0"/>
          </a:p>
          <a:p>
            <a:pPr lvl="1"/>
            <a:r>
              <a:rPr lang="en-US" sz="1600" b="1" dirty="0" smtClean="0"/>
              <a:t>User </a:t>
            </a:r>
            <a:r>
              <a:rPr lang="en-US" sz="1600" b="1" dirty="0"/>
              <a:t>control and </a:t>
            </a:r>
            <a:r>
              <a:rPr lang="en-US" sz="1600" b="1" dirty="0" smtClean="0"/>
              <a:t>freedom</a:t>
            </a:r>
            <a:endParaRPr lang="en-US" sz="1600" dirty="0" smtClean="0"/>
          </a:p>
          <a:p>
            <a:pPr lvl="1"/>
            <a:r>
              <a:rPr lang="en-US" sz="1600" b="1" dirty="0" smtClean="0"/>
              <a:t>Consistency </a:t>
            </a:r>
            <a:r>
              <a:rPr lang="en-US" sz="1600" b="1" dirty="0"/>
              <a:t>and </a:t>
            </a:r>
            <a:r>
              <a:rPr lang="en-US" sz="1600" b="1" dirty="0" smtClean="0"/>
              <a:t>standards</a:t>
            </a:r>
            <a:endParaRPr lang="en-US" sz="1600" dirty="0" smtClean="0"/>
          </a:p>
          <a:p>
            <a:pPr lvl="1"/>
            <a:r>
              <a:rPr lang="en-US" sz="1600" b="1" dirty="0" smtClean="0"/>
              <a:t>Error prevention</a:t>
            </a:r>
            <a:endParaRPr lang="en-US" sz="1600" dirty="0" smtClean="0"/>
          </a:p>
          <a:p>
            <a:pPr lvl="1"/>
            <a:r>
              <a:rPr lang="en-US" sz="1600" b="1" dirty="0" smtClean="0"/>
              <a:t>Recognition </a:t>
            </a:r>
            <a:r>
              <a:rPr lang="en-US" sz="1600" b="1" dirty="0"/>
              <a:t>rather than </a:t>
            </a:r>
            <a:r>
              <a:rPr lang="en-US" sz="1600" b="1" dirty="0" smtClean="0"/>
              <a:t>recall</a:t>
            </a:r>
          </a:p>
          <a:p>
            <a:pPr lvl="1"/>
            <a:r>
              <a:rPr lang="en-US" sz="1600" b="1" dirty="0" smtClean="0"/>
              <a:t>Flexibility </a:t>
            </a:r>
            <a:r>
              <a:rPr lang="en-US" sz="1600" b="1" dirty="0"/>
              <a:t>and efficiency of </a:t>
            </a:r>
            <a:r>
              <a:rPr lang="en-US" sz="1600" b="1" dirty="0" smtClean="0"/>
              <a:t>use</a:t>
            </a:r>
            <a:endParaRPr lang="en-US" sz="1600" dirty="0" smtClean="0"/>
          </a:p>
          <a:p>
            <a:pPr lvl="1"/>
            <a:r>
              <a:rPr lang="en-US" sz="1600" b="1" dirty="0" smtClean="0"/>
              <a:t>Aesthetic </a:t>
            </a:r>
            <a:r>
              <a:rPr lang="en-US" sz="1600" b="1" dirty="0"/>
              <a:t>and minimalist </a:t>
            </a:r>
            <a:r>
              <a:rPr lang="en-US" sz="1600" b="1" dirty="0" smtClean="0"/>
              <a:t>design</a:t>
            </a:r>
            <a:endParaRPr lang="en-US" sz="1600" dirty="0" smtClean="0"/>
          </a:p>
          <a:p>
            <a:pPr lvl="1"/>
            <a:r>
              <a:rPr lang="en-US" sz="1600" b="1" dirty="0" smtClean="0"/>
              <a:t>Help </a:t>
            </a:r>
            <a:r>
              <a:rPr lang="en-US" sz="1600" b="1" dirty="0"/>
              <a:t>users recognize, diagnose, and recover from </a:t>
            </a:r>
            <a:r>
              <a:rPr lang="en-US" sz="1600" b="1" dirty="0" smtClean="0"/>
              <a:t>errors</a:t>
            </a:r>
            <a:endParaRPr lang="en-US" sz="1600" dirty="0" smtClean="0"/>
          </a:p>
          <a:p>
            <a:pPr lvl="1"/>
            <a:r>
              <a:rPr lang="en-US" sz="1600" b="1" dirty="0" smtClean="0"/>
              <a:t>Help </a:t>
            </a:r>
            <a:r>
              <a:rPr lang="en-US" sz="1600" b="1" dirty="0"/>
              <a:t>and </a:t>
            </a:r>
            <a:r>
              <a:rPr lang="en-US" sz="1600" b="1" dirty="0" smtClean="0"/>
              <a:t>documentation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Usability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User Testing</a:t>
            </a:r>
          </a:p>
          <a:p>
            <a:r>
              <a:rPr lang="en-US" dirty="0" smtClean="0"/>
              <a:t>Cognitive Walkthrough</a:t>
            </a:r>
          </a:p>
          <a:p>
            <a:r>
              <a:rPr lang="en-US" smtClean="0"/>
              <a:t>Heuristic Evaluation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Testing Visualization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77" y="1297510"/>
            <a:ext cx="7315200" cy="48524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3477" y="603059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Dear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</a:t>
            </a:r>
          </a:p>
          <a:p>
            <a:r>
              <a:rPr lang="en-US" dirty="0" smtClean="0"/>
              <a:t>Iterative Design</a:t>
            </a:r>
            <a:endParaRPr lang="en-US" dirty="0" smtClean="0"/>
          </a:p>
          <a:p>
            <a:r>
              <a:rPr lang="en-US" dirty="0" smtClean="0"/>
              <a:t>Discuss Project 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iterative design</a:t>
            </a:r>
          </a:p>
          <a:p>
            <a:r>
              <a:rPr lang="en-US" dirty="0" smtClean="0"/>
              <a:t>Tell a difference between a waterfall model and iterative design approach</a:t>
            </a:r>
          </a:p>
          <a:p>
            <a:r>
              <a:rPr lang="en-US" dirty="0" smtClean="0"/>
              <a:t>Apply iterative design approach to your data pipeline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2148" y="1632767"/>
            <a:ext cx="1912176" cy="75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REQUIREMENTS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8004" y="2572664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73860" y="3455875"/>
            <a:ext cx="1912176" cy="719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69716" y="4359196"/>
            <a:ext cx="1912176" cy="728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65571" y="5272244"/>
            <a:ext cx="1912176" cy="710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cxnSp>
        <p:nvCxnSpPr>
          <p:cNvPr id="13" name="Elbow Connector 12"/>
          <p:cNvCxnSpPr>
            <a:stCxn id="7" idx="3"/>
            <a:endCxn id="8" idx="0"/>
          </p:cNvCxnSpPr>
          <p:nvPr/>
        </p:nvCxnSpPr>
        <p:spPr>
          <a:xfrm>
            <a:off x="2994324" y="2010559"/>
            <a:ext cx="339768" cy="5621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9" idx="0"/>
          </p:cNvCxnSpPr>
          <p:nvPr/>
        </p:nvCxnSpPr>
        <p:spPr>
          <a:xfrm>
            <a:off x="4290180" y="2922113"/>
            <a:ext cx="339768" cy="5337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0" idx="0"/>
          </p:cNvCxnSpPr>
          <p:nvPr/>
        </p:nvCxnSpPr>
        <p:spPr>
          <a:xfrm>
            <a:off x="5586036" y="3815379"/>
            <a:ext cx="339768" cy="5438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3"/>
            <a:endCxn id="11" idx="0"/>
          </p:cNvCxnSpPr>
          <p:nvPr/>
        </p:nvCxnSpPr>
        <p:spPr>
          <a:xfrm>
            <a:off x="6881892" y="4723563"/>
            <a:ext cx="339767" cy="5486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2148" y="1632767"/>
            <a:ext cx="1912176" cy="75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REQUIREMENTS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8004" y="2572664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73860" y="3455875"/>
            <a:ext cx="1912176" cy="719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69716" y="4359196"/>
            <a:ext cx="1912176" cy="728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65571" y="5272244"/>
            <a:ext cx="1912176" cy="710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cxnSp>
        <p:nvCxnSpPr>
          <p:cNvPr id="13" name="Elbow Connector 12"/>
          <p:cNvCxnSpPr>
            <a:stCxn id="7" idx="3"/>
            <a:endCxn id="8" idx="0"/>
          </p:cNvCxnSpPr>
          <p:nvPr/>
        </p:nvCxnSpPr>
        <p:spPr>
          <a:xfrm>
            <a:off x="2994324" y="2010559"/>
            <a:ext cx="339768" cy="5621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9" idx="0"/>
          </p:cNvCxnSpPr>
          <p:nvPr/>
        </p:nvCxnSpPr>
        <p:spPr>
          <a:xfrm>
            <a:off x="4290180" y="2922113"/>
            <a:ext cx="339768" cy="5337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0" idx="0"/>
          </p:cNvCxnSpPr>
          <p:nvPr/>
        </p:nvCxnSpPr>
        <p:spPr>
          <a:xfrm>
            <a:off x="5586036" y="3815379"/>
            <a:ext cx="339768" cy="5438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3"/>
            <a:endCxn id="11" idx="0"/>
          </p:cNvCxnSpPr>
          <p:nvPr/>
        </p:nvCxnSpPr>
        <p:spPr>
          <a:xfrm>
            <a:off x="6881892" y="4723563"/>
            <a:ext cx="339767" cy="5486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Lightning Bolt 2"/>
          <p:cNvSpPr/>
          <p:nvPr/>
        </p:nvSpPr>
        <p:spPr>
          <a:xfrm>
            <a:off x="5424815" y="4270610"/>
            <a:ext cx="914400" cy="914400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65027" y="3589469"/>
            <a:ext cx="1821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OH NO!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43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“Iterative design is a design methodology based on a cyclical process of idea generation, evaluation, and design improvement.” </a:t>
            </a:r>
            <a:r>
              <a:rPr lang="en-US" sz="2000" dirty="0" smtClean="0"/>
              <a:t>[</a:t>
            </a:r>
            <a:r>
              <a:rPr lang="en-US" sz="2000" dirty="0" smtClean="0"/>
              <a:t>Park </a:t>
            </a:r>
            <a:r>
              <a:rPr lang="en-US" sz="2000" dirty="0"/>
              <a:t>and </a:t>
            </a:r>
            <a:r>
              <a:rPr lang="en-US" sz="2000" dirty="0" smtClean="0"/>
              <a:t>Wong</a:t>
            </a:r>
            <a:r>
              <a:rPr lang="en-US" sz="2000" dirty="0"/>
              <a:t>,</a:t>
            </a:r>
            <a:r>
              <a:rPr lang="en-US" sz="2000" dirty="0" smtClean="0"/>
              <a:t> 2010</a:t>
            </a:r>
            <a:r>
              <a:rPr lang="en-US" sz="2000" dirty="0"/>
              <a:t>.</a:t>
            </a:r>
            <a:r>
              <a:rPr lang="en-US" sz="2000" dirty="0"/>
              <a:t> </a:t>
            </a:r>
            <a:r>
              <a:rPr lang="en-US" sz="2000" i="1" dirty="0"/>
              <a:t>A Case Study of a Systematic Iterative Design Methodology and its Application in Engineering </a:t>
            </a:r>
            <a:r>
              <a:rPr lang="en-US" sz="2000" i="1" dirty="0" smtClean="0"/>
              <a:t>Education</a:t>
            </a:r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8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do we iterate?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2148" y="1632767"/>
            <a:ext cx="1912176" cy="75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REQUIREMENTS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8004" y="2572664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73860" y="3455875"/>
            <a:ext cx="1912176" cy="719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69716" y="4359196"/>
            <a:ext cx="1912176" cy="728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65571" y="5272244"/>
            <a:ext cx="1912176" cy="710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cxnSp>
        <p:nvCxnSpPr>
          <p:cNvPr id="13" name="Elbow Connector 12"/>
          <p:cNvCxnSpPr>
            <a:stCxn id="7" idx="3"/>
            <a:endCxn id="8" idx="0"/>
          </p:cNvCxnSpPr>
          <p:nvPr/>
        </p:nvCxnSpPr>
        <p:spPr>
          <a:xfrm>
            <a:off x="2994324" y="2010559"/>
            <a:ext cx="339768" cy="5621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9" idx="0"/>
          </p:cNvCxnSpPr>
          <p:nvPr/>
        </p:nvCxnSpPr>
        <p:spPr>
          <a:xfrm>
            <a:off x="4290180" y="2922113"/>
            <a:ext cx="339768" cy="5337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0" idx="0"/>
          </p:cNvCxnSpPr>
          <p:nvPr/>
        </p:nvCxnSpPr>
        <p:spPr>
          <a:xfrm>
            <a:off x="5586036" y="3815379"/>
            <a:ext cx="339768" cy="5438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3"/>
            <a:endCxn id="11" idx="0"/>
          </p:cNvCxnSpPr>
          <p:nvPr/>
        </p:nvCxnSpPr>
        <p:spPr>
          <a:xfrm>
            <a:off x="6881892" y="4723563"/>
            <a:ext cx="339767" cy="5486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do we iterate?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0818" y="1820690"/>
            <a:ext cx="1912176" cy="75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2994" y="3289661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cxnSp>
        <p:nvCxnSpPr>
          <p:cNvPr id="13" name="Elbow Connector 12"/>
          <p:cNvCxnSpPr>
            <a:stCxn id="7" idx="3"/>
            <a:endCxn id="8" idx="0"/>
          </p:cNvCxnSpPr>
          <p:nvPr/>
        </p:nvCxnSpPr>
        <p:spPr>
          <a:xfrm>
            <a:off x="3962994" y="2198482"/>
            <a:ext cx="956088" cy="10911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669869" y="4613696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23970" y="4628187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</a:t>
            </a:r>
            <a:endParaRPr lang="en-US" dirty="0"/>
          </a:p>
        </p:txBody>
      </p:sp>
      <p:cxnSp>
        <p:nvCxnSpPr>
          <p:cNvPr id="21" name="Elbow Connector 20"/>
          <p:cNvCxnSpPr>
            <a:stCxn id="8" idx="3"/>
            <a:endCxn id="18" idx="0"/>
          </p:cNvCxnSpPr>
          <p:nvPr/>
        </p:nvCxnSpPr>
        <p:spPr>
          <a:xfrm>
            <a:off x="5875170" y="3639110"/>
            <a:ext cx="750787" cy="9745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1"/>
            <a:endCxn id="20" idx="3"/>
          </p:cNvCxnSpPr>
          <p:nvPr/>
        </p:nvCxnSpPr>
        <p:spPr>
          <a:xfrm flipH="1">
            <a:off x="4036146" y="4963145"/>
            <a:ext cx="1633723" cy="14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0"/>
            <a:endCxn id="8" idx="1"/>
          </p:cNvCxnSpPr>
          <p:nvPr/>
        </p:nvCxnSpPr>
        <p:spPr>
          <a:xfrm rot="5400000" flipH="1" flipV="1">
            <a:off x="3026988" y="3692181"/>
            <a:ext cx="989077" cy="8829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1"/>
            <a:endCxn id="7" idx="1"/>
          </p:cNvCxnSpPr>
          <p:nvPr/>
        </p:nvCxnSpPr>
        <p:spPr>
          <a:xfrm rot="10800000">
            <a:off x="2050818" y="2198482"/>
            <a:ext cx="73152" cy="2779154"/>
          </a:xfrm>
          <a:prstGeom prst="bentConnector3">
            <a:avLst>
              <a:gd name="adj1" fmla="val 7875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02018" y="1361038"/>
            <a:ext cx="266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Contextual Design</a:t>
            </a:r>
          </a:p>
          <a:p>
            <a:r>
              <a:rPr lang="en-US" sz="2400" dirty="0" smtClean="0"/>
              <a:t>(Beyer &amp; </a:t>
            </a:r>
            <a:r>
              <a:rPr lang="en-US" sz="2400" dirty="0" err="1" smtClean="0"/>
              <a:t>Holtzblatt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11986" y="5477296"/>
            <a:ext cx="2426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Discount Usability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Neilsen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5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15554</TotalTime>
  <Words>605</Words>
  <Application>Microsoft Macintosh PowerPoint</Application>
  <PresentationFormat>On-screen Show (4:3)</PresentationFormat>
  <Paragraphs>225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Copperplate</vt:lpstr>
      <vt:lpstr>Geneva</vt:lpstr>
      <vt:lpstr>Helvetica</vt:lpstr>
      <vt:lpstr>ＭＳ Ｐゴシック</vt:lpstr>
      <vt:lpstr>Arial</vt:lpstr>
      <vt:lpstr>Office Theme</vt:lpstr>
      <vt:lpstr>PowerPoint Presentation</vt:lpstr>
      <vt:lpstr>Marshmallow Challenge</vt:lpstr>
      <vt:lpstr>Goals for today</vt:lpstr>
      <vt:lpstr>Learning Goals</vt:lpstr>
      <vt:lpstr>Waterfall Model</vt:lpstr>
      <vt:lpstr>Waterfall Model</vt:lpstr>
      <vt:lpstr>Iterative Design</vt:lpstr>
      <vt:lpstr>Where do we iterate?</vt:lpstr>
      <vt:lpstr>Where do we iterate?</vt:lpstr>
      <vt:lpstr>Where do we iterate?</vt:lpstr>
      <vt:lpstr>Where do we iterate?</vt:lpstr>
      <vt:lpstr>Data Pipeline</vt:lpstr>
      <vt:lpstr>Data Pipeline</vt:lpstr>
      <vt:lpstr>Prototyping Techniques</vt:lpstr>
      <vt:lpstr>Prototyping Techniques</vt:lpstr>
      <vt:lpstr>Prototyping Techniques</vt:lpstr>
      <vt:lpstr>Prototyping Techniques</vt:lpstr>
      <vt:lpstr>Prototyping Techniques</vt:lpstr>
      <vt:lpstr>Prototyping Techniques</vt:lpstr>
      <vt:lpstr>Prototyping Techniques</vt:lpstr>
      <vt:lpstr>Prototyping</vt:lpstr>
      <vt:lpstr>Prototyping</vt:lpstr>
      <vt:lpstr>IDEO Shopping Cart (ABC Nightline)</vt:lpstr>
      <vt:lpstr>Discount Usability Techniques</vt:lpstr>
      <vt:lpstr>Discount Usability Techniques</vt:lpstr>
      <vt:lpstr>Discount Usability Techniques</vt:lpstr>
      <vt:lpstr>Discount Usability Techniques</vt:lpstr>
      <vt:lpstr>User Testing Visualization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nbanovic</cp:lastModifiedBy>
  <cp:revision>442</cp:revision>
  <dcterms:created xsi:type="dcterms:W3CDTF">2013-10-07T16:54:34Z</dcterms:created>
  <dcterms:modified xsi:type="dcterms:W3CDTF">2017-03-02T01:45:46Z</dcterms:modified>
</cp:coreProperties>
</file>