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0" autoAdjust="0"/>
    <p:restoredTop sz="85302" autoAdjust="0"/>
  </p:normalViewPr>
  <p:slideViewPr>
    <p:cSldViewPr snapToGrid="0" snapToObjects="1">
      <p:cViewPr varScale="1">
        <p:scale>
          <a:sx n="107" d="100"/>
          <a:sy n="107" d="100"/>
        </p:scale>
        <p:origin x="1656" y="168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3/1/17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3/1/17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3/1/17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3/1/17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Project 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 err="1" smtClean="0"/>
              <a:t>Mankoff</a:t>
            </a:r>
            <a:r>
              <a:rPr lang="en-US" dirty="0" smtClean="0"/>
              <a:t> &amp; Nikola Banovic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</a:t>
            </a:r>
            <a:r>
              <a:rPr lang="en-US" dirty="0" smtClean="0"/>
              <a:t>2017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Hand-in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44503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will hand in a link to this web page (which can be hosted on Google </a:t>
            </a:r>
            <a:r>
              <a:rPr lang="en-US" dirty="0" err="1"/>
              <a:t>Appspot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addition, you will prepare a poster for presenting in class </a:t>
            </a:r>
            <a:r>
              <a:rPr lang="en-US" dirty="0" smtClean="0"/>
              <a:t>(</a:t>
            </a:r>
            <a:r>
              <a:rPr lang="en-US" dirty="0"/>
              <a:t>and you can bring your laptop for a live demo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Come </a:t>
            </a:r>
            <a:r>
              <a:rPr lang="en-US" i="1" dirty="0" smtClean="0"/>
              <a:t>EARLY </a:t>
            </a:r>
            <a:r>
              <a:rPr lang="en-US" dirty="0" smtClean="0"/>
              <a:t>to set up. </a:t>
            </a:r>
            <a:r>
              <a:rPr lang="en-US" dirty="0" smtClean="0"/>
              <a:t>We </a:t>
            </a:r>
            <a:r>
              <a:rPr lang="en-US" dirty="0" smtClean="0"/>
              <a:t>all may be rushed seeing everything </a:t>
            </a:r>
            <a:r>
              <a:rPr lang="en-US" dirty="0" smtClean="0">
                <a:sym typeface="Wingdings"/>
              </a:rPr>
              <a:t>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6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evelop </a:t>
            </a:r>
            <a:r>
              <a:rPr lang="en-US" dirty="0"/>
              <a:t>a data visualization that tells a story about a data set of your </a:t>
            </a:r>
            <a:r>
              <a:rPr lang="en-US" dirty="0" smtClean="0"/>
              <a:t>choice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Develop </a:t>
            </a:r>
            <a:r>
              <a:rPr lang="en-US" b="1" dirty="0"/>
              <a:t>experience with narrative construction in the context of data </a:t>
            </a:r>
            <a:r>
              <a:rPr lang="en-US" b="1" dirty="0" smtClean="0"/>
              <a:t>visualization 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i="1" dirty="0" smtClean="0"/>
              <a:t>Your </a:t>
            </a:r>
            <a:r>
              <a:rPr lang="en-US" i="1" dirty="0"/>
              <a:t>final product will be judged based on the clarity of the narrative it </a:t>
            </a:r>
            <a:r>
              <a:rPr lang="en-US" i="1" dirty="0" smtClean="0"/>
              <a:t>represents</a:t>
            </a:r>
            <a:r>
              <a:rPr lang="en-US" i="1" dirty="0"/>
              <a:t> 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Develop experience with selecting data that can effectively tell the story you wish to </a:t>
            </a:r>
            <a:r>
              <a:rPr lang="en-US" b="1" dirty="0" smtClean="0"/>
              <a:t>tell</a:t>
            </a:r>
          </a:p>
          <a:p>
            <a:endParaRPr lang="en-US" b="1" i="1" dirty="0"/>
          </a:p>
          <a:p>
            <a:pPr marL="0" indent="0">
              <a:buNone/>
            </a:pPr>
            <a:r>
              <a:rPr lang="en-US" i="1" dirty="0" smtClean="0"/>
              <a:t>Your </a:t>
            </a:r>
            <a:r>
              <a:rPr lang="en-US" i="1" dirty="0"/>
              <a:t>final product will be judged based on the strength and appropriateness of the data you select. 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Develop experience with selecting data that can effectively tell the story you wish to tell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may want to show dynamic </a:t>
            </a:r>
            <a:r>
              <a:rPr lang="en-US" dirty="0" smtClean="0"/>
              <a:t>information (data about yourself, tweets, </a:t>
            </a:r>
            <a:r>
              <a:rPr lang="en-US" i="1" dirty="0" smtClean="0"/>
              <a:t>etc.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Static data is also fine</a:t>
            </a:r>
          </a:p>
          <a:p>
            <a:pPr marL="0" indent="0">
              <a:buNone/>
            </a:pPr>
            <a:r>
              <a:rPr lang="en-US" dirty="0" smtClean="0"/>
              <a:t>Lots of links to potential data on the project page (off of </a:t>
            </a:r>
            <a:r>
              <a:rPr lang="en-US" dirty="0" err="1" smtClean="0"/>
              <a:t>Homeworks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6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Develop experience with using visualization techniques to both support a narrative and accurately represent the </a:t>
            </a:r>
            <a:r>
              <a:rPr lang="en-US" b="1" dirty="0" smtClean="0"/>
              <a:t>data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i="1" dirty="0" smtClean="0"/>
              <a:t>Your </a:t>
            </a:r>
            <a:r>
              <a:rPr lang="en-US" i="1" dirty="0"/>
              <a:t>final product will be judged based on the strength, appropriateness, and truthfulness of the visualizations you select. 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7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Develop experience with using visualization techniques to both support a narrative and accurately represent the </a:t>
            </a:r>
            <a:r>
              <a:rPr lang="en-US" b="1" dirty="0" smtClean="0"/>
              <a:t>data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dirty="0" smtClean="0"/>
              <a:t>You may use your choice of tools. </a:t>
            </a:r>
          </a:p>
          <a:p>
            <a:pPr marL="0" indent="0">
              <a:buNone/>
            </a:pPr>
            <a:r>
              <a:rPr lang="en-US" dirty="0" smtClean="0"/>
              <a:t>Aim to match the visualization to your data </a:t>
            </a:r>
            <a:r>
              <a:rPr lang="en-US" i="1" dirty="0" smtClean="0"/>
              <a:t>and </a:t>
            </a:r>
            <a:r>
              <a:rPr lang="en-US" dirty="0" smtClean="0"/>
              <a:t>the story you want to tell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9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Develop experience with visually documenting your </a:t>
            </a:r>
            <a:r>
              <a:rPr lang="en-US" b="1" dirty="0" smtClean="0"/>
              <a:t>data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i="1" dirty="0" smtClean="0"/>
              <a:t>Your </a:t>
            </a:r>
            <a:r>
              <a:rPr lang="en-US" i="1" dirty="0"/>
              <a:t>final product will be judged based on the care and clarity with which you document your sources and </a:t>
            </a:r>
            <a:r>
              <a:rPr lang="en-US" i="1" dirty="0" smtClean="0"/>
              <a:t>approach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6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Hand-in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web </a:t>
            </a:r>
            <a:r>
              <a:rPr lang="en-US" dirty="0"/>
              <a:t>page that addresses all 4 </a:t>
            </a:r>
            <a:r>
              <a:rPr lang="en-US" dirty="0" smtClean="0"/>
              <a:t>points:</a:t>
            </a:r>
            <a:endParaRPr lang="en-US" dirty="0"/>
          </a:p>
          <a:p>
            <a:r>
              <a:rPr lang="en-US" dirty="0" smtClean="0"/>
              <a:t>It should </a:t>
            </a:r>
            <a:r>
              <a:rPr lang="en-US" dirty="0"/>
              <a:t>tell a story </a:t>
            </a:r>
          </a:p>
          <a:p>
            <a:r>
              <a:rPr lang="en-US" dirty="0" smtClean="0"/>
              <a:t>About data </a:t>
            </a:r>
          </a:p>
          <a:p>
            <a:r>
              <a:rPr lang="en-US" dirty="0" smtClean="0"/>
              <a:t>Using a visualization </a:t>
            </a:r>
            <a:r>
              <a:rPr lang="en-US" dirty="0"/>
              <a:t>(which should be available on the web page).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should document the sources and approach.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15667</TotalTime>
  <Words>378</Words>
  <Application>Microsoft Macintosh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Copperplate</vt:lpstr>
      <vt:lpstr>Geneva</vt:lpstr>
      <vt:lpstr>Helvetica</vt:lpstr>
      <vt:lpstr>ＭＳ Ｐゴシック</vt:lpstr>
      <vt:lpstr>Wingdings</vt:lpstr>
      <vt:lpstr>Arial</vt:lpstr>
      <vt:lpstr>Office Theme</vt:lpstr>
      <vt:lpstr>PowerPoint Presentation</vt:lpstr>
      <vt:lpstr>Overview</vt:lpstr>
      <vt:lpstr>Learning Goals</vt:lpstr>
      <vt:lpstr>Learning Goals</vt:lpstr>
      <vt:lpstr>Learning Goals</vt:lpstr>
      <vt:lpstr>Learning Goals</vt:lpstr>
      <vt:lpstr>Learning Goals</vt:lpstr>
      <vt:lpstr>Learning Goals</vt:lpstr>
      <vt:lpstr>Hand-in Requirements</vt:lpstr>
      <vt:lpstr>Hand-in Requirements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nbanovic</cp:lastModifiedBy>
  <cp:revision>365</cp:revision>
  <cp:lastPrinted>2014-02-18T19:49:30Z</cp:lastPrinted>
  <dcterms:created xsi:type="dcterms:W3CDTF">2013-10-07T16:54:34Z</dcterms:created>
  <dcterms:modified xsi:type="dcterms:W3CDTF">2017-03-02T01:48:20Z</dcterms:modified>
</cp:coreProperties>
</file>