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8" r:id="rId2"/>
    <p:sldId id="649" r:id="rId3"/>
    <p:sldId id="651" r:id="rId4"/>
    <p:sldId id="596" r:id="rId5"/>
    <p:sldId id="652" r:id="rId6"/>
    <p:sldId id="654" r:id="rId7"/>
    <p:sldId id="655" r:id="rId8"/>
    <p:sldId id="653" r:id="rId9"/>
    <p:sldId id="657" r:id="rId10"/>
    <p:sldId id="658" r:id="rId11"/>
    <p:sldId id="659" r:id="rId12"/>
    <p:sldId id="660" r:id="rId13"/>
    <p:sldId id="661" r:id="rId14"/>
    <p:sldId id="662" r:id="rId15"/>
    <p:sldId id="663" r:id="rId16"/>
    <p:sldId id="664" r:id="rId17"/>
    <p:sldId id="666" r:id="rId18"/>
    <p:sldId id="665" r:id="rId19"/>
    <p:sldId id="667" r:id="rId20"/>
    <p:sldId id="668" r:id="rId21"/>
    <p:sldId id="669" r:id="rId22"/>
    <p:sldId id="671" r:id="rId23"/>
    <p:sldId id="517" r:id="rId24"/>
    <p:sldId id="670" r:id="rId25"/>
    <p:sldId id="672" r:id="rId26"/>
    <p:sldId id="673" r:id="rId27"/>
    <p:sldId id="675" r:id="rId28"/>
    <p:sldId id="676" r:id="rId29"/>
    <p:sldId id="674" r:id="rId30"/>
    <p:sldId id="677" r:id="rId31"/>
    <p:sldId id="678" r:id="rId32"/>
    <p:sldId id="679" r:id="rId33"/>
    <p:sldId id="695" r:id="rId34"/>
    <p:sldId id="680" r:id="rId35"/>
    <p:sldId id="681" r:id="rId36"/>
    <p:sldId id="682" r:id="rId37"/>
    <p:sldId id="683" r:id="rId38"/>
    <p:sldId id="686" r:id="rId39"/>
    <p:sldId id="690" r:id="rId40"/>
    <p:sldId id="691" r:id="rId41"/>
    <p:sldId id="692" r:id="rId42"/>
    <p:sldId id="693" r:id="rId43"/>
    <p:sldId id="684" r:id="rId44"/>
    <p:sldId id="694" r:id="rId45"/>
    <p:sldId id="687" r:id="rId46"/>
    <p:sldId id="688" r:id="rId47"/>
    <p:sldId id="696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8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508" autoAdjust="0"/>
    <p:restoredTop sz="92995" autoAdjust="0"/>
  </p:normalViewPr>
  <p:slideViewPr>
    <p:cSldViewPr snapToGrid="0" snapToObjects="1">
      <p:cViewPr>
        <p:scale>
          <a:sx n="105" d="100"/>
          <a:sy n="105" d="100"/>
        </p:scale>
        <p:origin x="144" y="456"/>
      </p:cViewPr>
      <p:guideLst>
        <p:guide orient="horz" pos="2160"/>
        <p:guide pos="58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74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handoutMaster" Target="handoutMasters/handoutMaster1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Mean Accuracy Comparison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Sheet1!$H$3:$I$3</c:f>
                <c:numCache>
                  <c:formatCode>General</c:formatCode>
                  <c:ptCount val="2"/>
                  <c:pt idx="0">
                    <c:v>0.0110179199488833</c:v>
                  </c:pt>
                  <c:pt idx="1">
                    <c:v>0.0104451634740678</c:v>
                  </c:pt>
                </c:numCache>
              </c:numRef>
            </c:plus>
            <c:minus>
              <c:numRef>
                <c:f>Sheet1!$H$3:$I$3</c:f>
                <c:numCache>
                  <c:formatCode>General</c:formatCode>
                  <c:ptCount val="2"/>
                  <c:pt idx="0">
                    <c:v>0.0110179199488833</c:v>
                  </c:pt>
                  <c:pt idx="1">
                    <c:v>0.0104451634740678</c:v>
                  </c:pt>
                </c:numCache>
              </c:numRef>
            </c:minus>
            <c:spPr>
              <a:noFill/>
              <a:ln w="9525">
                <a:solidFill>
                  <a:schemeClr val="tx1"/>
                </a:solidFill>
              </a:ln>
              <a:effectLst/>
            </c:spPr>
          </c:errBars>
          <c:cat>
            <c:strRef>
              <c:f>Sheet1!$H$1:$I$1</c:f>
              <c:strCache>
                <c:ptCount val="2"/>
                <c:pt idx="0">
                  <c:v>C1</c:v>
                </c:pt>
                <c:pt idx="1">
                  <c:v>C2</c:v>
                </c:pt>
              </c:strCache>
            </c:strRef>
          </c:cat>
          <c:val>
            <c:numRef>
              <c:f>Sheet1!$H$2:$I$2</c:f>
              <c:numCache>
                <c:formatCode>General</c:formatCode>
                <c:ptCount val="2"/>
                <c:pt idx="0">
                  <c:v>0.878</c:v>
                </c:pt>
                <c:pt idx="1">
                  <c:v>0.954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-1223871088"/>
        <c:axId val="-1192927904"/>
      </c:barChart>
      <c:catAx>
        <c:axId val="-12238710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ALGORITHM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92927904"/>
        <c:crosses val="autoZero"/>
        <c:auto val="1"/>
        <c:lblAlgn val="ctr"/>
        <c:lblOffset val="100"/>
        <c:noMultiLvlLbl val="0"/>
      </c:catAx>
      <c:valAx>
        <c:axId val="-1192927904"/>
        <c:scaling>
          <c:orientation val="minMax"/>
          <c:max val="1.0"/>
          <c:min val="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ACCURACY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3871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3/27/17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3/27/17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XX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665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40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71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do you want to be higher: precision or recall?</a:t>
            </a:r>
          </a:p>
          <a:p>
            <a:endParaRPr lang="en-US" baseline="0" dirty="0" smtClean="0"/>
          </a:p>
          <a:p>
            <a:r>
              <a:rPr lang="en-US" baseline="0" dirty="0" smtClean="0"/>
              <a:t>(Answer: it depends on the problem. Do not give the answer. Show ROC curve and Precision/Recall Curve and then ask again).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717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33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 we plot this curve?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621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95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 </a:t>
            </a:r>
            <a:r>
              <a:rPr lang="en-US" smtClean="0"/>
              <a:t>we plot this curve?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32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said why accuracy can</a:t>
            </a:r>
            <a:r>
              <a:rPr lang="en-US" baseline="0" dirty="0" smtClean="0"/>
              <a:t> be a poor choice. What are some “problems” that precision and recall (and F-score) have that accuracy does not? (Answer: no direct consideration for TN)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228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said why accuracy can</a:t>
            </a:r>
            <a:r>
              <a:rPr lang="en-US" baseline="0" dirty="0" smtClean="0"/>
              <a:t> be a poor choice. What are some “problems” that precision and recall (</a:t>
            </a:r>
            <a:r>
              <a:rPr lang="en-US" baseline="0" smtClean="0"/>
              <a:t>and F-score) have </a:t>
            </a:r>
            <a:r>
              <a:rPr lang="en-US" baseline="0" dirty="0" smtClean="0"/>
              <a:t>that accuracy does not? (Answer: no direct consideration for TN)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196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2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720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reason why I will not go into an example here is because you can easily calculate all these measures using existing libraries.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95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23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318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673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205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771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655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642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83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03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543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437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reason why I will not go into an example here is because you can easily calculate all these measures using existing libraries.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017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411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502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77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646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136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95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3032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922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3986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7493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505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reason why I will not go into an example here is because you can easily calculate all these measures using existing libraries.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7368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430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90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3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1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76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63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76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3/27/17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3/27/17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3/27/17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3/27/17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3/27/17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3/27/17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3/27/17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scikit-learn.org/stable/modules/classes.html#module-sklearn.metrics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scikit-learn.org/stable/modules/classes.html#module-sklearn.model_selection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docs.scipy.org/doc/scipy-0.15.1/reference/stats.html#module-scipy.stats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3205" y="3518487"/>
            <a:ext cx="5253004" cy="1040870"/>
          </a:xfrm>
        </p:spPr>
        <p:txBody>
          <a:bodyPr/>
          <a:lstStyle/>
          <a:p>
            <a:r>
              <a:rPr lang="en-US" dirty="0" smtClean="0"/>
              <a:t>Machine Learning II: </a:t>
            </a:r>
            <a:br>
              <a:rPr lang="en-US" dirty="0" smtClean="0"/>
            </a:br>
            <a:r>
              <a:rPr lang="en-US" dirty="0" smtClean="0"/>
              <a:t>Choosing the Best Algorithm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925513" y="4895317"/>
            <a:ext cx="7250112" cy="302207"/>
          </a:xfrm>
        </p:spPr>
        <p:txBody>
          <a:bodyPr/>
          <a:lstStyle/>
          <a:p>
            <a:r>
              <a:rPr lang="en-US" dirty="0" smtClean="0"/>
              <a:t>© Jennifer </a:t>
            </a:r>
            <a:r>
              <a:rPr lang="en-US" dirty="0" err="1" smtClean="0"/>
              <a:t>Mankoff</a:t>
            </a:r>
            <a:r>
              <a:rPr lang="en-US" dirty="0" smtClean="0"/>
              <a:t> &amp; Nikola Banovic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25513" y="5178670"/>
            <a:ext cx="7250112" cy="539750"/>
          </a:xfrm>
        </p:spPr>
        <p:txBody>
          <a:bodyPr/>
          <a:lstStyle/>
          <a:p>
            <a:r>
              <a:rPr lang="en-US" dirty="0" smtClean="0"/>
              <a:t>The Data Pipeline; HCII; Spring 2017</a:t>
            </a:r>
          </a:p>
          <a:p>
            <a:r>
              <a:rPr lang="en-US" dirty="0" smtClean="0"/>
              <a:t>Slides modified &amp; borrowed from Carolyn Rosé</a:t>
            </a:r>
          </a:p>
          <a:p>
            <a:r>
              <a:rPr lang="en-US" dirty="0" smtClean="0"/>
              <a:t>Want to </a:t>
            </a:r>
            <a:r>
              <a:rPr lang="en-US" dirty="0"/>
              <a:t>go deeper? http://</a:t>
            </a:r>
            <a:r>
              <a:rPr lang="en-US" dirty="0" err="1"/>
              <a:t>see.stanford.edu</a:t>
            </a:r>
            <a:r>
              <a:rPr lang="en-US" dirty="0"/>
              <a:t>/see/</a:t>
            </a:r>
            <a:r>
              <a:rPr lang="en-US" dirty="0" err="1"/>
              <a:t>lecturelist.aspx?coll</a:t>
            </a:r>
            <a:r>
              <a:rPr lang="en-US" dirty="0"/>
              <a:t>=348ca38a-3a6d-4052-937d-</a:t>
            </a:r>
            <a:r>
              <a:rPr lang="en-US" dirty="0" smtClean="0"/>
              <a:t>cb017338d7b1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8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smtClean="0">
                <a:latin typeface="Arial" charset="0"/>
              </a:rPr>
              <a:t>How can we tell if classifier is doing well?</a:t>
            </a:r>
            <a:endParaRPr lang="en-US" sz="4000" dirty="0">
              <a:latin typeface="Arial" charset="0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151295"/>
              </p:ext>
            </p:extLst>
          </p:nvPr>
        </p:nvGraphicFramePr>
        <p:xfrm>
          <a:off x="1128943" y="4180544"/>
          <a:ext cx="70485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9500"/>
                <a:gridCol w="2349500"/>
                <a:gridCol w="2349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PREDICTED/ACTUAL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FEMALE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POSITIVE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 POSITIVE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MALE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 NEGATIVE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NEGATIVE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>
            <a:lvl1pPr marL="2286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" charset="0"/>
              </a:rPr>
              <a:t>Accuracy (percentage of time the classifier was correct)</a:t>
            </a:r>
          </a:p>
          <a:p>
            <a:r>
              <a:rPr lang="en-US" dirty="0" smtClean="0">
                <a:latin typeface="Arial" charset="0"/>
              </a:rPr>
              <a:t>Accuracy = (TP+TN)/(TP+FP+FN+TN)</a:t>
            </a:r>
          </a:p>
          <a:p>
            <a:r>
              <a:rPr lang="en-US" dirty="0" smtClean="0">
                <a:latin typeface="Arial" charset="0"/>
              </a:rPr>
              <a:t>What are some problems with accuracy?</a:t>
            </a:r>
          </a:p>
        </p:txBody>
      </p:sp>
    </p:spTree>
    <p:extLst>
      <p:ext uri="{BB962C8B-B14F-4D97-AF65-F5344CB8AC3E}">
        <p14:creationId xmlns:p14="http://schemas.microsoft.com/office/powerpoint/2010/main" val="93613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smtClean="0">
                <a:latin typeface="Arial" charset="0"/>
              </a:rPr>
              <a:t>How can we tell if classifier is doing well?</a:t>
            </a:r>
            <a:endParaRPr lang="en-US" sz="4000" dirty="0">
              <a:latin typeface="Arial" charset="0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151295"/>
              </p:ext>
            </p:extLst>
          </p:nvPr>
        </p:nvGraphicFramePr>
        <p:xfrm>
          <a:off x="1128943" y="4180544"/>
          <a:ext cx="70485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9500"/>
                <a:gridCol w="2349500"/>
                <a:gridCol w="2349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PREDICTED/ACTUAL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FEMALE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POSITIVE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 POSITIVE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MALE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 NEGATIVE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NEGATIVE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>
            <a:lvl1pPr marL="2286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" charset="0"/>
              </a:rPr>
              <a:t>Precision (how many selected items are relevant)</a:t>
            </a:r>
          </a:p>
          <a:p>
            <a:r>
              <a:rPr lang="en-US" dirty="0" smtClean="0">
                <a:latin typeface="Arial" charset="0"/>
              </a:rPr>
              <a:t>Precision = TP/(TP+FP)</a:t>
            </a:r>
          </a:p>
        </p:txBody>
      </p:sp>
    </p:spTree>
    <p:extLst>
      <p:ext uri="{BB962C8B-B14F-4D97-AF65-F5344CB8AC3E}">
        <p14:creationId xmlns:p14="http://schemas.microsoft.com/office/powerpoint/2010/main" val="114291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smtClean="0">
                <a:latin typeface="Arial" charset="0"/>
              </a:rPr>
              <a:t>How can we tell if classifier is doing well?</a:t>
            </a:r>
            <a:endParaRPr lang="en-US" sz="4000" dirty="0">
              <a:latin typeface="Arial" charset="0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151295"/>
              </p:ext>
            </p:extLst>
          </p:nvPr>
        </p:nvGraphicFramePr>
        <p:xfrm>
          <a:off x="1128943" y="4180544"/>
          <a:ext cx="70485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9500"/>
                <a:gridCol w="2349500"/>
                <a:gridCol w="2349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PREDICTED/ACTUAL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FEMALE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POSITIVE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 POSITIVE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MALE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 NEGATIVE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NEGATIVE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>
            <a:lvl1pPr marL="2286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" charset="0"/>
              </a:rPr>
              <a:t>Recall (how many relevant items are selected)</a:t>
            </a:r>
          </a:p>
          <a:p>
            <a:r>
              <a:rPr lang="en-US" dirty="0" smtClean="0">
                <a:latin typeface="Arial" charset="0"/>
              </a:rPr>
              <a:t>Recall = TP/(TP+FN)</a:t>
            </a:r>
          </a:p>
        </p:txBody>
      </p:sp>
    </p:spTree>
    <p:extLst>
      <p:ext uri="{BB962C8B-B14F-4D97-AF65-F5344CB8AC3E}">
        <p14:creationId xmlns:p14="http://schemas.microsoft.com/office/powerpoint/2010/main" val="124690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smtClean="0">
                <a:latin typeface="Arial" charset="0"/>
              </a:rPr>
              <a:t>How can we tell if classifier is doing well?</a:t>
            </a:r>
            <a:endParaRPr lang="en-US" sz="4000" dirty="0">
              <a:latin typeface="Arial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072" y="1435425"/>
            <a:ext cx="2775857" cy="5047013"/>
          </a:xfrm>
        </p:spPr>
      </p:pic>
      <p:sp>
        <p:nvSpPr>
          <p:cNvPr id="6" name="TextBox 5"/>
          <p:cNvSpPr txBox="1"/>
          <p:nvPr/>
        </p:nvSpPr>
        <p:spPr>
          <a:xfrm>
            <a:off x="0" y="6488668"/>
            <a:ext cx="9604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</a:t>
            </a:r>
            <a:r>
              <a:rPr lang="en-US" dirty="0" err="1"/>
              <a:t>Walber</a:t>
            </a:r>
            <a:r>
              <a:rPr lang="en-US" dirty="0"/>
              <a:t> - Own work, CC BY-SA 4.0, https://</a:t>
            </a:r>
            <a:r>
              <a:rPr lang="en-US" dirty="0" err="1"/>
              <a:t>commons.wikimedia.org</a:t>
            </a:r>
            <a:r>
              <a:rPr lang="en-US" dirty="0"/>
              <a:t>/w/</a:t>
            </a:r>
            <a:r>
              <a:rPr lang="en-US" dirty="0" err="1"/>
              <a:t>index.php?curid</a:t>
            </a:r>
            <a:r>
              <a:rPr lang="en-US" dirty="0"/>
              <a:t>=36926283</a:t>
            </a:r>
          </a:p>
        </p:txBody>
      </p:sp>
    </p:spTree>
    <p:extLst>
      <p:ext uri="{BB962C8B-B14F-4D97-AF65-F5344CB8AC3E}">
        <p14:creationId xmlns:p14="http://schemas.microsoft.com/office/powerpoint/2010/main" val="142669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smtClean="0">
                <a:latin typeface="Arial" charset="0"/>
              </a:rPr>
              <a:t>How can we tell if classifier is doing well?</a:t>
            </a:r>
            <a:endParaRPr lang="en-US" sz="4000" dirty="0">
              <a:latin typeface="Arial" charset="0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151295"/>
              </p:ext>
            </p:extLst>
          </p:nvPr>
        </p:nvGraphicFramePr>
        <p:xfrm>
          <a:off x="1128943" y="4180544"/>
          <a:ext cx="70485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9500"/>
                <a:gridCol w="2349500"/>
                <a:gridCol w="2349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PREDICTED/ACTUAL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FEMALE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POSITIVE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 POSITIVE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MALE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 NEGATIVE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NEGATIVE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>
            <a:lvl1pPr marL="2286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charset="0"/>
              </a:rPr>
              <a:t>Accuracy = (TP+TN)/(TP+FP+FN+TN</a:t>
            </a:r>
            <a:r>
              <a:rPr lang="en-US" dirty="0" smtClean="0">
                <a:latin typeface="Arial" charset="0"/>
              </a:rPr>
              <a:t>)</a:t>
            </a:r>
          </a:p>
          <a:p>
            <a:r>
              <a:rPr lang="en-US" dirty="0" smtClean="0">
                <a:latin typeface="Arial" charset="0"/>
              </a:rPr>
              <a:t>Precision </a:t>
            </a:r>
            <a:r>
              <a:rPr lang="en-US" dirty="0">
                <a:latin typeface="Arial" charset="0"/>
              </a:rPr>
              <a:t>= TP/(TP+FP)</a:t>
            </a:r>
          </a:p>
          <a:p>
            <a:r>
              <a:rPr lang="en-US" dirty="0" smtClean="0">
                <a:latin typeface="Arial" charset="0"/>
              </a:rPr>
              <a:t>Recall = TP/(TP+FN)</a:t>
            </a:r>
          </a:p>
        </p:txBody>
      </p:sp>
    </p:spTree>
    <p:extLst>
      <p:ext uri="{BB962C8B-B14F-4D97-AF65-F5344CB8AC3E}">
        <p14:creationId xmlns:p14="http://schemas.microsoft.com/office/powerpoint/2010/main" val="29437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smtClean="0">
                <a:latin typeface="Arial" charset="0"/>
              </a:rPr>
              <a:t>How can we tell if classifier is doing well?</a:t>
            </a:r>
            <a:endParaRPr lang="en-US" sz="4000" dirty="0">
              <a:latin typeface="Arial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>
            <a:lvl1pPr marL="2286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" charset="0"/>
              </a:rPr>
              <a:t>ROC Curve: </a:t>
            </a:r>
            <a:r>
              <a:rPr lang="en-US" dirty="0" smtClean="0"/>
              <a:t>the </a:t>
            </a:r>
            <a:r>
              <a:rPr lang="en-US" dirty="0"/>
              <a:t>curve is created by plotting the true positive rate </a:t>
            </a:r>
            <a:r>
              <a:rPr lang="en-US" dirty="0" smtClean="0"/>
              <a:t>(recall) </a:t>
            </a:r>
            <a:r>
              <a:rPr lang="en-US" dirty="0"/>
              <a:t>against the false positive rate </a:t>
            </a:r>
            <a:r>
              <a:rPr lang="en-US" dirty="0" smtClean="0"/>
              <a:t>(false alarm) </a:t>
            </a:r>
            <a:r>
              <a:rPr lang="en-US" dirty="0"/>
              <a:t>at various threshold settings.</a:t>
            </a:r>
            <a:r>
              <a:rPr lang="en-US" dirty="0" smtClean="0">
                <a:latin typeface="Arial" charset="0"/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6488668"/>
            <a:ext cx="6204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Receiver_operating_characteristic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03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smtClean="0">
                <a:latin typeface="Arial" charset="0"/>
              </a:rPr>
              <a:t>How can we tell if classifier is doing well?</a:t>
            </a:r>
            <a:endParaRPr lang="en-US" sz="4000" dirty="0">
              <a:latin typeface="Arial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>
            <a:lvl1pPr marL="2286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" charset="0"/>
              </a:rPr>
              <a:t>ROC Curve: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6488668"/>
            <a:ext cx="85613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By </a:t>
            </a:r>
            <a:r>
              <a:rPr lang="en-US" sz="1400" dirty="0" err="1"/>
              <a:t>EpochFail</a:t>
            </a:r>
            <a:r>
              <a:rPr lang="en-US" sz="1400" dirty="0"/>
              <a:t> (Own work) [CC BY-SA 4.0 (http://</a:t>
            </a:r>
            <a:r>
              <a:rPr lang="en-US" sz="1400" dirty="0" err="1"/>
              <a:t>creativecommons.org</a:t>
            </a:r>
            <a:r>
              <a:rPr lang="en-US" sz="1400" dirty="0"/>
              <a:t>/licenses/by-</a:t>
            </a:r>
            <a:r>
              <a:rPr lang="en-US" sz="1400" dirty="0" err="1"/>
              <a:t>sa</a:t>
            </a:r>
            <a:r>
              <a:rPr lang="en-US" sz="1400" dirty="0"/>
              <a:t>/4.0</a:t>
            </a:r>
            <a:r>
              <a:rPr lang="en-US" sz="1400" dirty="0" smtClean="0"/>
              <a:t>)], via Wikimedia Commons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505" y="2355301"/>
            <a:ext cx="5758991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93031" y="3546803"/>
            <a:ext cx="39330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USE AREA UNDER THE CURVE</a:t>
            </a:r>
          </a:p>
          <a:p>
            <a:pPr algn="ctr"/>
            <a:r>
              <a:rPr lang="en-US" sz="2400" b="1" dirty="0" smtClean="0"/>
              <a:t>AS A METRIC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0082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smtClean="0">
                <a:latin typeface="Arial" charset="0"/>
              </a:rPr>
              <a:t>How can we tell if classifier is doing well?</a:t>
            </a:r>
            <a:endParaRPr lang="en-US" sz="4000" dirty="0">
              <a:latin typeface="Arial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>
            <a:lvl1pPr marL="2286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" charset="0"/>
              </a:rPr>
              <a:t>Precision/Recall Curve: </a:t>
            </a:r>
            <a:r>
              <a:rPr lang="en-US" dirty="0" smtClean="0"/>
              <a:t>another (some will say more intuitive) way to represent similar information</a:t>
            </a:r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60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smtClean="0">
                <a:latin typeface="Arial" charset="0"/>
              </a:rPr>
              <a:t>How can we tell if classifier is doing well?</a:t>
            </a:r>
            <a:endParaRPr lang="en-US" sz="4000" dirty="0">
              <a:latin typeface="Arial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>
            <a:lvl1pPr marL="2286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" charset="0"/>
              </a:rPr>
              <a:t>Precision/Recall Curve:</a:t>
            </a:r>
          </a:p>
          <a:p>
            <a:endParaRPr lang="en-US" dirty="0" smtClean="0">
              <a:latin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145" y="2326625"/>
            <a:ext cx="5486400" cy="4114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488668"/>
            <a:ext cx="8798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web.stanford.edu</a:t>
            </a:r>
            <a:r>
              <a:rPr lang="en-US" dirty="0"/>
              <a:t>/group/vista/</a:t>
            </a:r>
            <a:r>
              <a:rPr lang="en-US" dirty="0" err="1"/>
              <a:t>cgi</a:t>
            </a:r>
            <a:r>
              <a:rPr lang="en-US" dirty="0"/>
              <a:t>-bin/wiki/</a:t>
            </a:r>
            <a:r>
              <a:rPr lang="en-US" dirty="0" err="1"/>
              <a:t>index.php</a:t>
            </a:r>
            <a:r>
              <a:rPr lang="en-US" dirty="0"/>
              <a:t>/</a:t>
            </a:r>
            <a:r>
              <a:rPr lang="en-US" dirty="0" err="1"/>
              <a:t>Misprint_development_notes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73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smtClean="0">
                <a:latin typeface="Arial" charset="0"/>
              </a:rPr>
              <a:t>How can we tell if classifier is doing well?</a:t>
            </a:r>
            <a:endParaRPr lang="en-US" sz="4000" dirty="0">
              <a:latin typeface="Arial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>
            <a:lvl1pPr marL="2286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" charset="0"/>
              </a:rPr>
              <a:t>We can combine Precision and Recall into a single measure.</a:t>
            </a:r>
          </a:p>
          <a:p>
            <a:r>
              <a:rPr lang="en-US" dirty="0" smtClean="0">
                <a:latin typeface="Arial" charset="0"/>
              </a:rPr>
              <a:t>Compute harmonic mean of the two.</a:t>
            </a:r>
          </a:p>
          <a:p>
            <a:r>
              <a:rPr lang="en-US" dirty="0" smtClean="0">
                <a:latin typeface="Arial" charset="0"/>
              </a:rPr>
              <a:t>F-score = 2*(P * R)/(P + R)</a:t>
            </a:r>
          </a:p>
        </p:txBody>
      </p:sp>
    </p:spTree>
    <p:extLst>
      <p:ext uri="{BB962C8B-B14F-4D97-AF65-F5344CB8AC3E}">
        <p14:creationId xmlns:p14="http://schemas.microsoft.com/office/powerpoint/2010/main" val="1167537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Cautionary Tale about p-values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Before you </a:t>
            </a:r>
            <a:r>
              <a:rPr lang="en-US" dirty="0" smtClean="0"/>
              <a:t>use</a:t>
            </a:r>
            <a:r>
              <a:rPr lang="en-US" dirty="0" smtClean="0"/>
              <a:t> </a:t>
            </a:r>
            <a:r>
              <a:rPr lang="en-US" dirty="0" smtClean="0"/>
              <a:t>Null Hypothesis Testing you must see this video:</a:t>
            </a:r>
          </a:p>
          <a:p>
            <a:pPr marL="0" indent="0" algn="ctr">
              <a:buNone/>
            </a:pP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youtu.be</a:t>
            </a:r>
            <a:r>
              <a:rPr lang="en-US" dirty="0"/>
              <a:t>/42QuXLucH3Q?t=1m55s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0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smtClean="0">
                <a:latin typeface="Arial" charset="0"/>
              </a:rPr>
              <a:t>How can we tell if classifier is doing well?</a:t>
            </a:r>
            <a:endParaRPr lang="en-US" sz="4000" dirty="0"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>
              <a:xfrm>
                <a:off x="1128943" y="1847153"/>
                <a:ext cx="7048804" cy="4379976"/>
              </a:xfrm>
              <a:prstGeom prst="rect">
                <a:avLst/>
              </a:prstGeom>
            </p:spPr>
            <p:txBody>
              <a:bodyPr vert="horz" lIns="0" tIns="0" rIns="0" bIns="45720" rtlCol="0" anchor="t" anchorCtr="0">
                <a:noAutofit/>
              </a:bodyPr>
              <a:lstStyle>
                <a:lvl1pPr marL="2286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chemeClr val="accent3"/>
                  </a:buClr>
                  <a:buFont typeface="Arial"/>
                  <a:buChar char="•"/>
                  <a:defRPr sz="2800" b="0" i="0" kern="1200" baseline="0">
                    <a:solidFill>
                      <a:schemeClr val="accent3"/>
                    </a:solidFill>
                    <a:latin typeface="Helvetica"/>
                    <a:ea typeface="+mn-ea"/>
                    <a:cs typeface="Helvetica"/>
                  </a:defRPr>
                </a:lvl1pPr>
                <a:lvl2pPr marL="4572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chemeClr val="accent2"/>
                  </a:buClr>
                  <a:buSzPct val="115000"/>
                  <a:buFont typeface="Arial"/>
                  <a:buChar char="•"/>
                  <a:defRPr sz="2200" b="0" i="0" kern="1200" baseline="0">
                    <a:solidFill>
                      <a:schemeClr val="accent3"/>
                    </a:solidFill>
                    <a:latin typeface="Helvetica"/>
                    <a:ea typeface="+mn-ea"/>
                    <a:cs typeface="Helvetica"/>
                  </a:defRPr>
                </a:lvl2pPr>
                <a:lvl3pPr marL="6858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chemeClr val="accent4"/>
                  </a:buClr>
                  <a:buFont typeface="Arial"/>
                  <a:buChar char="•"/>
                  <a:defRPr sz="2200" b="0" i="0" kern="1200" baseline="0">
                    <a:solidFill>
                      <a:schemeClr val="accent3"/>
                    </a:solidFill>
                    <a:latin typeface="Helvetica"/>
                    <a:ea typeface="+mn-ea"/>
                    <a:cs typeface="Helvetica"/>
                  </a:defRPr>
                </a:lvl3pPr>
                <a:lvl4pPr marL="9144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chemeClr val="accent4"/>
                  </a:buClr>
                  <a:buFont typeface="Arial"/>
                  <a:buChar char="•"/>
                  <a:defRPr sz="2200" b="0" i="0" kern="1200" baseline="0">
                    <a:solidFill>
                      <a:schemeClr val="accent3"/>
                    </a:solidFill>
                    <a:latin typeface="Helvetica"/>
                    <a:ea typeface="+mn-ea"/>
                    <a:cs typeface="Helvetica"/>
                  </a:defRPr>
                </a:lvl4pPr>
                <a:lvl5pPr marL="11430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chemeClr val="accent4"/>
                  </a:buClr>
                  <a:buFont typeface="Arial"/>
                  <a:buChar char="•"/>
                  <a:defRPr sz="2200" b="0" i="0" kern="1200" baseline="0">
                    <a:solidFill>
                      <a:schemeClr val="accent3"/>
                    </a:solidFill>
                    <a:latin typeface="Helvetica"/>
                    <a:ea typeface="+mn-ea"/>
                    <a:cs typeface="Helvetica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>
                    <a:latin typeface="Arial" charset="0"/>
                  </a:rPr>
                  <a:t>Is there a way to deal with Accuracy, Precision, and Recall challenges?</a:t>
                </a:r>
              </a:p>
              <a:p>
                <a:r>
                  <a:rPr lang="en-US" dirty="0" smtClean="0">
                    <a:latin typeface="Arial" charset="0"/>
                  </a:rPr>
                  <a:t>Compute Cohen’s Kappa: normalizes accuracy and </a:t>
                </a:r>
                <a:r>
                  <a:rPr lang="en-US" dirty="0" smtClean="0"/>
                  <a:t>takes </a:t>
                </a:r>
                <a:r>
                  <a:rPr lang="en-US" dirty="0"/>
                  <a:t>into account the possibility </a:t>
                </a:r>
                <a:r>
                  <a:rPr lang="en-US" dirty="0" smtClean="0"/>
                  <a:t>correct selection </a:t>
                </a:r>
                <a:r>
                  <a:rPr lang="en-US" dirty="0"/>
                  <a:t>occurring by </a:t>
                </a:r>
                <a:r>
                  <a:rPr lang="en-US" dirty="0" smtClean="0"/>
                  <a:t>chance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𝜅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𝑜𝑏𝑠𝑒𝑟𝑣𝑒𝑑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𝑎𝑐𝑐𝑢𝑟𝑎𝑐𝑦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𝑒𝑥𝑝𝑒𝑐𝑡𝑒𝑑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𝑎𝑐𝑐𝑢𝑟𝑎𝑐𝑦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𝑒𝑥𝑝𝑒𝑐𝑡𝑒𝑑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𝑎𝑐𝑐𝑢𝑟𝑎𝑐𝑦</m:t>
                        </m:r>
                      </m:den>
                    </m:f>
                  </m:oMath>
                </a14:m>
                <a:endParaRPr lang="en-US" dirty="0" smtClean="0">
                  <a:latin typeface="Arial" charset="0"/>
                </a:endParaRPr>
              </a:p>
            </p:txBody>
          </p:sp>
        </mc:Choice>
        <mc:Fallback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943" y="1847153"/>
                <a:ext cx="7048804" cy="4379976"/>
              </a:xfrm>
              <a:prstGeom prst="rect">
                <a:avLst/>
              </a:prstGeom>
              <a:blipFill rotWithShape="0">
                <a:blip r:embed="rId3"/>
                <a:stretch>
                  <a:fillRect l="-2855" t="-2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0" y="6488668"/>
            <a:ext cx="4790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/wiki/Cohen%27s_kappa</a:t>
            </a:r>
          </a:p>
        </p:txBody>
      </p:sp>
    </p:spTree>
    <p:extLst>
      <p:ext uri="{BB962C8B-B14F-4D97-AF65-F5344CB8AC3E}">
        <p14:creationId xmlns:p14="http://schemas.microsoft.com/office/powerpoint/2010/main" val="584149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smtClean="0">
                <a:latin typeface="Arial" charset="0"/>
              </a:rPr>
              <a:t>How can we tell if classifier is doing well?</a:t>
            </a:r>
            <a:endParaRPr lang="en-US" sz="4000" dirty="0"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>
              <a:xfrm>
                <a:off x="1128943" y="1847153"/>
                <a:ext cx="7048804" cy="4379976"/>
              </a:xfrm>
              <a:prstGeom prst="rect">
                <a:avLst/>
              </a:prstGeom>
            </p:spPr>
            <p:txBody>
              <a:bodyPr vert="horz" lIns="0" tIns="0" rIns="0" bIns="45720" rtlCol="0" anchor="t" anchorCtr="0">
                <a:noAutofit/>
              </a:bodyPr>
              <a:lstStyle>
                <a:lvl1pPr marL="2286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chemeClr val="accent3"/>
                  </a:buClr>
                  <a:buFont typeface="Arial"/>
                  <a:buChar char="•"/>
                  <a:defRPr sz="2800" b="0" i="0" kern="1200" baseline="0">
                    <a:solidFill>
                      <a:schemeClr val="accent3"/>
                    </a:solidFill>
                    <a:latin typeface="Helvetica"/>
                    <a:ea typeface="+mn-ea"/>
                    <a:cs typeface="Helvetica"/>
                  </a:defRPr>
                </a:lvl1pPr>
                <a:lvl2pPr marL="4572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chemeClr val="accent2"/>
                  </a:buClr>
                  <a:buSzPct val="115000"/>
                  <a:buFont typeface="Arial"/>
                  <a:buChar char="•"/>
                  <a:defRPr sz="2200" b="0" i="0" kern="1200" baseline="0">
                    <a:solidFill>
                      <a:schemeClr val="accent3"/>
                    </a:solidFill>
                    <a:latin typeface="Helvetica"/>
                    <a:ea typeface="+mn-ea"/>
                    <a:cs typeface="Helvetica"/>
                  </a:defRPr>
                </a:lvl2pPr>
                <a:lvl3pPr marL="6858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chemeClr val="accent4"/>
                  </a:buClr>
                  <a:buFont typeface="Arial"/>
                  <a:buChar char="•"/>
                  <a:defRPr sz="2200" b="0" i="0" kern="1200" baseline="0">
                    <a:solidFill>
                      <a:schemeClr val="accent3"/>
                    </a:solidFill>
                    <a:latin typeface="Helvetica"/>
                    <a:ea typeface="+mn-ea"/>
                    <a:cs typeface="Helvetica"/>
                  </a:defRPr>
                </a:lvl3pPr>
                <a:lvl4pPr marL="9144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chemeClr val="accent4"/>
                  </a:buClr>
                  <a:buFont typeface="Arial"/>
                  <a:buChar char="•"/>
                  <a:defRPr sz="2200" b="0" i="0" kern="1200" baseline="0">
                    <a:solidFill>
                      <a:schemeClr val="accent3"/>
                    </a:solidFill>
                    <a:latin typeface="Helvetica"/>
                    <a:ea typeface="+mn-ea"/>
                    <a:cs typeface="Helvetica"/>
                  </a:defRPr>
                </a:lvl4pPr>
                <a:lvl5pPr marL="11430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chemeClr val="accent4"/>
                  </a:buClr>
                  <a:buFont typeface="Arial"/>
                  <a:buChar char="•"/>
                  <a:defRPr sz="2200" b="0" i="0" kern="1200" baseline="0">
                    <a:solidFill>
                      <a:schemeClr val="accent3"/>
                    </a:solidFill>
                    <a:latin typeface="Helvetica"/>
                    <a:ea typeface="+mn-ea"/>
                    <a:cs typeface="Helvetica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>
                    <a:latin typeface="Arial" charset="0"/>
                  </a:rPr>
                  <a:t>How to compute </a:t>
                </a:r>
                <a:r>
                  <a:rPr lang="en-US" dirty="0">
                    <a:latin typeface="Arial" charset="0"/>
                  </a:rPr>
                  <a:t>Cohen’s </a:t>
                </a:r>
                <a:r>
                  <a:rPr lang="en-US" dirty="0" smtClean="0">
                    <a:latin typeface="Arial" charset="0"/>
                  </a:rPr>
                  <a:t>Kappa?</a:t>
                </a:r>
              </a:p>
              <a:p>
                <a:r>
                  <a:rPr lang="en-US" dirty="0" smtClean="0">
                    <a:latin typeface="Arial" charset="0"/>
                  </a:rPr>
                  <a:t>Observed accuracy is just… accuracy:</a:t>
                </a:r>
              </a:p>
              <a:p>
                <a:pPr marL="2286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𝐴𝑐𝑐𝑢𝑟𝑎𝑐𝑦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𝑇𝑁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𝐹𝑃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𝐹𝑁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>
                    <a:ea typeface="Cambria Math" charset="0"/>
                    <a:cs typeface="Cambria Math" charset="0"/>
                  </a:rPr>
                  <a:t>Expected accuracy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𝐹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𝑇𝑃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𝐹𝑃</m:t>
                          </m:r>
                        </m:num>
                        <m:den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𝑇𝑃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𝐹𝑃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𝐹𝑁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𝑇𝑁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𝐹𝑁</m:t>
                          </m:r>
                        </m:num>
                        <m:den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𝑇𝑃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𝐹𝑃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𝐹𝑁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2400" dirty="0" smtClean="0">
                  <a:latin typeface="Arial" charset="0"/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𝑀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𝑁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𝐹𝑃</m:t>
                          </m:r>
                        </m:num>
                        <m:den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𝑇𝑃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𝐹𝑃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𝐹𝑁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𝑇𝑁</m:t>
                          </m:r>
                        </m:den>
                      </m:f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𝑁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𝐹𝑁</m:t>
                          </m:r>
                        </m:num>
                        <m:den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𝑇𝑃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𝐹𝑃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𝐹𝑁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2400" dirty="0" smtClean="0">
                  <a:latin typeface="Arial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𝐸𝐴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𝐸𝐴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𝐹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Arial" charset="0"/>
                </a:endParaRPr>
              </a:p>
              <a:p>
                <a:pPr marL="0" indent="0">
                  <a:buNone/>
                </a:pPr>
                <a:endParaRPr lang="en-US" sz="2400" dirty="0" smtClean="0">
                  <a:latin typeface="Arial" charset="0"/>
                </a:endParaRPr>
              </a:p>
            </p:txBody>
          </p:sp>
        </mc:Choice>
        <mc:Fallback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943" y="1847153"/>
                <a:ext cx="7048804" cy="4379976"/>
              </a:xfrm>
              <a:prstGeom prst="rect">
                <a:avLst/>
              </a:prstGeom>
              <a:blipFill rotWithShape="0">
                <a:blip r:embed="rId3"/>
                <a:stretch>
                  <a:fillRect l="-2855" t="-2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0" y="6488668"/>
            <a:ext cx="4790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/wiki/Cohen%27s_kappa</a:t>
            </a:r>
          </a:p>
        </p:txBody>
      </p:sp>
    </p:spTree>
    <p:extLst>
      <p:ext uri="{BB962C8B-B14F-4D97-AF65-F5344CB8AC3E}">
        <p14:creationId xmlns:p14="http://schemas.microsoft.com/office/powerpoint/2010/main" val="184633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smtClean="0">
                <a:latin typeface="Arial" charset="0"/>
              </a:rPr>
              <a:t>How can we tell if classifier is doing well?</a:t>
            </a:r>
            <a:endParaRPr lang="en-US" sz="4000" dirty="0">
              <a:latin typeface="Arial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>
            <a:lvl1pPr marL="2286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hlinkClick r:id="rId3" tooltip="sklearn.metrics"/>
              </a:rPr>
              <a:t>sklearn.metrics</a:t>
            </a:r>
            <a:r>
              <a:rPr lang="en-US" b="1" dirty="0"/>
              <a:t>: Metrics</a:t>
            </a:r>
          </a:p>
          <a:p>
            <a:r>
              <a:rPr lang="en-US" dirty="0" smtClean="0">
                <a:latin typeface="Arial" charset="0"/>
              </a:rPr>
              <a:t>Usual format:</a:t>
            </a:r>
          </a:p>
          <a:p>
            <a:pPr marL="228600" lvl="1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metrics.[metric]_score(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y_true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y_pred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228600" lvl="2" indent="0">
              <a:buClr>
                <a:schemeClr val="accent3"/>
              </a:buClr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metrics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.[metric]_score(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y_true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y_score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latin typeface="Arial" charset="0"/>
              </a:rPr>
              <a:t>Example:</a:t>
            </a:r>
            <a:endParaRPr lang="en-US" dirty="0">
              <a:latin typeface="Arial" charset="0"/>
            </a:endParaRPr>
          </a:p>
          <a:p>
            <a:pPr marL="228600" lvl="1" indent="0"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metrics.accuracy_score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y_true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y_pred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0" indent="0">
              <a:buNone/>
            </a:pPr>
            <a:endParaRPr lang="en-US" sz="2400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6488668"/>
            <a:ext cx="7308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scikit-learn.org</a:t>
            </a:r>
            <a:r>
              <a:rPr lang="en-US" dirty="0"/>
              <a:t>/stable/modules/</a:t>
            </a:r>
            <a:r>
              <a:rPr lang="en-US" dirty="0" err="1"/>
              <a:t>classes.html#module-sklearn.metrics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0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Take a moment! Talk to your neighbor…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charset="0"/>
              <a:buNone/>
            </a:pPr>
            <a:r>
              <a:rPr lang="en-US" sz="3600" dirty="0" smtClean="0">
                <a:latin typeface="Arial" charset="0"/>
              </a:rPr>
              <a:t>Which metric would you use to compare two different classifiers and pick the best one?</a:t>
            </a:r>
            <a:endParaRPr lang="en-US" sz="3600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7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latin typeface="Arial" charset="0"/>
              </a:rPr>
              <a:t>How to compare two classifiers?</a:t>
            </a:r>
            <a:endParaRPr lang="en-US" sz="4000" dirty="0">
              <a:latin typeface="Arial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>
            <a:lvl1pPr marL="2286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" charset="0"/>
              </a:rPr>
              <a:t>Need to avoid overfitting.</a:t>
            </a:r>
          </a:p>
          <a:p>
            <a:r>
              <a:rPr lang="en-US" dirty="0" smtClean="0">
                <a:latin typeface="Arial" charset="0"/>
              </a:rPr>
              <a:t>A subtle, but important consideration: </a:t>
            </a:r>
          </a:p>
          <a:p>
            <a:pPr marL="0" indent="0" algn="ctr">
              <a:buNone/>
            </a:pPr>
            <a:r>
              <a:rPr lang="en-US" sz="3200" b="1" dirty="0" smtClean="0">
                <a:latin typeface="Arial" charset="0"/>
              </a:rPr>
              <a:t>Do NOT</a:t>
            </a:r>
          </a:p>
          <a:p>
            <a:pPr marL="0" indent="0" algn="ctr">
              <a:buNone/>
            </a:pPr>
            <a:r>
              <a:rPr lang="en-US" sz="3200" b="1" dirty="0" smtClean="0">
                <a:latin typeface="Arial" charset="0"/>
              </a:rPr>
              <a:t>evaluate (make a decision)</a:t>
            </a:r>
          </a:p>
          <a:p>
            <a:pPr marL="0" indent="0" algn="ctr">
              <a:buNone/>
            </a:pPr>
            <a:r>
              <a:rPr lang="en-US" sz="3200" b="1" dirty="0" smtClean="0">
                <a:latin typeface="Arial" charset="0"/>
              </a:rPr>
              <a:t>and</a:t>
            </a:r>
          </a:p>
          <a:p>
            <a:pPr marL="0" indent="0" algn="ctr">
              <a:buNone/>
            </a:pPr>
            <a:r>
              <a:rPr lang="en-US" sz="3200" b="1" dirty="0" smtClean="0">
                <a:latin typeface="Arial" charset="0"/>
              </a:rPr>
              <a:t>test (estimate error/performance)</a:t>
            </a:r>
          </a:p>
          <a:p>
            <a:pPr marL="0" indent="0" algn="ctr">
              <a:buNone/>
            </a:pPr>
            <a:r>
              <a:rPr lang="en-US" sz="3200" b="1" dirty="0" smtClean="0">
                <a:latin typeface="Arial" charset="0"/>
              </a:rPr>
              <a:t>on the same data</a:t>
            </a:r>
          </a:p>
        </p:txBody>
      </p:sp>
    </p:spTree>
    <p:extLst>
      <p:ext uri="{BB962C8B-B14F-4D97-AF65-F5344CB8AC3E}">
        <p14:creationId xmlns:p14="http://schemas.microsoft.com/office/powerpoint/2010/main" val="186790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latin typeface="Arial" charset="0"/>
              </a:rPr>
              <a:t>How to compare two classifiers?</a:t>
            </a:r>
            <a:endParaRPr lang="en-US" sz="4000" dirty="0">
              <a:latin typeface="Arial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>
            <a:lvl1pPr marL="2286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latin typeface="Arial" charset="0"/>
              </a:rPr>
              <a:t>Split data into:</a:t>
            </a:r>
          </a:p>
          <a:p>
            <a:pPr lvl="1"/>
            <a:r>
              <a:rPr lang="en-US" sz="2600" dirty="0" smtClean="0">
                <a:latin typeface="Arial" charset="0"/>
              </a:rPr>
              <a:t>Optimization Set</a:t>
            </a:r>
          </a:p>
          <a:p>
            <a:pPr lvl="1"/>
            <a:r>
              <a:rPr lang="en-US" sz="2600" dirty="0" smtClean="0">
                <a:latin typeface="Arial" charset="0"/>
              </a:rPr>
              <a:t>Training Set</a:t>
            </a:r>
          </a:p>
          <a:p>
            <a:pPr lvl="1"/>
            <a:r>
              <a:rPr lang="en-US" sz="2600" dirty="0" smtClean="0">
                <a:latin typeface="Arial" charset="0"/>
              </a:rPr>
              <a:t>Testing Set</a:t>
            </a:r>
          </a:p>
          <a:p>
            <a:r>
              <a:rPr lang="en-US" sz="3200" dirty="0" smtClean="0">
                <a:latin typeface="Arial" charset="0"/>
              </a:rPr>
              <a:t>Development:</a:t>
            </a:r>
          </a:p>
          <a:p>
            <a:pPr lvl="1"/>
            <a:r>
              <a:rPr lang="en-US" sz="2600" dirty="0" smtClean="0">
                <a:latin typeface="Arial" charset="0"/>
              </a:rPr>
              <a:t>Train on optimization set, test on training set</a:t>
            </a:r>
          </a:p>
          <a:p>
            <a:r>
              <a:rPr lang="en-US" sz="3200" dirty="0" smtClean="0">
                <a:latin typeface="Arial" charset="0"/>
              </a:rPr>
              <a:t>Testing/validation:</a:t>
            </a:r>
          </a:p>
          <a:p>
            <a:pPr lvl="1"/>
            <a:r>
              <a:rPr lang="en-US" sz="2600" dirty="0" smtClean="0">
                <a:latin typeface="Arial" charset="0"/>
              </a:rPr>
              <a:t>Train on training set, test on test set</a:t>
            </a:r>
          </a:p>
        </p:txBody>
      </p:sp>
    </p:spTree>
    <p:extLst>
      <p:ext uri="{BB962C8B-B14F-4D97-AF65-F5344CB8AC3E}">
        <p14:creationId xmlns:p14="http://schemas.microsoft.com/office/powerpoint/2010/main" val="164786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latin typeface="Arial" charset="0"/>
              </a:rPr>
              <a:t>How to compare two classifiers?</a:t>
            </a:r>
            <a:endParaRPr lang="en-US" sz="4000" dirty="0">
              <a:latin typeface="Arial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>
            <a:lvl1pPr marL="2286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latin typeface="Arial" charset="0"/>
              </a:rPr>
              <a:t>Often not enough data. What to do?</a:t>
            </a:r>
          </a:p>
          <a:p>
            <a:r>
              <a:rPr lang="en-US" sz="3200" dirty="0" smtClean="0">
                <a:latin typeface="Arial" charset="0"/>
              </a:rPr>
              <a:t>Cross Validation</a:t>
            </a:r>
          </a:p>
          <a:p>
            <a:pPr lvl="1"/>
            <a:r>
              <a:rPr lang="en-US" sz="2600" dirty="0" smtClean="0">
                <a:latin typeface="Arial" charset="0"/>
              </a:rPr>
              <a:t>Have multiple “versions” of the same data.</a:t>
            </a:r>
          </a:p>
          <a:p>
            <a:pPr lvl="1"/>
            <a:r>
              <a:rPr lang="en-US" sz="2600" dirty="0" smtClean="0">
                <a:latin typeface="Arial" charset="0"/>
              </a:rPr>
              <a:t>Average the metrics over all folds</a:t>
            </a:r>
          </a:p>
          <a:p>
            <a:r>
              <a:rPr lang="en-US" sz="3200" dirty="0" smtClean="0">
                <a:latin typeface="Arial" charset="0"/>
              </a:rPr>
              <a:t>Example:</a:t>
            </a:r>
          </a:p>
          <a:p>
            <a:pPr lvl="1"/>
            <a:r>
              <a:rPr lang="en-US" sz="2600" dirty="0" smtClean="0">
                <a:latin typeface="Arial" charset="0"/>
              </a:rPr>
              <a:t>Development</a:t>
            </a:r>
            <a:r>
              <a:rPr lang="en-US" sz="2600" dirty="0">
                <a:latin typeface="Arial" charset="0"/>
              </a:rPr>
              <a:t> </a:t>
            </a:r>
            <a:r>
              <a:rPr lang="en-US" sz="2600" dirty="0" smtClean="0">
                <a:latin typeface="Arial" charset="0"/>
              </a:rPr>
              <a:t>using CV on Optimization Set</a:t>
            </a:r>
          </a:p>
          <a:p>
            <a:pPr lvl="1"/>
            <a:r>
              <a:rPr lang="en-US" sz="2600" dirty="0" smtClean="0">
                <a:latin typeface="Arial" charset="0"/>
              </a:rPr>
              <a:t>Testing the same: train </a:t>
            </a:r>
            <a:r>
              <a:rPr lang="en-US" sz="2600" dirty="0">
                <a:latin typeface="Arial" charset="0"/>
              </a:rPr>
              <a:t>on training set, test on test set</a:t>
            </a:r>
          </a:p>
          <a:p>
            <a:pPr lvl="1"/>
            <a:endParaRPr lang="en-US" sz="2600" dirty="0" smtClean="0">
              <a:latin typeface="Arial" charset="0"/>
            </a:endParaRPr>
          </a:p>
          <a:p>
            <a:pPr lvl="1"/>
            <a:endParaRPr lang="en-US" sz="2600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36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latin typeface="Arial" charset="0"/>
              </a:rPr>
              <a:t>How to compare two classifiers?</a:t>
            </a:r>
            <a:endParaRPr lang="en-US" sz="4000" dirty="0">
              <a:latin typeface="Arial" charset="0"/>
            </a:endParaRP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1224643" y="1643743"/>
            <a:ext cx="640080" cy="320040"/>
            <a:chOff x="1224643" y="1649186"/>
            <a:chExt cx="914400" cy="457200"/>
          </a:xfrm>
        </p:grpSpPr>
        <p:sp>
          <p:nvSpPr>
            <p:cNvPr id="2" name="Rectangle 1"/>
            <p:cNvSpPr/>
            <p:nvPr/>
          </p:nvSpPr>
          <p:spPr>
            <a:xfrm>
              <a:off x="1224643" y="1649186"/>
              <a:ext cx="6858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1910443" y="1649186"/>
              <a:ext cx="228600" cy="4572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977572" y="1643743"/>
            <a:ext cx="640080" cy="320040"/>
            <a:chOff x="1224643" y="1649186"/>
            <a:chExt cx="914400" cy="457200"/>
          </a:xfrm>
        </p:grpSpPr>
        <p:sp>
          <p:nvSpPr>
            <p:cNvPr id="8" name="Rectangle 7"/>
            <p:cNvSpPr/>
            <p:nvPr/>
          </p:nvSpPr>
          <p:spPr>
            <a:xfrm>
              <a:off x="1224643" y="1649186"/>
              <a:ext cx="6858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910443" y="1649186"/>
              <a:ext cx="228600" cy="4572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2730501" y="1643743"/>
            <a:ext cx="640080" cy="320040"/>
            <a:chOff x="1224643" y="1649186"/>
            <a:chExt cx="914400" cy="457200"/>
          </a:xfrm>
        </p:grpSpPr>
        <p:sp>
          <p:nvSpPr>
            <p:cNvPr id="11" name="Rectangle 10"/>
            <p:cNvSpPr/>
            <p:nvPr/>
          </p:nvSpPr>
          <p:spPr>
            <a:xfrm>
              <a:off x="1224643" y="1649186"/>
              <a:ext cx="6858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10443" y="1649186"/>
              <a:ext cx="228600" cy="4572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3483430" y="1643743"/>
            <a:ext cx="640080" cy="320040"/>
            <a:chOff x="1224643" y="1649186"/>
            <a:chExt cx="914400" cy="457200"/>
          </a:xfrm>
        </p:grpSpPr>
        <p:sp>
          <p:nvSpPr>
            <p:cNvPr id="14" name="Rectangle 13"/>
            <p:cNvSpPr/>
            <p:nvPr/>
          </p:nvSpPr>
          <p:spPr>
            <a:xfrm>
              <a:off x="1224643" y="1649186"/>
              <a:ext cx="6858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10443" y="1649186"/>
              <a:ext cx="228600" cy="4572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>
            <a:grpSpLocks noChangeAspect="1"/>
          </p:cNvGrpSpPr>
          <p:nvPr/>
        </p:nvGrpSpPr>
        <p:grpSpPr>
          <a:xfrm>
            <a:off x="4236359" y="1643743"/>
            <a:ext cx="640080" cy="320040"/>
            <a:chOff x="1224643" y="1649186"/>
            <a:chExt cx="914400" cy="457200"/>
          </a:xfrm>
        </p:grpSpPr>
        <p:sp>
          <p:nvSpPr>
            <p:cNvPr id="17" name="Rectangle 16"/>
            <p:cNvSpPr/>
            <p:nvPr/>
          </p:nvSpPr>
          <p:spPr>
            <a:xfrm>
              <a:off x="1224643" y="1649186"/>
              <a:ext cx="6858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10443" y="1649186"/>
              <a:ext cx="228600" cy="4572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>
            <a:grpSpLocks noChangeAspect="1"/>
          </p:cNvGrpSpPr>
          <p:nvPr/>
        </p:nvGrpSpPr>
        <p:grpSpPr>
          <a:xfrm>
            <a:off x="4989288" y="1643743"/>
            <a:ext cx="640080" cy="320040"/>
            <a:chOff x="1224643" y="1649186"/>
            <a:chExt cx="914400" cy="457200"/>
          </a:xfrm>
        </p:grpSpPr>
        <p:sp>
          <p:nvSpPr>
            <p:cNvPr id="20" name="Rectangle 19"/>
            <p:cNvSpPr/>
            <p:nvPr/>
          </p:nvSpPr>
          <p:spPr>
            <a:xfrm>
              <a:off x="1224643" y="1649186"/>
              <a:ext cx="6858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10443" y="1649186"/>
              <a:ext cx="228600" cy="4572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5742217" y="1643743"/>
            <a:ext cx="640080" cy="320040"/>
            <a:chOff x="1224643" y="1649186"/>
            <a:chExt cx="914400" cy="457200"/>
          </a:xfrm>
        </p:grpSpPr>
        <p:sp>
          <p:nvSpPr>
            <p:cNvPr id="23" name="Rectangle 22"/>
            <p:cNvSpPr/>
            <p:nvPr/>
          </p:nvSpPr>
          <p:spPr>
            <a:xfrm>
              <a:off x="1224643" y="1649186"/>
              <a:ext cx="6858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910443" y="1649186"/>
              <a:ext cx="228600" cy="4572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6495146" y="1643743"/>
            <a:ext cx="640080" cy="320040"/>
            <a:chOff x="1224643" y="1649186"/>
            <a:chExt cx="914400" cy="457200"/>
          </a:xfrm>
        </p:grpSpPr>
        <p:sp>
          <p:nvSpPr>
            <p:cNvPr id="26" name="Rectangle 25"/>
            <p:cNvSpPr/>
            <p:nvPr/>
          </p:nvSpPr>
          <p:spPr>
            <a:xfrm>
              <a:off x="1224643" y="1649186"/>
              <a:ext cx="6858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10443" y="1649186"/>
              <a:ext cx="228600" cy="4572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7248075" y="1643743"/>
            <a:ext cx="640080" cy="320040"/>
            <a:chOff x="1224643" y="1649186"/>
            <a:chExt cx="914400" cy="457200"/>
          </a:xfrm>
        </p:grpSpPr>
        <p:sp>
          <p:nvSpPr>
            <p:cNvPr id="29" name="Rectangle 28"/>
            <p:cNvSpPr/>
            <p:nvPr/>
          </p:nvSpPr>
          <p:spPr>
            <a:xfrm>
              <a:off x="1224643" y="1649186"/>
              <a:ext cx="6858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910443" y="1649186"/>
              <a:ext cx="228600" cy="4572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8001000" y="1643743"/>
            <a:ext cx="640080" cy="320040"/>
            <a:chOff x="1224643" y="1649186"/>
            <a:chExt cx="914400" cy="457200"/>
          </a:xfrm>
        </p:grpSpPr>
        <p:sp>
          <p:nvSpPr>
            <p:cNvPr id="32" name="Rectangle 31"/>
            <p:cNvSpPr/>
            <p:nvPr/>
          </p:nvSpPr>
          <p:spPr>
            <a:xfrm>
              <a:off x="1224643" y="1649186"/>
              <a:ext cx="6858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910443" y="1649186"/>
              <a:ext cx="228600" cy="4572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02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latin typeface="Arial" charset="0"/>
              </a:rPr>
              <a:t>How to compare two classifiers?</a:t>
            </a:r>
            <a:endParaRPr lang="en-US" sz="4000" dirty="0">
              <a:latin typeface="Arial" charset="0"/>
            </a:endParaRPr>
          </a:p>
        </p:txBody>
      </p:sp>
      <p:grpSp>
        <p:nvGrpSpPr>
          <p:cNvPr id="304" name="Group 303"/>
          <p:cNvGrpSpPr/>
          <p:nvPr/>
        </p:nvGrpSpPr>
        <p:grpSpPr>
          <a:xfrm>
            <a:off x="1224643" y="1643743"/>
            <a:ext cx="7416437" cy="320040"/>
            <a:chOff x="1224643" y="1643743"/>
            <a:chExt cx="7416437" cy="320040"/>
          </a:xfrm>
        </p:grpSpPr>
        <p:grpSp>
          <p:nvGrpSpPr>
            <p:cNvPr id="305" name="Group 304"/>
            <p:cNvGrpSpPr>
              <a:grpSpLocks noChangeAspect="1"/>
            </p:cNvGrpSpPr>
            <p:nvPr/>
          </p:nvGrpSpPr>
          <p:grpSpPr>
            <a:xfrm>
              <a:off x="1224643" y="1643743"/>
              <a:ext cx="640080" cy="320040"/>
              <a:chOff x="1224643" y="1649186"/>
              <a:chExt cx="914400" cy="457200"/>
            </a:xfrm>
          </p:grpSpPr>
          <p:sp>
            <p:nvSpPr>
              <p:cNvPr id="333" name="Rectangle 332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Rectangle 333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6" name="Group 305"/>
            <p:cNvGrpSpPr>
              <a:grpSpLocks noChangeAspect="1"/>
            </p:cNvGrpSpPr>
            <p:nvPr/>
          </p:nvGrpSpPr>
          <p:grpSpPr>
            <a:xfrm>
              <a:off x="1977572" y="1643743"/>
              <a:ext cx="640080" cy="320040"/>
              <a:chOff x="1224643" y="1649186"/>
              <a:chExt cx="914400" cy="457200"/>
            </a:xfrm>
          </p:grpSpPr>
          <p:sp>
            <p:nvSpPr>
              <p:cNvPr id="331" name="Rectangle 330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Rectangle 331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7" name="Group 306"/>
            <p:cNvGrpSpPr>
              <a:grpSpLocks noChangeAspect="1"/>
            </p:cNvGrpSpPr>
            <p:nvPr/>
          </p:nvGrpSpPr>
          <p:grpSpPr>
            <a:xfrm>
              <a:off x="2730501" y="1643743"/>
              <a:ext cx="640080" cy="320040"/>
              <a:chOff x="1224643" y="1649186"/>
              <a:chExt cx="914400" cy="457200"/>
            </a:xfrm>
          </p:grpSpPr>
          <p:sp>
            <p:nvSpPr>
              <p:cNvPr id="329" name="Rectangle 328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Rectangle 329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8" name="Group 307"/>
            <p:cNvGrpSpPr>
              <a:grpSpLocks noChangeAspect="1"/>
            </p:cNvGrpSpPr>
            <p:nvPr/>
          </p:nvGrpSpPr>
          <p:grpSpPr>
            <a:xfrm>
              <a:off x="3483430" y="1643743"/>
              <a:ext cx="640080" cy="320040"/>
              <a:chOff x="1224643" y="1649186"/>
              <a:chExt cx="914400" cy="457200"/>
            </a:xfrm>
          </p:grpSpPr>
          <p:sp>
            <p:nvSpPr>
              <p:cNvPr id="327" name="Rectangle 326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Rectangle 327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9" name="Group 308"/>
            <p:cNvGrpSpPr>
              <a:grpSpLocks noChangeAspect="1"/>
            </p:cNvGrpSpPr>
            <p:nvPr/>
          </p:nvGrpSpPr>
          <p:grpSpPr>
            <a:xfrm>
              <a:off x="4236359" y="1643743"/>
              <a:ext cx="640080" cy="320040"/>
              <a:chOff x="1224643" y="1649186"/>
              <a:chExt cx="914400" cy="457200"/>
            </a:xfrm>
          </p:grpSpPr>
          <p:sp>
            <p:nvSpPr>
              <p:cNvPr id="325" name="Rectangle 324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Rectangle 325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0" name="Group 309"/>
            <p:cNvGrpSpPr>
              <a:grpSpLocks noChangeAspect="1"/>
            </p:cNvGrpSpPr>
            <p:nvPr/>
          </p:nvGrpSpPr>
          <p:grpSpPr>
            <a:xfrm>
              <a:off x="4989288" y="1643743"/>
              <a:ext cx="640080" cy="320040"/>
              <a:chOff x="1224643" y="1649186"/>
              <a:chExt cx="914400" cy="457200"/>
            </a:xfrm>
          </p:grpSpPr>
          <p:sp>
            <p:nvSpPr>
              <p:cNvPr id="323" name="Rectangle 322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Rectangle 323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1" name="Group 310"/>
            <p:cNvGrpSpPr>
              <a:grpSpLocks noChangeAspect="1"/>
            </p:cNvGrpSpPr>
            <p:nvPr/>
          </p:nvGrpSpPr>
          <p:grpSpPr>
            <a:xfrm>
              <a:off x="5742217" y="1643743"/>
              <a:ext cx="640080" cy="320040"/>
              <a:chOff x="1224643" y="1649186"/>
              <a:chExt cx="914400" cy="457200"/>
            </a:xfrm>
          </p:grpSpPr>
          <p:sp>
            <p:nvSpPr>
              <p:cNvPr id="321" name="Rectangle 320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Rectangle 321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2" name="Group 311"/>
            <p:cNvGrpSpPr>
              <a:grpSpLocks noChangeAspect="1"/>
            </p:cNvGrpSpPr>
            <p:nvPr/>
          </p:nvGrpSpPr>
          <p:grpSpPr>
            <a:xfrm>
              <a:off x="6495146" y="1643743"/>
              <a:ext cx="640080" cy="320040"/>
              <a:chOff x="1224643" y="1649186"/>
              <a:chExt cx="914400" cy="457200"/>
            </a:xfrm>
          </p:grpSpPr>
          <p:sp>
            <p:nvSpPr>
              <p:cNvPr id="319" name="Rectangle 318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Rectangle 319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3" name="Group 312"/>
            <p:cNvGrpSpPr>
              <a:grpSpLocks noChangeAspect="1"/>
            </p:cNvGrpSpPr>
            <p:nvPr/>
          </p:nvGrpSpPr>
          <p:grpSpPr>
            <a:xfrm>
              <a:off x="7248075" y="1643743"/>
              <a:ext cx="640080" cy="320040"/>
              <a:chOff x="1224643" y="1649186"/>
              <a:chExt cx="914400" cy="457200"/>
            </a:xfrm>
          </p:grpSpPr>
          <p:sp>
            <p:nvSpPr>
              <p:cNvPr id="317" name="Rectangle 316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Rectangle 317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4" name="Group 313"/>
            <p:cNvGrpSpPr>
              <a:grpSpLocks noChangeAspect="1"/>
            </p:cNvGrpSpPr>
            <p:nvPr/>
          </p:nvGrpSpPr>
          <p:grpSpPr>
            <a:xfrm>
              <a:off x="8001000" y="1643743"/>
              <a:ext cx="640080" cy="320040"/>
              <a:chOff x="1224643" y="1649186"/>
              <a:chExt cx="914400" cy="457200"/>
            </a:xfrm>
          </p:grpSpPr>
          <p:sp>
            <p:nvSpPr>
              <p:cNvPr id="315" name="Rectangle 314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Rectangle 315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35" name="Group 334"/>
          <p:cNvGrpSpPr/>
          <p:nvPr/>
        </p:nvGrpSpPr>
        <p:grpSpPr>
          <a:xfrm>
            <a:off x="1224643" y="2611361"/>
            <a:ext cx="7416437" cy="320040"/>
            <a:chOff x="1224643" y="1643743"/>
            <a:chExt cx="7416437" cy="320040"/>
          </a:xfrm>
        </p:grpSpPr>
        <p:grpSp>
          <p:nvGrpSpPr>
            <p:cNvPr id="336" name="Group 335"/>
            <p:cNvGrpSpPr>
              <a:grpSpLocks noChangeAspect="1"/>
            </p:cNvGrpSpPr>
            <p:nvPr/>
          </p:nvGrpSpPr>
          <p:grpSpPr>
            <a:xfrm>
              <a:off x="1224643" y="1643743"/>
              <a:ext cx="640080" cy="320040"/>
              <a:chOff x="1224643" y="1649186"/>
              <a:chExt cx="914400" cy="457200"/>
            </a:xfrm>
          </p:grpSpPr>
          <p:sp>
            <p:nvSpPr>
              <p:cNvPr id="364" name="Rectangle 363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" name="Rectangle 364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7" name="Group 336"/>
            <p:cNvGrpSpPr>
              <a:grpSpLocks noChangeAspect="1"/>
            </p:cNvGrpSpPr>
            <p:nvPr/>
          </p:nvGrpSpPr>
          <p:grpSpPr>
            <a:xfrm>
              <a:off x="1977572" y="1643743"/>
              <a:ext cx="640080" cy="320040"/>
              <a:chOff x="1224643" y="1649186"/>
              <a:chExt cx="914400" cy="457200"/>
            </a:xfrm>
          </p:grpSpPr>
          <p:sp>
            <p:nvSpPr>
              <p:cNvPr id="362" name="Rectangle 361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3" name="Rectangle 362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8" name="Group 337"/>
            <p:cNvGrpSpPr>
              <a:grpSpLocks noChangeAspect="1"/>
            </p:cNvGrpSpPr>
            <p:nvPr/>
          </p:nvGrpSpPr>
          <p:grpSpPr>
            <a:xfrm>
              <a:off x="2730501" y="1643743"/>
              <a:ext cx="640080" cy="320040"/>
              <a:chOff x="1224643" y="1649186"/>
              <a:chExt cx="914400" cy="457200"/>
            </a:xfrm>
          </p:grpSpPr>
          <p:sp>
            <p:nvSpPr>
              <p:cNvPr id="360" name="Rectangle 359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Rectangle 360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9" name="Group 338"/>
            <p:cNvGrpSpPr>
              <a:grpSpLocks noChangeAspect="1"/>
            </p:cNvGrpSpPr>
            <p:nvPr/>
          </p:nvGrpSpPr>
          <p:grpSpPr>
            <a:xfrm>
              <a:off x="3483430" y="1643743"/>
              <a:ext cx="640080" cy="320040"/>
              <a:chOff x="1224643" y="1649186"/>
              <a:chExt cx="914400" cy="457200"/>
            </a:xfrm>
          </p:grpSpPr>
          <p:sp>
            <p:nvSpPr>
              <p:cNvPr id="358" name="Rectangle 357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9" name="Rectangle 358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0" name="Group 339"/>
            <p:cNvGrpSpPr>
              <a:grpSpLocks noChangeAspect="1"/>
            </p:cNvGrpSpPr>
            <p:nvPr/>
          </p:nvGrpSpPr>
          <p:grpSpPr>
            <a:xfrm>
              <a:off x="4236359" y="1643743"/>
              <a:ext cx="640080" cy="320040"/>
              <a:chOff x="1224643" y="1649186"/>
              <a:chExt cx="914400" cy="457200"/>
            </a:xfrm>
          </p:grpSpPr>
          <p:sp>
            <p:nvSpPr>
              <p:cNvPr id="356" name="Rectangle 355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7" name="Rectangle 356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1" name="Group 340"/>
            <p:cNvGrpSpPr>
              <a:grpSpLocks noChangeAspect="1"/>
            </p:cNvGrpSpPr>
            <p:nvPr/>
          </p:nvGrpSpPr>
          <p:grpSpPr>
            <a:xfrm>
              <a:off x="4989288" y="1643743"/>
              <a:ext cx="640080" cy="320040"/>
              <a:chOff x="1224643" y="1649186"/>
              <a:chExt cx="914400" cy="457200"/>
            </a:xfrm>
          </p:grpSpPr>
          <p:sp>
            <p:nvSpPr>
              <p:cNvPr id="354" name="Rectangle 353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" name="Rectangle 354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2" name="Group 341"/>
            <p:cNvGrpSpPr>
              <a:grpSpLocks noChangeAspect="1"/>
            </p:cNvGrpSpPr>
            <p:nvPr/>
          </p:nvGrpSpPr>
          <p:grpSpPr>
            <a:xfrm>
              <a:off x="5742217" y="1643743"/>
              <a:ext cx="640080" cy="320040"/>
              <a:chOff x="1224643" y="1649186"/>
              <a:chExt cx="914400" cy="457200"/>
            </a:xfrm>
          </p:grpSpPr>
          <p:sp>
            <p:nvSpPr>
              <p:cNvPr id="352" name="Rectangle 351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3" name="Rectangle 352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3" name="Group 342"/>
            <p:cNvGrpSpPr>
              <a:grpSpLocks noChangeAspect="1"/>
            </p:cNvGrpSpPr>
            <p:nvPr/>
          </p:nvGrpSpPr>
          <p:grpSpPr>
            <a:xfrm>
              <a:off x="6495146" y="1643743"/>
              <a:ext cx="640080" cy="320040"/>
              <a:chOff x="1224643" y="1649186"/>
              <a:chExt cx="914400" cy="457200"/>
            </a:xfrm>
          </p:grpSpPr>
          <p:sp>
            <p:nvSpPr>
              <p:cNvPr id="350" name="Rectangle 349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" name="Rectangle 350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4" name="Group 343"/>
            <p:cNvGrpSpPr>
              <a:grpSpLocks noChangeAspect="1"/>
            </p:cNvGrpSpPr>
            <p:nvPr/>
          </p:nvGrpSpPr>
          <p:grpSpPr>
            <a:xfrm>
              <a:off x="7248075" y="1643743"/>
              <a:ext cx="640080" cy="320040"/>
              <a:chOff x="1224643" y="1649186"/>
              <a:chExt cx="914400" cy="457200"/>
            </a:xfrm>
          </p:grpSpPr>
          <p:sp>
            <p:nvSpPr>
              <p:cNvPr id="348" name="Rectangle 347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" name="Rectangle 348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5" name="Group 344"/>
            <p:cNvGrpSpPr>
              <a:grpSpLocks noChangeAspect="1"/>
            </p:cNvGrpSpPr>
            <p:nvPr/>
          </p:nvGrpSpPr>
          <p:grpSpPr>
            <a:xfrm>
              <a:off x="8001000" y="1643743"/>
              <a:ext cx="640080" cy="320040"/>
              <a:chOff x="1224643" y="1649186"/>
              <a:chExt cx="914400" cy="457200"/>
            </a:xfrm>
          </p:grpSpPr>
          <p:sp>
            <p:nvSpPr>
              <p:cNvPr id="346" name="Rectangle 345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" name="Rectangle 346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66" name="Group 365"/>
          <p:cNvGrpSpPr/>
          <p:nvPr/>
        </p:nvGrpSpPr>
        <p:grpSpPr>
          <a:xfrm>
            <a:off x="1224643" y="4546597"/>
            <a:ext cx="7416437" cy="320040"/>
            <a:chOff x="1224643" y="1643743"/>
            <a:chExt cx="7416437" cy="320040"/>
          </a:xfrm>
        </p:grpSpPr>
        <p:grpSp>
          <p:nvGrpSpPr>
            <p:cNvPr id="367" name="Group 366"/>
            <p:cNvGrpSpPr>
              <a:grpSpLocks noChangeAspect="1"/>
            </p:cNvGrpSpPr>
            <p:nvPr/>
          </p:nvGrpSpPr>
          <p:grpSpPr>
            <a:xfrm>
              <a:off x="1224643" y="1643743"/>
              <a:ext cx="640080" cy="320040"/>
              <a:chOff x="1224643" y="1649186"/>
              <a:chExt cx="914400" cy="457200"/>
            </a:xfrm>
          </p:grpSpPr>
          <p:sp>
            <p:nvSpPr>
              <p:cNvPr id="395" name="Rectangle 394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Rectangle 395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8" name="Group 367"/>
            <p:cNvGrpSpPr>
              <a:grpSpLocks noChangeAspect="1"/>
            </p:cNvGrpSpPr>
            <p:nvPr/>
          </p:nvGrpSpPr>
          <p:grpSpPr>
            <a:xfrm>
              <a:off x="1977572" y="1643743"/>
              <a:ext cx="640080" cy="320040"/>
              <a:chOff x="1224643" y="1649186"/>
              <a:chExt cx="914400" cy="457200"/>
            </a:xfrm>
          </p:grpSpPr>
          <p:sp>
            <p:nvSpPr>
              <p:cNvPr id="393" name="Rectangle 392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4" name="Rectangle 393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9" name="Group 368"/>
            <p:cNvGrpSpPr>
              <a:grpSpLocks noChangeAspect="1"/>
            </p:cNvGrpSpPr>
            <p:nvPr/>
          </p:nvGrpSpPr>
          <p:grpSpPr>
            <a:xfrm>
              <a:off x="2730501" y="1643743"/>
              <a:ext cx="640080" cy="320040"/>
              <a:chOff x="1224643" y="1649186"/>
              <a:chExt cx="914400" cy="457200"/>
            </a:xfrm>
          </p:grpSpPr>
          <p:sp>
            <p:nvSpPr>
              <p:cNvPr id="391" name="Rectangle 390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2" name="Rectangle 391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0" name="Group 369"/>
            <p:cNvGrpSpPr>
              <a:grpSpLocks noChangeAspect="1"/>
            </p:cNvGrpSpPr>
            <p:nvPr/>
          </p:nvGrpSpPr>
          <p:grpSpPr>
            <a:xfrm>
              <a:off x="3483430" y="1643743"/>
              <a:ext cx="640080" cy="320040"/>
              <a:chOff x="1224643" y="1649186"/>
              <a:chExt cx="914400" cy="457200"/>
            </a:xfrm>
          </p:grpSpPr>
          <p:sp>
            <p:nvSpPr>
              <p:cNvPr id="389" name="Rectangle 388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0" name="Rectangle 389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1" name="Group 370"/>
            <p:cNvGrpSpPr>
              <a:grpSpLocks noChangeAspect="1"/>
            </p:cNvGrpSpPr>
            <p:nvPr/>
          </p:nvGrpSpPr>
          <p:grpSpPr>
            <a:xfrm>
              <a:off x="4236359" y="1643743"/>
              <a:ext cx="640080" cy="320040"/>
              <a:chOff x="1224643" y="1649186"/>
              <a:chExt cx="914400" cy="457200"/>
            </a:xfrm>
          </p:grpSpPr>
          <p:sp>
            <p:nvSpPr>
              <p:cNvPr id="387" name="Rectangle 386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Rectangle 387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2" name="Group 371"/>
            <p:cNvGrpSpPr>
              <a:grpSpLocks noChangeAspect="1"/>
            </p:cNvGrpSpPr>
            <p:nvPr/>
          </p:nvGrpSpPr>
          <p:grpSpPr>
            <a:xfrm>
              <a:off x="4989288" y="1643743"/>
              <a:ext cx="640080" cy="320040"/>
              <a:chOff x="1224643" y="1649186"/>
              <a:chExt cx="914400" cy="457200"/>
            </a:xfrm>
          </p:grpSpPr>
          <p:sp>
            <p:nvSpPr>
              <p:cNvPr id="385" name="Rectangle 384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6" name="Rectangle 385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3" name="Group 372"/>
            <p:cNvGrpSpPr>
              <a:grpSpLocks noChangeAspect="1"/>
            </p:cNvGrpSpPr>
            <p:nvPr/>
          </p:nvGrpSpPr>
          <p:grpSpPr>
            <a:xfrm>
              <a:off x="5742217" y="1643743"/>
              <a:ext cx="640080" cy="320040"/>
              <a:chOff x="1224643" y="1649186"/>
              <a:chExt cx="914400" cy="457200"/>
            </a:xfrm>
          </p:grpSpPr>
          <p:sp>
            <p:nvSpPr>
              <p:cNvPr id="383" name="Rectangle 382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" name="Rectangle 383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4" name="Group 373"/>
            <p:cNvGrpSpPr>
              <a:grpSpLocks noChangeAspect="1"/>
            </p:cNvGrpSpPr>
            <p:nvPr/>
          </p:nvGrpSpPr>
          <p:grpSpPr>
            <a:xfrm>
              <a:off x="6495146" y="1643743"/>
              <a:ext cx="640080" cy="320040"/>
              <a:chOff x="1224643" y="1649186"/>
              <a:chExt cx="914400" cy="457200"/>
            </a:xfrm>
          </p:grpSpPr>
          <p:sp>
            <p:nvSpPr>
              <p:cNvPr id="381" name="Rectangle 380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Rectangle 381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5" name="Group 374"/>
            <p:cNvGrpSpPr>
              <a:grpSpLocks noChangeAspect="1"/>
            </p:cNvGrpSpPr>
            <p:nvPr/>
          </p:nvGrpSpPr>
          <p:grpSpPr>
            <a:xfrm>
              <a:off x="7248075" y="1643743"/>
              <a:ext cx="640080" cy="320040"/>
              <a:chOff x="1224643" y="1649186"/>
              <a:chExt cx="914400" cy="457200"/>
            </a:xfrm>
          </p:grpSpPr>
          <p:sp>
            <p:nvSpPr>
              <p:cNvPr id="379" name="Rectangle 378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" name="Rectangle 379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6" name="Group 375"/>
            <p:cNvGrpSpPr>
              <a:grpSpLocks noChangeAspect="1"/>
            </p:cNvGrpSpPr>
            <p:nvPr/>
          </p:nvGrpSpPr>
          <p:grpSpPr>
            <a:xfrm>
              <a:off x="8001000" y="1643743"/>
              <a:ext cx="640080" cy="320040"/>
              <a:chOff x="1224643" y="1649186"/>
              <a:chExt cx="914400" cy="457200"/>
            </a:xfrm>
          </p:grpSpPr>
          <p:sp>
            <p:nvSpPr>
              <p:cNvPr id="377" name="Rectangle 376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Rectangle 377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97" name="Group 396"/>
          <p:cNvGrpSpPr/>
          <p:nvPr/>
        </p:nvGrpSpPr>
        <p:grpSpPr>
          <a:xfrm>
            <a:off x="1224643" y="5030406"/>
            <a:ext cx="7416437" cy="320040"/>
            <a:chOff x="1224643" y="1643743"/>
            <a:chExt cx="7416437" cy="320040"/>
          </a:xfrm>
        </p:grpSpPr>
        <p:grpSp>
          <p:nvGrpSpPr>
            <p:cNvPr id="398" name="Group 397"/>
            <p:cNvGrpSpPr>
              <a:grpSpLocks noChangeAspect="1"/>
            </p:cNvGrpSpPr>
            <p:nvPr/>
          </p:nvGrpSpPr>
          <p:grpSpPr>
            <a:xfrm>
              <a:off x="1224643" y="1643743"/>
              <a:ext cx="640080" cy="320040"/>
              <a:chOff x="1224643" y="1649186"/>
              <a:chExt cx="914400" cy="457200"/>
            </a:xfrm>
          </p:grpSpPr>
          <p:sp>
            <p:nvSpPr>
              <p:cNvPr id="426" name="Rectangle 425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7" name="Rectangle 426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9" name="Group 398"/>
            <p:cNvGrpSpPr>
              <a:grpSpLocks noChangeAspect="1"/>
            </p:cNvGrpSpPr>
            <p:nvPr/>
          </p:nvGrpSpPr>
          <p:grpSpPr>
            <a:xfrm>
              <a:off x="1977572" y="1643743"/>
              <a:ext cx="640080" cy="320040"/>
              <a:chOff x="1224643" y="1649186"/>
              <a:chExt cx="914400" cy="457200"/>
            </a:xfrm>
          </p:grpSpPr>
          <p:sp>
            <p:nvSpPr>
              <p:cNvPr id="424" name="Rectangle 423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5" name="Rectangle 424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0" name="Group 399"/>
            <p:cNvGrpSpPr>
              <a:grpSpLocks noChangeAspect="1"/>
            </p:cNvGrpSpPr>
            <p:nvPr/>
          </p:nvGrpSpPr>
          <p:grpSpPr>
            <a:xfrm>
              <a:off x="2730501" y="1643743"/>
              <a:ext cx="640080" cy="320040"/>
              <a:chOff x="1224643" y="1649186"/>
              <a:chExt cx="914400" cy="457200"/>
            </a:xfrm>
          </p:grpSpPr>
          <p:sp>
            <p:nvSpPr>
              <p:cNvPr id="422" name="Rectangle 421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3" name="Rectangle 422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1" name="Group 400"/>
            <p:cNvGrpSpPr>
              <a:grpSpLocks noChangeAspect="1"/>
            </p:cNvGrpSpPr>
            <p:nvPr/>
          </p:nvGrpSpPr>
          <p:grpSpPr>
            <a:xfrm>
              <a:off x="3483430" y="1643743"/>
              <a:ext cx="640080" cy="320040"/>
              <a:chOff x="1224643" y="1649186"/>
              <a:chExt cx="914400" cy="457200"/>
            </a:xfrm>
          </p:grpSpPr>
          <p:sp>
            <p:nvSpPr>
              <p:cNvPr id="420" name="Rectangle 419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1" name="Rectangle 420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2" name="Group 401"/>
            <p:cNvGrpSpPr>
              <a:grpSpLocks noChangeAspect="1"/>
            </p:cNvGrpSpPr>
            <p:nvPr/>
          </p:nvGrpSpPr>
          <p:grpSpPr>
            <a:xfrm>
              <a:off x="4236359" y="1643743"/>
              <a:ext cx="640080" cy="320040"/>
              <a:chOff x="1224643" y="1649186"/>
              <a:chExt cx="914400" cy="457200"/>
            </a:xfrm>
          </p:grpSpPr>
          <p:sp>
            <p:nvSpPr>
              <p:cNvPr id="418" name="Rectangle 417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9" name="Rectangle 418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3" name="Group 402"/>
            <p:cNvGrpSpPr>
              <a:grpSpLocks noChangeAspect="1"/>
            </p:cNvGrpSpPr>
            <p:nvPr/>
          </p:nvGrpSpPr>
          <p:grpSpPr>
            <a:xfrm>
              <a:off x="4989288" y="1643743"/>
              <a:ext cx="640080" cy="320040"/>
              <a:chOff x="1224643" y="1649186"/>
              <a:chExt cx="914400" cy="457200"/>
            </a:xfrm>
          </p:grpSpPr>
          <p:sp>
            <p:nvSpPr>
              <p:cNvPr id="416" name="Rectangle 415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7" name="Rectangle 416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4" name="Group 403"/>
            <p:cNvGrpSpPr>
              <a:grpSpLocks noChangeAspect="1"/>
            </p:cNvGrpSpPr>
            <p:nvPr/>
          </p:nvGrpSpPr>
          <p:grpSpPr>
            <a:xfrm>
              <a:off x="5742217" y="1643743"/>
              <a:ext cx="640080" cy="320040"/>
              <a:chOff x="1224643" y="1649186"/>
              <a:chExt cx="914400" cy="457200"/>
            </a:xfrm>
          </p:grpSpPr>
          <p:sp>
            <p:nvSpPr>
              <p:cNvPr id="414" name="Rectangle 413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5" name="Rectangle 414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5" name="Group 404"/>
            <p:cNvGrpSpPr>
              <a:grpSpLocks noChangeAspect="1"/>
            </p:cNvGrpSpPr>
            <p:nvPr/>
          </p:nvGrpSpPr>
          <p:grpSpPr>
            <a:xfrm>
              <a:off x="6495146" y="1643743"/>
              <a:ext cx="640080" cy="320040"/>
              <a:chOff x="1224643" y="1649186"/>
              <a:chExt cx="914400" cy="457200"/>
            </a:xfrm>
          </p:grpSpPr>
          <p:sp>
            <p:nvSpPr>
              <p:cNvPr id="412" name="Rectangle 411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3" name="Rectangle 412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6" name="Group 405"/>
            <p:cNvGrpSpPr>
              <a:grpSpLocks noChangeAspect="1"/>
            </p:cNvGrpSpPr>
            <p:nvPr/>
          </p:nvGrpSpPr>
          <p:grpSpPr>
            <a:xfrm>
              <a:off x="7248075" y="1643743"/>
              <a:ext cx="640080" cy="320040"/>
              <a:chOff x="1224643" y="1649186"/>
              <a:chExt cx="914400" cy="457200"/>
            </a:xfrm>
          </p:grpSpPr>
          <p:sp>
            <p:nvSpPr>
              <p:cNvPr id="410" name="Rectangle 409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1" name="Rectangle 410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7" name="Group 406"/>
            <p:cNvGrpSpPr>
              <a:grpSpLocks noChangeAspect="1"/>
            </p:cNvGrpSpPr>
            <p:nvPr/>
          </p:nvGrpSpPr>
          <p:grpSpPr>
            <a:xfrm>
              <a:off x="8001000" y="1643743"/>
              <a:ext cx="640080" cy="320040"/>
              <a:chOff x="1224643" y="1649186"/>
              <a:chExt cx="914400" cy="457200"/>
            </a:xfrm>
          </p:grpSpPr>
          <p:sp>
            <p:nvSpPr>
              <p:cNvPr id="408" name="Rectangle 407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9" name="Rectangle 408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28" name="Group 427"/>
          <p:cNvGrpSpPr/>
          <p:nvPr/>
        </p:nvGrpSpPr>
        <p:grpSpPr>
          <a:xfrm>
            <a:off x="1224643" y="2127552"/>
            <a:ext cx="7416437" cy="320040"/>
            <a:chOff x="1224643" y="1643743"/>
            <a:chExt cx="7416437" cy="320040"/>
          </a:xfrm>
        </p:grpSpPr>
        <p:grpSp>
          <p:nvGrpSpPr>
            <p:cNvPr id="429" name="Group 428"/>
            <p:cNvGrpSpPr>
              <a:grpSpLocks noChangeAspect="1"/>
            </p:cNvGrpSpPr>
            <p:nvPr/>
          </p:nvGrpSpPr>
          <p:grpSpPr>
            <a:xfrm>
              <a:off x="1224643" y="1643743"/>
              <a:ext cx="640080" cy="320040"/>
              <a:chOff x="1224643" y="1649186"/>
              <a:chExt cx="914400" cy="457200"/>
            </a:xfrm>
          </p:grpSpPr>
          <p:sp>
            <p:nvSpPr>
              <p:cNvPr id="457" name="Rectangle 456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8" name="Rectangle 457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0" name="Group 429"/>
            <p:cNvGrpSpPr>
              <a:grpSpLocks noChangeAspect="1"/>
            </p:cNvGrpSpPr>
            <p:nvPr/>
          </p:nvGrpSpPr>
          <p:grpSpPr>
            <a:xfrm>
              <a:off x="1977572" y="1643743"/>
              <a:ext cx="640080" cy="320040"/>
              <a:chOff x="1224643" y="1649186"/>
              <a:chExt cx="914400" cy="457200"/>
            </a:xfrm>
          </p:grpSpPr>
          <p:sp>
            <p:nvSpPr>
              <p:cNvPr id="455" name="Rectangle 454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6" name="Rectangle 455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1" name="Group 430"/>
            <p:cNvGrpSpPr>
              <a:grpSpLocks noChangeAspect="1"/>
            </p:cNvGrpSpPr>
            <p:nvPr/>
          </p:nvGrpSpPr>
          <p:grpSpPr>
            <a:xfrm>
              <a:off x="2730501" y="1643743"/>
              <a:ext cx="640080" cy="320040"/>
              <a:chOff x="1224643" y="1649186"/>
              <a:chExt cx="914400" cy="457200"/>
            </a:xfrm>
          </p:grpSpPr>
          <p:sp>
            <p:nvSpPr>
              <p:cNvPr id="453" name="Rectangle 452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4" name="Rectangle 453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2" name="Group 431"/>
            <p:cNvGrpSpPr>
              <a:grpSpLocks noChangeAspect="1"/>
            </p:cNvGrpSpPr>
            <p:nvPr/>
          </p:nvGrpSpPr>
          <p:grpSpPr>
            <a:xfrm>
              <a:off x="3483430" y="1643743"/>
              <a:ext cx="640080" cy="320040"/>
              <a:chOff x="1224643" y="1649186"/>
              <a:chExt cx="914400" cy="457200"/>
            </a:xfrm>
          </p:grpSpPr>
          <p:sp>
            <p:nvSpPr>
              <p:cNvPr id="451" name="Rectangle 450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2" name="Rectangle 451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3" name="Group 432"/>
            <p:cNvGrpSpPr>
              <a:grpSpLocks noChangeAspect="1"/>
            </p:cNvGrpSpPr>
            <p:nvPr/>
          </p:nvGrpSpPr>
          <p:grpSpPr>
            <a:xfrm>
              <a:off x="4236359" y="1643743"/>
              <a:ext cx="640080" cy="320040"/>
              <a:chOff x="1224643" y="1649186"/>
              <a:chExt cx="914400" cy="457200"/>
            </a:xfrm>
          </p:grpSpPr>
          <p:sp>
            <p:nvSpPr>
              <p:cNvPr id="449" name="Rectangle 448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0" name="Rectangle 449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4" name="Group 433"/>
            <p:cNvGrpSpPr>
              <a:grpSpLocks noChangeAspect="1"/>
            </p:cNvGrpSpPr>
            <p:nvPr/>
          </p:nvGrpSpPr>
          <p:grpSpPr>
            <a:xfrm>
              <a:off x="4989288" y="1643743"/>
              <a:ext cx="640080" cy="320040"/>
              <a:chOff x="1224643" y="1649186"/>
              <a:chExt cx="914400" cy="457200"/>
            </a:xfrm>
          </p:grpSpPr>
          <p:sp>
            <p:nvSpPr>
              <p:cNvPr id="447" name="Rectangle 446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8" name="Rectangle 447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5" name="Group 434"/>
            <p:cNvGrpSpPr>
              <a:grpSpLocks noChangeAspect="1"/>
            </p:cNvGrpSpPr>
            <p:nvPr/>
          </p:nvGrpSpPr>
          <p:grpSpPr>
            <a:xfrm>
              <a:off x="5742217" y="1643743"/>
              <a:ext cx="640080" cy="320040"/>
              <a:chOff x="1224643" y="1649186"/>
              <a:chExt cx="914400" cy="457200"/>
            </a:xfrm>
          </p:grpSpPr>
          <p:sp>
            <p:nvSpPr>
              <p:cNvPr id="445" name="Rectangle 444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6" name="Rectangle 445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6" name="Group 435"/>
            <p:cNvGrpSpPr>
              <a:grpSpLocks noChangeAspect="1"/>
            </p:cNvGrpSpPr>
            <p:nvPr/>
          </p:nvGrpSpPr>
          <p:grpSpPr>
            <a:xfrm>
              <a:off x="6495146" y="1643743"/>
              <a:ext cx="640080" cy="320040"/>
              <a:chOff x="1224643" y="1649186"/>
              <a:chExt cx="914400" cy="457200"/>
            </a:xfrm>
          </p:grpSpPr>
          <p:sp>
            <p:nvSpPr>
              <p:cNvPr id="443" name="Rectangle 442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4" name="Rectangle 443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7" name="Group 436"/>
            <p:cNvGrpSpPr>
              <a:grpSpLocks noChangeAspect="1"/>
            </p:cNvGrpSpPr>
            <p:nvPr/>
          </p:nvGrpSpPr>
          <p:grpSpPr>
            <a:xfrm>
              <a:off x="7248075" y="1643743"/>
              <a:ext cx="640080" cy="320040"/>
              <a:chOff x="1224643" y="1649186"/>
              <a:chExt cx="914400" cy="457200"/>
            </a:xfrm>
          </p:grpSpPr>
          <p:sp>
            <p:nvSpPr>
              <p:cNvPr id="441" name="Rectangle 440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2" name="Rectangle 441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8" name="Group 437"/>
            <p:cNvGrpSpPr>
              <a:grpSpLocks noChangeAspect="1"/>
            </p:cNvGrpSpPr>
            <p:nvPr/>
          </p:nvGrpSpPr>
          <p:grpSpPr>
            <a:xfrm>
              <a:off x="8001000" y="1643743"/>
              <a:ext cx="640080" cy="320040"/>
              <a:chOff x="1224643" y="1649186"/>
              <a:chExt cx="914400" cy="457200"/>
            </a:xfrm>
          </p:grpSpPr>
          <p:sp>
            <p:nvSpPr>
              <p:cNvPr id="439" name="Rectangle 438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0" name="Rectangle 439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59" name="Group 458"/>
          <p:cNvGrpSpPr/>
          <p:nvPr/>
        </p:nvGrpSpPr>
        <p:grpSpPr>
          <a:xfrm>
            <a:off x="1224643" y="5514215"/>
            <a:ext cx="7416437" cy="320040"/>
            <a:chOff x="1224643" y="1643743"/>
            <a:chExt cx="7416437" cy="320040"/>
          </a:xfrm>
        </p:grpSpPr>
        <p:grpSp>
          <p:nvGrpSpPr>
            <p:cNvPr id="460" name="Group 459"/>
            <p:cNvGrpSpPr>
              <a:grpSpLocks noChangeAspect="1"/>
            </p:cNvGrpSpPr>
            <p:nvPr/>
          </p:nvGrpSpPr>
          <p:grpSpPr>
            <a:xfrm>
              <a:off x="1224643" y="1643743"/>
              <a:ext cx="640080" cy="320040"/>
              <a:chOff x="1224643" y="1649186"/>
              <a:chExt cx="914400" cy="457200"/>
            </a:xfrm>
          </p:grpSpPr>
          <p:sp>
            <p:nvSpPr>
              <p:cNvPr id="488" name="Rectangle 487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9" name="Rectangle 488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1" name="Group 460"/>
            <p:cNvGrpSpPr>
              <a:grpSpLocks noChangeAspect="1"/>
            </p:cNvGrpSpPr>
            <p:nvPr/>
          </p:nvGrpSpPr>
          <p:grpSpPr>
            <a:xfrm>
              <a:off x="1977572" y="1643743"/>
              <a:ext cx="640080" cy="320040"/>
              <a:chOff x="1224643" y="1649186"/>
              <a:chExt cx="914400" cy="457200"/>
            </a:xfrm>
          </p:grpSpPr>
          <p:sp>
            <p:nvSpPr>
              <p:cNvPr id="486" name="Rectangle 485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7" name="Rectangle 486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2" name="Group 461"/>
            <p:cNvGrpSpPr>
              <a:grpSpLocks noChangeAspect="1"/>
            </p:cNvGrpSpPr>
            <p:nvPr/>
          </p:nvGrpSpPr>
          <p:grpSpPr>
            <a:xfrm>
              <a:off x="2730501" y="1643743"/>
              <a:ext cx="640080" cy="320040"/>
              <a:chOff x="1224643" y="1649186"/>
              <a:chExt cx="914400" cy="457200"/>
            </a:xfrm>
          </p:grpSpPr>
          <p:sp>
            <p:nvSpPr>
              <p:cNvPr id="484" name="Rectangle 483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5" name="Rectangle 484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3" name="Group 462"/>
            <p:cNvGrpSpPr>
              <a:grpSpLocks noChangeAspect="1"/>
            </p:cNvGrpSpPr>
            <p:nvPr/>
          </p:nvGrpSpPr>
          <p:grpSpPr>
            <a:xfrm>
              <a:off x="3483430" y="1643743"/>
              <a:ext cx="640080" cy="320040"/>
              <a:chOff x="1224643" y="1649186"/>
              <a:chExt cx="914400" cy="457200"/>
            </a:xfrm>
          </p:grpSpPr>
          <p:sp>
            <p:nvSpPr>
              <p:cNvPr id="482" name="Rectangle 481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3" name="Rectangle 482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4" name="Group 463"/>
            <p:cNvGrpSpPr>
              <a:grpSpLocks noChangeAspect="1"/>
            </p:cNvGrpSpPr>
            <p:nvPr/>
          </p:nvGrpSpPr>
          <p:grpSpPr>
            <a:xfrm>
              <a:off x="4236359" y="1643743"/>
              <a:ext cx="640080" cy="320040"/>
              <a:chOff x="1224643" y="1649186"/>
              <a:chExt cx="914400" cy="457200"/>
            </a:xfrm>
          </p:grpSpPr>
          <p:sp>
            <p:nvSpPr>
              <p:cNvPr id="480" name="Rectangle 479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1" name="Rectangle 480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5" name="Group 464"/>
            <p:cNvGrpSpPr>
              <a:grpSpLocks noChangeAspect="1"/>
            </p:cNvGrpSpPr>
            <p:nvPr/>
          </p:nvGrpSpPr>
          <p:grpSpPr>
            <a:xfrm>
              <a:off x="4989288" y="1643743"/>
              <a:ext cx="640080" cy="320040"/>
              <a:chOff x="1224643" y="1649186"/>
              <a:chExt cx="914400" cy="457200"/>
            </a:xfrm>
          </p:grpSpPr>
          <p:sp>
            <p:nvSpPr>
              <p:cNvPr id="478" name="Rectangle 477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9" name="Rectangle 478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6" name="Group 465"/>
            <p:cNvGrpSpPr>
              <a:grpSpLocks noChangeAspect="1"/>
            </p:cNvGrpSpPr>
            <p:nvPr/>
          </p:nvGrpSpPr>
          <p:grpSpPr>
            <a:xfrm>
              <a:off x="5742217" y="1643743"/>
              <a:ext cx="640080" cy="320040"/>
              <a:chOff x="1224643" y="1649186"/>
              <a:chExt cx="914400" cy="457200"/>
            </a:xfrm>
          </p:grpSpPr>
          <p:sp>
            <p:nvSpPr>
              <p:cNvPr id="476" name="Rectangle 475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7" name="Rectangle 476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7" name="Group 466"/>
            <p:cNvGrpSpPr>
              <a:grpSpLocks noChangeAspect="1"/>
            </p:cNvGrpSpPr>
            <p:nvPr/>
          </p:nvGrpSpPr>
          <p:grpSpPr>
            <a:xfrm>
              <a:off x="6495146" y="1643743"/>
              <a:ext cx="640080" cy="320040"/>
              <a:chOff x="1224643" y="1649186"/>
              <a:chExt cx="914400" cy="457200"/>
            </a:xfrm>
          </p:grpSpPr>
          <p:sp>
            <p:nvSpPr>
              <p:cNvPr id="474" name="Rectangle 473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5" name="Rectangle 474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8" name="Group 467"/>
            <p:cNvGrpSpPr>
              <a:grpSpLocks noChangeAspect="1"/>
            </p:cNvGrpSpPr>
            <p:nvPr/>
          </p:nvGrpSpPr>
          <p:grpSpPr>
            <a:xfrm>
              <a:off x="7248075" y="1643743"/>
              <a:ext cx="640080" cy="320040"/>
              <a:chOff x="1224643" y="1649186"/>
              <a:chExt cx="914400" cy="457200"/>
            </a:xfrm>
          </p:grpSpPr>
          <p:sp>
            <p:nvSpPr>
              <p:cNvPr id="472" name="Rectangle 471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3" name="Rectangle 472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9" name="Group 468"/>
            <p:cNvGrpSpPr>
              <a:grpSpLocks noChangeAspect="1"/>
            </p:cNvGrpSpPr>
            <p:nvPr/>
          </p:nvGrpSpPr>
          <p:grpSpPr>
            <a:xfrm>
              <a:off x="8001000" y="1643743"/>
              <a:ext cx="640080" cy="320040"/>
              <a:chOff x="1224643" y="1649186"/>
              <a:chExt cx="914400" cy="457200"/>
            </a:xfrm>
          </p:grpSpPr>
          <p:sp>
            <p:nvSpPr>
              <p:cNvPr id="470" name="Rectangle 469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1" name="Rectangle 470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90" name="Group 489"/>
          <p:cNvGrpSpPr/>
          <p:nvPr/>
        </p:nvGrpSpPr>
        <p:grpSpPr>
          <a:xfrm>
            <a:off x="1224643" y="3095170"/>
            <a:ext cx="7416437" cy="320040"/>
            <a:chOff x="1224643" y="1643743"/>
            <a:chExt cx="7416437" cy="320040"/>
          </a:xfrm>
        </p:grpSpPr>
        <p:grpSp>
          <p:nvGrpSpPr>
            <p:cNvPr id="491" name="Group 490"/>
            <p:cNvGrpSpPr>
              <a:grpSpLocks noChangeAspect="1"/>
            </p:cNvGrpSpPr>
            <p:nvPr/>
          </p:nvGrpSpPr>
          <p:grpSpPr>
            <a:xfrm>
              <a:off x="1224643" y="1643743"/>
              <a:ext cx="640080" cy="320040"/>
              <a:chOff x="1224643" y="1649186"/>
              <a:chExt cx="914400" cy="457200"/>
            </a:xfrm>
          </p:grpSpPr>
          <p:sp>
            <p:nvSpPr>
              <p:cNvPr id="519" name="Rectangle 518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0" name="Rectangle 519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2" name="Group 491"/>
            <p:cNvGrpSpPr>
              <a:grpSpLocks noChangeAspect="1"/>
            </p:cNvGrpSpPr>
            <p:nvPr/>
          </p:nvGrpSpPr>
          <p:grpSpPr>
            <a:xfrm>
              <a:off x="1977572" y="1643743"/>
              <a:ext cx="640080" cy="320040"/>
              <a:chOff x="1224643" y="1649186"/>
              <a:chExt cx="914400" cy="457200"/>
            </a:xfrm>
          </p:grpSpPr>
          <p:sp>
            <p:nvSpPr>
              <p:cNvPr id="517" name="Rectangle 516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8" name="Rectangle 517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3" name="Group 492"/>
            <p:cNvGrpSpPr>
              <a:grpSpLocks noChangeAspect="1"/>
            </p:cNvGrpSpPr>
            <p:nvPr/>
          </p:nvGrpSpPr>
          <p:grpSpPr>
            <a:xfrm>
              <a:off x="2730501" y="1643743"/>
              <a:ext cx="640080" cy="320040"/>
              <a:chOff x="1224643" y="1649186"/>
              <a:chExt cx="914400" cy="457200"/>
            </a:xfrm>
          </p:grpSpPr>
          <p:sp>
            <p:nvSpPr>
              <p:cNvPr id="515" name="Rectangle 514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6" name="Rectangle 515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4" name="Group 493"/>
            <p:cNvGrpSpPr>
              <a:grpSpLocks noChangeAspect="1"/>
            </p:cNvGrpSpPr>
            <p:nvPr/>
          </p:nvGrpSpPr>
          <p:grpSpPr>
            <a:xfrm>
              <a:off x="3483430" y="1643743"/>
              <a:ext cx="640080" cy="320040"/>
              <a:chOff x="1224643" y="1649186"/>
              <a:chExt cx="914400" cy="457200"/>
            </a:xfrm>
          </p:grpSpPr>
          <p:sp>
            <p:nvSpPr>
              <p:cNvPr id="513" name="Rectangle 512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4" name="Rectangle 513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5" name="Group 494"/>
            <p:cNvGrpSpPr>
              <a:grpSpLocks noChangeAspect="1"/>
            </p:cNvGrpSpPr>
            <p:nvPr/>
          </p:nvGrpSpPr>
          <p:grpSpPr>
            <a:xfrm>
              <a:off x="4236359" y="1643743"/>
              <a:ext cx="640080" cy="320040"/>
              <a:chOff x="1224643" y="1649186"/>
              <a:chExt cx="914400" cy="457200"/>
            </a:xfrm>
          </p:grpSpPr>
          <p:sp>
            <p:nvSpPr>
              <p:cNvPr id="511" name="Rectangle 510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2" name="Rectangle 511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6" name="Group 495"/>
            <p:cNvGrpSpPr>
              <a:grpSpLocks noChangeAspect="1"/>
            </p:cNvGrpSpPr>
            <p:nvPr/>
          </p:nvGrpSpPr>
          <p:grpSpPr>
            <a:xfrm>
              <a:off x="4989288" y="1643743"/>
              <a:ext cx="640080" cy="320040"/>
              <a:chOff x="1224643" y="1649186"/>
              <a:chExt cx="914400" cy="457200"/>
            </a:xfrm>
          </p:grpSpPr>
          <p:sp>
            <p:nvSpPr>
              <p:cNvPr id="509" name="Rectangle 508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0" name="Rectangle 509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7" name="Group 496"/>
            <p:cNvGrpSpPr>
              <a:grpSpLocks noChangeAspect="1"/>
            </p:cNvGrpSpPr>
            <p:nvPr/>
          </p:nvGrpSpPr>
          <p:grpSpPr>
            <a:xfrm>
              <a:off x="5742217" y="1643743"/>
              <a:ext cx="640080" cy="320040"/>
              <a:chOff x="1224643" y="1649186"/>
              <a:chExt cx="914400" cy="457200"/>
            </a:xfrm>
          </p:grpSpPr>
          <p:sp>
            <p:nvSpPr>
              <p:cNvPr id="507" name="Rectangle 506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8" name="Rectangle 507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8" name="Group 497"/>
            <p:cNvGrpSpPr>
              <a:grpSpLocks noChangeAspect="1"/>
            </p:cNvGrpSpPr>
            <p:nvPr/>
          </p:nvGrpSpPr>
          <p:grpSpPr>
            <a:xfrm>
              <a:off x="6495146" y="1643743"/>
              <a:ext cx="640080" cy="320040"/>
              <a:chOff x="1224643" y="1649186"/>
              <a:chExt cx="914400" cy="457200"/>
            </a:xfrm>
          </p:grpSpPr>
          <p:sp>
            <p:nvSpPr>
              <p:cNvPr id="505" name="Rectangle 504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6" name="Rectangle 505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9" name="Group 498"/>
            <p:cNvGrpSpPr>
              <a:grpSpLocks noChangeAspect="1"/>
            </p:cNvGrpSpPr>
            <p:nvPr/>
          </p:nvGrpSpPr>
          <p:grpSpPr>
            <a:xfrm>
              <a:off x="7248075" y="1643743"/>
              <a:ext cx="640080" cy="320040"/>
              <a:chOff x="1224643" y="1649186"/>
              <a:chExt cx="914400" cy="457200"/>
            </a:xfrm>
          </p:grpSpPr>
          <p:sp>
            <p:nvSpPr>
              <p:cNvPr id="503" name="Rectangle 502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4" name="Rectangle 503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0" name="Group 499"/>
            <p:cNvGrpSpPr>
              <a:grpSpLocks noChangeAspect="1"/>
            </p:cNvGrpSpPr>
            <p:nvPr/>
          </p:nvGrpSpPr>
          <p:grpSpPr>
            <a:xfrm>
              <a:off x="8001000" y="1643743"/>
              <a:ext cx="640080" cy="320040"/>
              <a:chOff x="1224643" y="1649186"/>
              <a:chExt cx="914400" cy="457200"/>
            </a:xfrm>
          </p:grpSpPr>
          <p:sp>
            <p:nvSpPr>
              <p:cNvPr id="501" name="Rectangle 500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2" name="Rectangle 501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1" name="Group 520"/>
          <p:cNvGrpSpPr/>
          <p:nvPr/>
        </p:nvGrpSpPr>
        <p:grpSpPr>
          <a:xfrm>
            <a:off x="1224643" y="3578979"/>
            <a:ext cx="7416437" cy="320040"/>
            <a:chOff x="1224643" y="1643743"/>
            <a:chExt cx="7416437" cy="320040"/>
          </a:xfrm>
        </p:grpSpPr>
        <p:grpSp>
          <p:nvGrpSpPr>
            <p:cNvPr id="522" name="Group 521"/>
            <p:cNvGrpSpPr>
              <a:grpSpLocks noChangeAspect="1"/>
            </p:cNvGrpSpPr>
            <p:nvPr/>
          </p:nvGrpSpPr>
          <p:grpSpPr>
            <a:xfrm>
              <a:off x="1224643" y="1643743"/>
              <a:ext cx="640080" cy="320040"/>
              <a:chOff x="1224643" y="1649186"/>
              <a:chExt cx="914400" cy="457200"/>
            </a:xfrm>
          </p:grpSpPr>
          <p:sp>
            <p:nvSpPr>
              <p:cNvPr id="550" name="Rectangle 549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1" name="Rectangle 550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3" name="Group 522"/>
            <p:cNvGrpSpPr>
              <a:grpSpLocks noChangeAspect="1"/>
            </p:cNvGrpSpPr>
            <p:nvPr/>
          </p:nvGrpSpPr>
          <p:grpSpPr>
            <a:xfrm>
              <a:off x="1977572" y="1643743"/>
              <a:ext cx="640080" cy="320040"/>
              <a:chOff x="1224643" y="1649186"/>
              <a:chExt cx="914400" cy="457200"/>
            </a:xfrm>
          </p:grpSpPr>
          <p:sp>
            <p:nvSpPr>
              <p:cNvPr id="548" name="Rectangle 547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9" name="Rectangle 548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4" name="Group 523"/>
            <p:cNvGrpSpPr>
              <a:grpSpLocks noChangeAspect="1"/>
            </p:cNvGrpSpPr>
            <p:nvPr/>
          </p:nvGrpSpPr>
          <p:grpSpPr>
            <a:xfrm>
              <a:off x="2730501" y="1643743"/>
              <a:ext cx="640080" cy="320040"/>
              <a:chOff x="1224643" y="1649186"/>
              <a:chExt cx="914400" cy="457200"/>
            </a:xfrm>
          </p:grpSpPr>
          <p:sp>
            <p:nvSpPr>
              <p:cNvPr id="546" name="Rectangle 545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7" name="Rectangle 546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5" name="Group 524"/>
            <p:cNvGrpSpPr>
              <a:grpSpLocks noChangeAspect="1"/>
            </p:cNvGrpSpPr>
            <p:nvPr/>
          </p:nvGrpSpPr>
          <p:grpSpPr>
            <a:xfrm>
              <a:off x="3483430" y="1643743"/>
              <a:ext cx="640080" cy="320040"/>
              <a:chOff x="1224643" y="1649186"/>
              <a:chExt cx="914400" cy="457200"/>
            </a:xfrm>
          </p:grpSpPr>
          <p:sp>
            <p:nvSpPr>
              <p:cNvPr id="544" name="Rectangle 543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5" name="Rectangle 544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6" name="Group 525"/>
            <p:cNvGrpSpPr>
              <a:grpSpLocks noChangeAspect="1"/>
            </p:cNvGrpSpPr>
            <p:nvPr/>
          </p:nvGrpSpPr>
          <p:grpSpPr>
            <a:xfrm>
              <a:off x="4236359" y="1643743"/>
              <a:ext cx="640080" cy="320040"/>
              <a:chOff x="1224643" y="1649186"/>
              <a:chExt cx="914400" cy="457200"/>
            </a:xfrm>
          </p:grpSpPr>
          <p:sp>
            <p:nvSpPr>
              <p:cNvPr id="542" name="Rectangle 541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3" name="Rectangle 542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7" name="Group 526"/>
            <p:cNvGrpSpPr>
              <a:grpSpLocks noChangeAspect="1"/>
            </p:cNvGrpSpPr>
            <p:nvPr/>
          </p:nvGrpSpPr>
          <p:grpSpPr>
            <a:xfrm>
              <a:off x="4989288" y="1643743"/>
              <a:ext cx="640080" cy="320040"/>
              <a:chOff x="1224643" y="1649186"/>
              <a:chExt cx="914400" cy="457200"/>
            </a:xfrm>
          </p:grpSpPr>
          <p:sp>
            <p:nvSpPr>
              <p:cNvPr id="540" name="Rectangle 539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1" name="Rectangle 540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8" name="Group 527"/>
            <p:cNvGrpSpPr>
              <a:grpSpLocks noChangeAspect="1"/>
            </p:cNvGrpSpPr>
            <p:nvPr/>
          </p:nvGrpSpPr>
          <p:grpSpPr>
            <a:xfrm>
              <a:off x="5742217" y="1643743"/>
              <a:ext cx="640080" cy="320040"/>
              <a:chOff x="1224643" y="1649186"/>
              <a:chExt cx="914400" cy="457200"/>
            </a:xfrm>
          </p:grpSpPr>
          <p:sp>
            <p:nvSpPr>
              <p:cNvPr id="538" name="Rectangle 537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9" name="Rectangle 538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9" name="Group 528"/>
            <p:cNvGrpSpPr>
              <a:grpSpLocks noChangeAspect="1"/>
            </p:cNvGrpSpPr>
            <p:nvPr/>
          </p:nvGrpSpPr>
          <p:grpSpPr>
            <a:xfrm>
              <a:off x="6495146" y="1643743"/>
              <a:ext cx="640080" cy="320040"/>
              <a:chOff x="1224643" y="1649186"/>
              <a:chExt cx="914400" cy="457200"/>
            </a:xfrm>
          </p:grpSpPr>
          <p:sp>
            <p:nvSpPr>
              <p:cNvPr id="536" name="Rectangle 535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7" name="Rectangle 536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0" name="Group 529"/>
            <p:cNvGrpSpPr>
              <a:grpSpLocks noChangeAspect="1"/>
            </p:cNvGrpSpPr>
            <p:nvPr/>
          </p:nvGrpSpPr>
          <p:grpSpPr>
            <a:xfrm>
              <a:off x="7248075" y="1643743"/>
              <a:ext cx="640080" cy="320040"/>
              <a:chOff x="1224643" y="1649186"/>
              <a:chExt cx="914400" cy="457200"/>
            </a:xfrm>
          </p:grpSpPr>
          <p:sp>
            <p:nvSpPr>
              <p:cNvPr id="534" name="Rectangle 533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5" name="Rectangle 534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1" name="Group 530"/>
            <p:cNvGrpSpPr>
              <a:grpSpLocks noChangeAspect="1"/>
            </p:cNvGrpSpPr>
            <p:nvPr/>
          </p:nvGrpSpPr>
          <p:grpSpPr>
            <a:xfrm>
              <a:off x="8001000" y="1643743"/>
              <a:ext cx="640080" cy="320040"/>
              <a:chOff x="1224643" y="1649186"/>
              <a:chExt cx="914400" cy="457200"/>
            </a:xfrm>
          </p:grpSpPr>
          <p:sp>
            <p:nvSpPr>
              <p:cNvPr id="532" name="Rectangle 531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3" name="Rectangle 532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52" name="Group 551"/>
          <p:cNvGrpSpPr/>
          <p:nvPr/>
        </p:nvGrpSpPr>
        <p:grpSpPr>
          <a:xfrm>
            <a:off x="1224643" y="4062788"/>
            <a:ext cx="7416437" cy="320040"/>
            <a:chOff x="1224643" y="1643743"/>
            <a:chExt cx="7416437" cy="320040"/>
          </a:xfrm>
        </p:grpSpPr>
        <p:grpSp>
          <p:nvGrpSpPr>
            <p:cNvPr id="553" name="Group 552"/>
            <p:cNvGrpSpPr>
              <a:grpSpLocks noChangeAspect="1"/>
            </p:cNvGrpSpPr>
            <p:nvPr/>
          </p:nvGrpSpPr>
          <p:grpSpPr>
            <a:xfrm>
              <a:off x="1224643" y="1643743"/>
              <a:ext cx="640080" cy="320040"/>
              <a:chOff x="1224643" y="1649186"/>
              <a:chExt cx="914400" cy="457200"/>
            </a:xfrm>
          </p:grpSpPr>
          <p:sp>
            <p:nvSpPr>
              <p:cNvPr id="581" name="Rectangle 580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2" name="Rectangle 581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4" name="Group 553"/>
            <p:cNvGrpSpPr>
              <a:grpSpLocks noChangeAspect="1"/>
            </p:cNvGrpSpPr>
            <p:nvPr/>
          </p:nvGrpSpPr>
          <p:grpSpPr>
            <a:xfrm>
              <a:off x="1977572" y="1643743"/>
              <a:ext cx="640080" cy="320040"/>
              <a:chOff x="1224643" y="1649186"/>
              <a:chExt cx="914400" cy="457200"/>
            </a:xfrm>
          </p:grpSpPr>
          <p:sp>
            <p:nvSpPr>
              <p:cNvPr id="579" name="Rectangle 578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0" name="Rectangle 579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5" name="Group 554"/>
            <p:cNvGrpSpPr>
              <a:grpSpLocks noChangeAspect="1"/>
            </p:cNvGrpSpPr>
            <p:nvPr/>
          </p:nvGrpSpPr>
          <p:grpSpPr>
            <a:xfrm>
              <a:off x="2730501" y="1643743"/>
              <a:ext cx="640080" cy="320040"/>
              <a:chOff x="1224643" y="1649186"/>
              <a:chExt cx="914400" cy="457200"/>
            </a:xfrm>
          </p:grpSpPr>
          <p:sp>
            <p:nvSpPr>
              <p:cNvPr id="577" name="Rectangle 576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8" name="Rectangle 577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6" name="Group 555"/>
            <p:cNvGrpSpPr>
              <a:grpSpLocks noChangeAspect="1"/>
            </p:cNvGrpSpPr>
            <p:nvPr/>
          </p:nvGrpSpPr>
          <p:grpSpPr>
            <a:xfrm>
              <a:off x="3483430" y="1643743"/>
              <a:ext cx="640080" cy="320040"/>
              <a:chOff x="1224643" y="1649186"/>
              <a:chExt cx="914400" cy="457200"/>
            </a:xfrm>
          </p:grpSpPr>
          <p:sp>
            <p:nvSpPr>
              <p:cNvPr id="575" name="Rectangle 574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6" name="Rectangle 575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7" name="Group 556"/>
            <p:cNvGrpSpPr>
              <a:grpSpLocks noChangeAspect="1"/>
            </p:cNvGrpSpPr>
            <p:nvPr/>
          </p:nvGrpSpPr>
          <p:grpSpPr>
            <a:xfrm>
              <a:off x="4236359" y="1643743"/>
              <a:ext cx="640080" cy="320040"/>
              <a:chOff x="1224643" y="1649186"/>
              <a:chExt cx="914400" cy="457200"/>
            </a:xfrm>
          </p:grpSpPr>
          <p:sp>
            <p:nvSpPr>
              <p:cNvPr id="573" name="Rectangle 572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4" name="Rectangle 573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8" name="Group 557"/>
            <p:cNvGrpSpPr>
              <a:grpSpLocks noChangeAspect="1"/>
            </p:cNvGrpSpPr>
            <p:nvPr/>
          </p:nvGrpSpPr>
          <p:grpSpPr>
            <a:xfrm>
              <a:off x="4989288" y="1643743"/>
              <a:ext cx="640080" cy="320040"/>
              <a:chOff x="1224643" y="1649186"/>
              <a:chExt cx="914400" cy="457200"/>
            </a:xfrm>
          </p:grpSpPr>
          <p:sp>
            <p:nvSpPr>
              <p:cNvPr id="571" name="Rectangle 570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2" name="Rectangle 571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9" name="Group 558"/>
            <p:cNvGrpSpPr>
              <a:grpSpLocks noChangeAspect="1"/>
            </p:cNvGrpSpPr>
            <p:nvPr/>
          </p:nvGrpSpPr>
          <p:grpSpPr>
            <a:xfrm>
              <a:off x="5742217" y="1643743"/>
              <a:ext cx="640080" cy="320040"/>
              <a:chOff x="1224643" y="1649186"/>
              <a:chExt cx="914400" cy="457200"/>
            </a:xfrm>
          </p:grpSpPr>
          <p:sp>
            <p:nvSpPr>
              <p:cNvPr id="569" name="Rectangle 568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0" name="Rectangle 569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0" name="Group 559"/>
            <p:cNvGrpSpPr>
              <a:grpSpLocks noChangeAspect="1"/>
            </p:cNvGrpSpPr>
            <p:nvPr/>
          </p:nvGrpSpPr>
          <p:grpSpPr>
            <a:xfrm>
              <a:off x="6495146" y="1643743"/>
              <a:ext cx="640080" cy="320040"/>
              <a:chOff x="1224643" y="1649186"/>
              <a:chExt cx="914400" cy="457200"/>
            </a:xfrm>
          </p:grpSpPr>
          <p:sp>
            <p:nvSpPr>
              <p:cNvPr id="567" name="Rectangle 566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8" name="Rectangle 567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1" name="Group 560"/>
            <p:cNvGrpSpPr>
              <a:grpSpLocks noChangeAspect="1"/>
            </p:cNvGrpSpPr>
            <p:nvPr/>
          </p:nvGrpSpPr>
          <p:grpSpPr>
            <a:xfrm>
              <a:off x="7248075" y="1643743"/>
              <a:ext cx="640080" cy="320040"/>
              <a:chOff x="1224643" y="1649186"/>
              <a:chExt cx="914400" cy="457200"/>
            </a:xfrm>
          </p:grpSpPr>
          <p:sp>
            <p:nvSpPr>
              <p:cNvPr id="565" name="Rectangle 564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6" name="Rectangle 565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2" name="Group 561"/>
            <p:cNvGrpSpPr>
              <a:grpSpLocks noChangeAspect="1"/>
            </p:cNvGrpSpPr>
            <p:nvPr/>
          </p:nvGrpSpPr>
          <p:grpSpPr>
            <a:xfrm>
              <a:off x="8001000" y="1643743"/>
              <a:ext cx="640080" cy="320040"/>
              <a:chOff x="1224643" y="1649186"/>
              <a:chExt cx="914400" cy="457200"/>
            </a:xfrm>
          </p:grpSpPr>
          <p:sp>
            <p:nvSpPr>
              <p:cNvPr id="563" name="Rectangle 562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4" name="Rectangle 563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83" name="Group 582"/>
          <p:cNvGrpSpPr/>
          <p:nvPr/>
        </p:nvGrpSpPr>
        <p:grpSpPr>
          <a:xfrm>
            <a:off x="1224643" y="5998028"/>
            <a:ext cx="7416437" cy="320040"/>
            <a:chOff x="1224643" y="1643743"/>
            <a:chExt cx="7416437" cy="320040"/>
          </a:xfrm>
        </p:grpSpPr>
        <p:grpSp>
          <p:nvGrpSpPr>
            <p:cNvPr id="584" name="Group 583"/>
            <p:cNvGrpSpPr>
              <a:grpSpLocks noChangeAspect="1"/>
            </p:cNvGrpSpPr>
            <p:nvPr/>
          </p:nvGrpSpPr>
          <p:grpSpPr>
            <a:xfrm>
              <a:off x="1224643" y="1643743"/>
              <a:ext cx="640080" cy="320040"/>
              <a:chOff x="1224643" y="1649186"/>
              <a:chExt cx="914400" cy="457200"/>
            </a:xfrm>
          </p:grpSpPr>
          <p:sp>
            <p:nvSpPr>
              <p:cNvPr id="612" name="Rectangle 611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3" name="Rectangle 612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5" name="Group 584"/>
            <p:cNvGrpSpPr>
              <a:grpSpLocks noChangeAspect="1"/>
            </p:cNvGrpSpPr>
            <p:nvPr/>
          </p:nvGrpSpPr>
          <p:grpSpPr>
            <a:xfrm>
              <a:off x="1977572" y="1643743"/>
              <a:ext cx="640080" cy="320040"/>
              <a:chOff x="1224643" y="1649186"/>
              <a:chExt cx="914400" cy="457200"/>
            </a:xfrm>
          </p:grpSpPr>
          <p:sp>
            <p:nvSpPr>
              <p:cNvPr id="610" name="Rectangle 609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1" name="Rectangle 610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6" name="Group 585"/>
            <p:cNvGrpSpPr>
              <a:grpSpLocks noChangeAspect="1"/>
            </p:cNvGrpSpPr>
            <p:nvPr/>
          </p:nvGrpSpPr>
          <p:grpSpPr>
            <a:xfrm>
              <a:off x="2730501" y="1643743"/>
              <a:ext cx="640080" cy="320040"/>
              <a:chOff x="1224643" y="1649186"/>
              <a:chExt cx="914400" cy="457200"/>
            </a:xfrm>
          </p:grpSpPr>
          <p:sp>
            <p:nvSpPr>
              <p:cNvPr id="608" name="Rectangle 607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9" name="Rectangle 608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7" name="Group 586"/>
            <p:cNvGrpSpPr>
              <a:grpSpLocks noChangeAspect="1"/>
            </p:cNvGrpSpPr>
            <p:nvPr/>
          </p:nvGrpSpPr>
          <p:grpSpPr>
            <a:xfrm>
              <a:off x="3483430" y="1643743"/>
              <a:ext cx="640080" cy="320040"/>
              <a:chOff x="1224643" y="1649186"/>
              <a:chExt cx="914400" cy="457200"/>
            </a:xfrm>
          </p:grpSpPr>
          <p:sp>
            <p:nvSpPr>
              <p:cNvPr id="606" name="Rectangle 605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7" name="Rectangle 606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8" name="Group 587"/>
            <p:cNvGrpSpPr>
              <a:grpSpLocks noChangeAspect="1"/>
            </p:cNvGrpSpPr>
            <p:nvPr/>
          </p:nvGrpSpPr>
          <p:grpSpPr>
            <a:xfrm>
              <a:off x="4236359" y="1643743"/>
              <a:ext cx="640080" cy="320040"/>
              <a:chOff x="1224643" y="1649186"/>
              <a:chExt cx="914400" cy="457200"/>
            </a:xfrm>
          </p:grpSpPr>
          <p:sp>
            <p:nvSpPr>
              <p:cNvPr id="604" name="Rectangle 603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5" name="Rectangle 604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9" name="Group 588"/>
            <p:cNvGrpSpPr>
              <a:grpSpLocks noChangeAspect="1"/>
            </p:cNvGrpSpPr>
            <p:nvPr/>
          </p:nvGrpSpPr>
          <p:grpSpPr>
            <a:xfrm>
              <a:off x="4989288" y="1643743"/>
              <a:ext cx="640080" cy="320040"/>
              <a:chOff x="1224643" y="1649186"/>
              <a:chExt cx="914400" cy="457200"/>
            </a:xfrm>
          </p:grpSpPr>
          <p:sp>
            <p:nvSpPr>
              <p:cNvPr id="602" name="Rectangle 601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3" name="Rectangle 602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0" name="Group 589"/>
            <p:cNvGrpSpPr>
              <a:grpSpLocks noChangeAspect="1"/>
            </p:cNvGrpSpPr>
            <p:nvPr/>
          </p:nvGrpSpPr>
          <p:grpSpPr>
            <a:xfrm>
              <a:off x="5742217" y="1643743"/>
              <a:ext cx="640080" cy="320040"/>
              <a:chOff x="1224643" y="1649186"/>
              <a:chExt cx="914400" cy="457200"/>
            </a:xfrm>
          </p:grpSpPr>
          <p:sp>
            <p:nvSpPr>
              <p:cNvPr id="600" name="Rectangle 599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1" name="Rectangle 600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1" name="Group 590"/>
            <p:cNvGrpSpPr>
              <a:grpSpLocks noChangeAspect="1"/>
            </p:cNvGrpSpPr>
            <p:nvPr/>
          </p:nvGrpSpPr>
          <p:grpSpPr>
            <a:xfrm>
              <a:off x="6495146" y="1643743"/>
              <a:ext cx="640080" cy="320040"/>
              <a:chOff x="1224643" y="1649186"/>
              <a:chExt cx="914400" cy="457200"/>
            </a:xfrm>
          </p:grpSpPr>
          <p:sp>
            <p:nvSpPr>
              <p:cNvPr id="598" name="Rectangle 597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9" name="Rectangle 598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2" name="Group 591"/>
            <p:cNvGrpSpPr>
              <a:grpSpLocks noChangeAspect="1"/>
            </p:cNvGrpSpPr>
            <p:nvPr/>
          </p:nvGrpSpPr>
          <p:grpSpPr>
            <a:xfrm>
              <a:off x="7248075" y="1643743"/>
              <a:ext cx="640080" cy="320040"/>
              <a:chOff x="1224643" y="1649186"/>
              <a:chExt cx="914400" cy="457200"/>
            </a:xfrm>
          </p:grpSpPr>
          <p:sp>
            <p:nvSpPr>
              <p:cNvPr id="596" name="Rectangle 595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7" name="Rectangle 596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3" name="Group 592"/>
            <p:cNvGrpSpPr>
              <a:grpSpLocks noChangeAspect="1"/>
            </p:cNvGrpSpPr>
            <p:nvPr/>
          </p:nvGrpSpPr>
          <p:grpSpPr>
            <a:xfrm>
              <a:off x="8001000" y="1643743"/>
              <a:ext cx="640080" cy="320040"/>
              <a:chOff x="1224643" y="1649186"/>
              <a:chExt cx="914400" cy="457200"/>
            </a:xfrm>
          </p:grpSpPr>
          <p:sp>
            <p:nvSpPr>
              <p:cNvPr id="594" name="Rectangle 593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5" name="Rectangle 594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263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latin typeface="Arial" charset="0"/>
              </a:rPr>
              <a:t>How to compare two classifiers?</a:t>
            </a:r>
            <a:endParaRPr lang="en-US" sz="4000" dirty="0">
              <a:latin typeface="Arial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>
            <a:lvl1pPr marL="2286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latin typeface="Arial" charset="0"/>
              </a:rPr>
              <a:t>Not enough data for optimization set?</a:t>
            </a:r>
          </a:p>
          <a:p>
            <a:r>
              <a:rPr lang="en-US" sz="3200" dirty="0" smtClean="0">
                <a:latin typeface="Arial" charset="0"/>
              </a:rPr>
              <a:t>Inner-Outer Cross Validation</a:t>
            </a:r>
          </a:p>
          <a:p>
            <a:pPr lvl="1"/>
            <a:r>
              <a:rPr lang="en-US" sz="2600" dirty="0" smtClean="0">
                <a:latin typeface="Arial" charset="0"/>
              </a:rPr>
              <a:t>For each outer fold, do another cross validation.</a:t>
            </a:r>
          </a:p>
          <a:p>
            <a:pPr lvl="1"/>
            <a:r>
              <a:rPr lang="en-US" sz="2600" dirty="0" smtClean="0">
                <a:latin typeface="Arial" charset="0"/>
              </a:rPr>
              <a:t>Optimization decisions on inner CV.</a:t>
            </a:r>
          </a:p>
          <a:p>
            <a:pPr lvl="1"/>
            <a:r>
              <a:rPr lang="en-US" sz="2600" dirty="0" smtClean="0">
                <a:latin typeface="Arial" charset="0"/>
              </a:rPr>
              <a:t>Best algorithm testing on outer CV.</a:t>
            </a:r>
          </a:p>
          <a:p>
            <a:pPr lvl="1"/>
            <a:r>
              <a:rPr lang="en-US" sz="2600" dirty="0" smtClean="0">
                <a:latin typeface="Arial" charset="0"/>
              </a:rPr>
              <a:t>Example: 10 fold outer CV and 10 fold inner CV = 100 folds.</a:t>
            </a:r>
            <a:endParaRPr lang="en-US" sz="2600" dirty="0">
              <a:latin typeface="Arial" charset="0"/>
            </a:endParaRPr>
          </a:p>
          <a:p>
            <a:pPr lvl="1"/>
            <a:endParaRPr lang="en-US" sz="2600" dirty="0" smtClean="0">
              <a:latin typeface="Arial" charset="0"/>
            </a:endParaRPr>
          </a:p>
          <a:p>
            <a:pPr lvl="1"/>
            <a:endParaRPr lang="en-US" sz="2600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59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today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048804" cy="4379976"/>
          </a:xfrm>
        </p:spPr>
        <p:txBody>
          <a:bodyPr/>
          <a:lstStyle/>
          <a:p>
            <a:r>
              <a:rPr lang="en-US" dirty="0" smtClean="0"/>
              <a:t>Metrics Overview</a:t>
            </a:r>
            <a:endParaRPr lang="en-US" dirty="0" smtClean="0"/>
          </a:p>
          <a:p>
            <a:r>
              <a:rPr lang="en-US" dirty="0" smtClean="0"/>
              <a:t>How to evaluate ML algorithms</a:t>
            </a:r>
          </a:p>
          <a:p>
            <a:r>
              <a:rPr lang="en-US" dirty="0" smtClean="0"/>
              <a:t>How to pick “the best” one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70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latin typeface="Arial" charset="0"/>
              </a:rPr>
              <a:t>How to compare two classifiers?</a:t>
            </a:r>
            <a:endParaRPr lang="en-US" sz="4000" dirty="0">
              <a:latin typeface="Arial" charset="0"/>
            </a:endParaRPr>
          </a:p>
        </p:txBody>
      </p:sp>
      <p:grpSp>
        <p:nvGrpSpPr>
          <p:cNvPr id="304" name="Group 303"/>
          <p:cNvGrpSpPr/>
          <p:nvPr/>
        </p:nvGrpSpPr>
        <p:grpSpPr>
          <a:xfrm>
            <a:off x="1224643" y="1643743"/>
            <a:ext cx="7416437" cy="320040"/>
            <a:chOff x="1224643" y="1643743"/>
            <a:chExt cx="7416437" cy="320040"/>
          </a:xfrm>
        </p:grpSpPr>
        <p:grpSp>
          <p:nvGrpSpPr>
            <p:cNvPr id="305" name="Group 304"/>
            <p:cNvGrpSpPr>
              <a:grpSpLocks noChangeAspect="1"/>
            </p:cNvGrpSpPr>
            <p:nvPr/>
          </p:nvGrpSpPr>
          <p:grpSpPr>
            <a:xfrm>
              <a:off x="1224643" y="1643743"/>
              <a:ext cx="640080" cy="320040"/>
              <a:chOff x="1224643" y="1649186"/>
              <a:chExt cx="914400" cy="457200"/>
            </a:xfrm>
          </p:grpSpPr>
          <p:sp>
            <p:nvSpPr>
              <p:cNvPr id="333" name="Rectangle 332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Rectangle 333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6" name="Group 305"/>
            <p:cNvGrpSpPr>
              <a:grpSpLocks noChangeAspect="1"/>
            </p:cNvGrpSpPr>
            <p:nvPr/>
          </p:nvGrpSpPr>
          <p:grpSpPr>
            <a:xfrm>
              <a:off x="1977572" y="1643743"/>
              <a:ext cx="640080" cy="320040"/>
              <a:chOff x="1224643" y="1649186"/>
              <a:chExt cx="914400" cy="457200"/>
            </a:xfrm>
          </p:grpSpPr>
          <p:sp>
            <p:nvSpPr>
              <p:cNvPr id="331" name="Rectangle 330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Rectangle 331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7" name="Group 306"/>
            <p:cNvGrpSpPr>
              <a:grpSpLocks noChangeAspect="1"/>
            </p:cNvGrpSpPr>
            <p:nvPr/>
          </p:nvGrpSpPr>
          <p:grpSpPr>
            <a:xfrm>
              <a:off x="2730501" y="1643743"/>
              <a:ext cx="640080" cy="320040"/>
              <a:chOff x="1224643" y="1649186"/>
              <a:chExt cx="914400" cy="457200"/>
            </a:xfrm>
          </p:grpSpPr>
          <p:sp>
            <p:nvSpPr>
              <p:cNvPr id="329" name="Rectangle 328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Rectangle 329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8" name="Group 307"/>
            <p:cNvGrpSpPr>
              <a:grpSpLocks noChangeAspect="1"/>
            </p:cNvGrpSpPr>
            <p:nvPr/>
          </p:nvGrpSpPr>
          <p:grpSpPr>
            <a:xfrm>
              <a:off x="3483430" y="1643743"/>
              <a:ext cx="640080" cy="320040"/>
              <a:chOff x="1224643" y="1649186"/>
              <a:chExt cx="914400" cy="457200"/>
            </a:xfrm>
          </p:grpSpPr>
          <p:sp>
            <p:nvSpPr>
              <p:cNvPr id="327" name="Rectangle 326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Rectangle 327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9" name="Group 308"/>
            <p:cNvGrpSpPr>
              <a:grpSpLocks noChangeAspect="1"/>
            </p:cNvGrpSpPr>
            <p:nvPr/>
          </p:nvGrpSpPr>
          <p:grpSpPr>
            <a:xfrm>
              <a:off x="4236359" y="1643743"/>
              <a:ext cx="640080" cy="320040"/>
              <a:chOff x="1224643" y="1649186"/>
              <a:chExt cx="914400" cy="457200"/>
            </a:xfrm>
          </p:grpSpPr>
          <p:sp>
            <p:nvSpPr>
              <p:cNvPr id="325" name="Rectangle 324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Rectangle 325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0" name="Group 309"/>
            <p:cNvGrpSpPr>
              <a:grpSpLocks noChangeAspect="1"/>
            </p:cNvGrpSpPr>
            <p:nvPr/>
          </p:nvGrpSpPr>
          <p:grpSpPr>
            <a:xfrm>
              <a:off x="4989288" y="1643743"/>
              <a:ext cx="640080" cy="320040"/>
              <a:chOff x="1224643" y="1649186"/>
              <a:chExt cx="914400" cy="457200"/>
            </a:xfrm>
          </p:grpSpPr>
          <p:sp>
            <p:nvSpPr>
              <p:cNvPr id="323" name="Rectangle 322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Rectangle 323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1" name="Group 310"/>
            <p:cNvGrpSpPr>
              <a:grpSpLocks noChangeAspect="1"/>
            </p:cNvGrpSpPr>
            <p:nvPr/>
          </p:nvGrpSpPr>
          <p:grpSpPr>
            <a:xfrm>
              <a:off x="5742217" y="1643743"/>
              <a:ext cx="640080" cy="320040"/>
              <a:chOff x="1224643" y="1649186"/>
              <a:chExt cx="914400" cy="457200"/>
            </a:xfrm>
          </p:grpSpPr>
          <p:sp>
            <p:nvSpPr>
              <p:cNvPr id="321" name="Rectangle 320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Rectangle 321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2" name="Group 311"/>
            <p:cNvGrpSpPr>
              <a:grpSpLocks noChangeAspect="1"/>
            </p:cNvGrpSpPr>
            <p:nvPr/>
          </p:nvGrpSpPr>
          <p:grpSpPr>
            <a:xfrm>
              <a:off x="6495146" y="1643743"/>
              <a:ext cx="640080" cy="320040"/>
              <a:chOff x="1224643" y="1649186"/>
              <a:chExt cx="914400" cy="457200"/>
            </a:xfrm>
          </p:grpSpPr>
          <p:sp>
            <p:nvSpPr>
              <p:cNvPr id="319" name="Rectangle 318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Rectangle 319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3" name="Group 312"/>
            <p:cNvGrpSpPr>
              <a:grpSpLocks noChangeAspect="1"/>
            </p:cNvGrpSpPr>
            <p:nvPr/>
          </p:nvGrpSpPr>
          <p:grpSpPr>
            <a:xfrm>
              <a:off x="7248075" y="1643743"/>
              <a:ext cx="640080" cy="320040"/>
              <a:chOff x="1224643" y="1649186"/>
              <a:chExt cx="914400" cy="457200"/>
            </a:xfrm>
          </p:grpSpPr>
          <p:sp>
            <p:nvSpPr>
              <p:cNvPr id="317" name="Rectangle 316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Rectangle 317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4" name="Group 313"/>
            <p:cNvGrpSpPr>
              <a:grpSpLocks noChangeAspect="1"/>
            </p:cNvGrpSpPr>
            <p:nvPr/>
          </p:nvGrpSpPr>
          <p:grpSpPr>
            <a:xfrm>
              <a:off x="8001000" y="1643743"/>
              <a:ext cx="640080" cy="320040"/>
              <a:chOff x="1224643" y="1649186"/>
              <a:chExt cx="914400" cy="457200"/>
            </a:xfrm>
          </p:grpSpPr>
          <p:sp>
            <p:nvSpPr>
              <p:cNvPr id="315" name="Rectangle 314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Rectangle 315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35" name="Group 334"/>
          <p:cNvGrpSpPr/>
          <p:nvPr/>
        </p:nvGrpSpPr>
        <p:grpSpPr>
          <a:xfrm>
            <a:off x="1224643" y="2611361"/>
            <a:ext cx="7416437" cy="320040"/>
            <a:chOff x="1224643" y="1643743"/>
            <a:chExt cx="7416437" cy="320040"/>
          </a:xfrm>
        </p:grpSpPr>
        <p:grpSp>
          <p:nvGrpSpPr>
            <p:cNvPr id="336" name="Group 335"/>
            <p:cNvGrpSpPr>
              <a:grpSpLocks noChangeAspect="1"/>
            </p:cNvGrpSpPr>
            <p:nvPr/>
          </p:nvGrpSpPr>
          <p:grpSpPr>
            <a:xfrm>
              <a:off x="1224643" y="1643743"/>
              <a:ext cx="640080" cy="320040"/>
              <a:chOff x="1224643" y="1649186"/>
              <a:chExt cx="914400" cy="457200"/>
            </a:xfrm>
          </p:grpSpPr>
          <p:sp>
            <p:nvSpPr>
              <p:cNvPr id="364" name="Rectangle 363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" name="Rectangle 364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7" name="Group 336"/>
            <p:cNvGrpSpPr>
              <a:grpSpLocks noChangeAspect="1"/>
            </p:cNvGrpSpPr>
            <p:nvPr/>
          </p:nvGrpSpPr>
          <p:grpSpPr>
            <a:xfrm>
              <a:off x="1977572" y="1643743"/>
              <a:ext cx="640080" cy="320040"/>
              <a:chOff x="1224643" y="1649186"/>
              <a:chExt cx="914400" cy="457200"/>
            </a:xfrm>
          </p:grpSpPr>
          <p:sp>
            <p:nvSpPr>
              <p:cNvPr id="362" name="Rectangle 361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3" name="Rectangle 362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8" name="Group 337"/>
            <p:cNvGrpSpPr>
              <a:grpSpLocks noChangeAspect="1"/>
            </p:cNvGrpSpPr>
            <p:nvPr/>
          </p:nvGrpSpPr>
          <p:grpSpPr>
            <a:xfrm>
              <a:off x="2730501" y="1643743"/>
              <a:ext cx="640080" cy="320040"/>
              <a:chOff x="1224643" y="1649186"/>
              <a:chExt cx="914400" cy="457200"/>
            </a:xfrm>
          </p:grpSpPr>
          <p:sp>
            <p:nvSpPr>
              <p:cNvPr id="360" name="Rectangle 359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Rectangle 360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9" name="Group 338"/>
            <p:cNvGrpSpPr>
              <a:grpSpLocks noChangeAspect="1"/>
            </p:cNvGrpSpPr>
            <p:nvPr/>
          </p:nvGrpSpPr>
          <p:grpSpPr>
            <a:xfrm>
              <a:off x="3483430" y="1643743"/>
              <a:ext cx="640080" cy="320040"/>
              <a:chOff x="1224643" y="1649186"/>
              <a:chExt cx="914400" cy="457200"/>
            </a:xfrm>
          </p:grpSpPr>
          <p:sp>
            <p:nvSpPr>
              <p:cNvPr id="358" name="Rectangle 357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9" name="Rectangle 358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0" name="Group 339"/>
            <p:cNvGrpSpPr>
              <a:grpSpLocks noChangeAspect="1"/>
            </p:cNvGrpSpPr>
            <p:nvPr/>
          </p:nvGrpSpPr>
          <p:grpSpPr>
            <a:xfrm>
              <a:off x="4236359" y="1643743"/>
              <a:ext cx="640080" cy="320040"/>
              <a:chOff x="1224643" y="1649186"/>
              <a:chExt cx="914400" cy="457200"/>
            </a:xfrm>
          </p:grpSpPr>
          <p:sp>
            <p:nvSpPr>
              <p:cNvPr id="356" name="Rectangle 355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7" name="Rectangle 356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1" name="Group 340"/>
            <p:cNvGrpSpPr>
              <a:grpSpLocks noChangeAspect="1"/>
            </p:cNvGrpSpPr>
            <p:nvPr/>
          </p:nvGrpSpPr>
          <p:grpSpPr>
            <a:xfrm>
              <a:off x="4989288" y="1643743"/>
              <a:ext cx="640080" cy="320040"/>
              <a:chOff x="1224643" y="1649186"/>
              <a:chExt cx="914400" cy="457200"/>
            </a:xfrm>
          </p:grpSpPr>
          <p:sp>
            <p:nvSpPr>
              <p:cNvPr id="354" name="Rectangle 353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" name="Rectangle 354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2" name="Group 341"/>
            <p:cNvGrpSpPr>
              <a:grpSpLocks noChangeAspect="1"/>
            </p:cNvGrpSpPr>
            <p:nvPr/>
          </p:nvGrpSpPr>
          <p:grpSpPr>
            <a:xfrm>
              <a:off x="5742217" y="1643743"/>
              <a:ext cx="640080" cy="320040"/>
              <a:chOff x="1224643" y="1649186"/>
              <a:chExt cx="914400" cy="457200"/>
            </a:xfrm>
          </p:grpSpPr>
          <p:sp>
            <p:nvSpPr>
              <p:cNvPr id="352" name="Rectangle 351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3" name="Rectangle 352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3" name="Group 342"/>
            <p:cNvGrpSpPr>
              <a:grpSpLocks noChangeAspect="1"/>
            </p:cNvGrpSpPr>
            <p:nvPr/>
          </p:nvGrpSpPr>
          <p:grpSpPr>
            <a:xfrm>
              <a:off x="6495146" y="1643743"/>
              <a:ext cx="640080" cy="320040"/>
              <a:chOff x="1224643" y="1649186"/>
              <a:chExt cx="914400" cy="457200"/>
            </a:xfrm>
          </p:grpSpPr>
          <p:sp>
            <p:nvSpPr>
              <p:cNvPr id="350" name="Rectangle 349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" name="Rectangle 350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4" name="Group 343"/>
            <p:cNvGrpSpPr>
              <a:grpSpLocks noChangeAspect="1"/>
            </p:cNvGrpSpPr>
            <p:nvPr/>
          </p:nvGrpSpPr>
          <p:grpSpPr>
            <a:xfrm>
              <a:off x="7248075" y="1643743"/>
              <a:ext cx="640080" cy="320040"/>
              <a:chOff x="1224643" y="1649186"/>
              <a:chExt cx="914400" cy="457200"/>
            </a:xfrm>
          </p:grpSpPr>
          <p:sp>
            <p:nvSpPr>
              <p:cNvPr id="348" name="Rectangle 347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" name="Rectangle 348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5" name="Group 344"/>
            <p:cNvGrpSpPr>
              <a:grpSpLocks noChangeAspect="1"/>
            </p:cNvGrpSpPr>
            <p:nvPr/>
          </p:nvGrpSpPr>
          <p:grpSpPr>
            <a:xfrm>
              <a:off x="8001000" y="1643743"/>
              <a:ext cx="640080" cy="320040"/>
              <a:chOff x="1224643" y="1649186"/>
              <a:chExt cx="914400" cy="457200"/>
            </a:xfrm>
          </p:grpSpPr>
          <p:sp>
            <p:nvSpPr>
              <p:cNvPr id="346" name="Rectangle 345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" name="Rectangle 346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66" name="Group 365"/>
          <p:cNvGrpSpPr/>
          <p:nvPr/>
        </p:nvGrpSpPr>
        <p:grpSpPr>
          <a:xfrm>
            <a:off x="1224643" y="4546597"/>
            <a:ext cx="7416437" cy="320040"/>
            <a:chOff x="1224643" y="1643743"/>
            <a:chExt cx="7416437" cy="320040"/>
          </a:xfrm>
        </p:grpSpPr>
        <p:grpSp>
          <p:nvGrpSpPr>
            <p:cNvPr id="367" name="Group 366"/>
            <p:cNvGrpSpPr>
              <a:grpSpLocks noChangeAspect="1"/>
            </p:cNvGrpSpPr>
            <p:nvPr/>
          </p:nvGrpSpPr>
          <p:grpSpPr>
            <a:xfrm>
              <a:off x="1224643" y="1643743"/>
              <a:ext cx="640080" cy="320040"/>
              <a:chOff x="1224643" y="1649186"/>
              <a:chExt cx="914400" cy="457200"/>
            </a:xfrm>
          </p:grpSpPr>
          <p:sp>
            <p:nvSpPr>
              <p:cNvPr id="395" name="Rectangle 394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Rectangle 395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8" name="Group 367"/>
            <p:cNvGrpSpPr>
              <a:grpSpLocks noChangeAspect="1"/>
            </p:cNvGrpSpPr>
            <p:nvPr/>
          </p:nvGrpSpPr>
          <p:grpSpPr>
            <a:xfrm>
              <a:off x="1977572" y="1643743"/>
              <a:ext cx="640080" cy="320040"/>
              <a:chOff x="1224643" y="1649186"/>
              <a:chExt cx="914400" cy="457200"/>
            </a:xfrm>
          </p:grpSpPr>
          <p:sp>
            <p:nvSpPr>
              <p:cNvPr id="393" name="Rectangle 392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4" name="Rectangle 393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9" name="Group 368"/>
            <p:cNvGrpSpPr>
              <a:grpSpLocks noChangeAspect="1"/>
            </p:cNvGrpSpPr>
            <p:nvPr/>
          </p:nvGrpSpPr>
          <p:grpSpPr>
            <a:xfrm>
              <a:off x="2730501" y="1643743"/>
              <a:ext cx="640080" cy="320040"/>
              <a:chOff x="1224643" y="1649186"/>
              <a:chExt cx="914400" cy="457200"/>
            </a:xfrm>
          </p:grpSpPr>
          <p:sp>
            <p:nvSpPr>
              <p:cNvPr id="391" name="Rectangle 390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2" name="Rectangle 391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0" name="Group 369"/>
            <p:cNvGrpSpPr>
              <a:grpSpLocks noChangeAspect="1"/>
            </p:cNvGrpSpPr>
            <p:nvPr/>
          </p:nvGrpSpPr>
          <p:grpSpPr>
            <a:xfrm>
              <a:off x="3483430" y="1643743"/>
              <a:ext cx="640080" cy="320040"/>
              <a:chOff x="1224643" y="1649186"/>
              <a:chExt cx="914400" cy="457200"/>
            </a:xfrm>
          </p:grpSpPr>
          <p:sp>
            <p:nvSpPr>
              <p:cNvPr id="389" name="Rectangle 388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0" name="Rectangle 389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1" name="Group 370"/>
            <p:cNvGrpSpPr>
              <a:grpSpLocks noChangeAspect="1"/>
            </p:cNvGrpSpPr>
            <p:nvPr/>
          </p:nvGrpSpPr>
          <p:grpSpPr>
            <a:xfrm>
              <a:off x="4236359" y="1643743"/>
              <a:ext cx="640080" cy="320040"/>
              <a:chOff x="1224643" y="1649186"/>
              <a:chExt cx="914400" cy="457200"/>
            </a:xfrm>
          </p:grpSpPr>
          <p:sp>
            <p:nvSpPr>
              <p:cNvPr id="387" name="Rectangle 386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Rectangle 387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2" name="Group 371"/>
            <p:cNvGrpSpPr>
              <a:grpSpLocks noChangeAspect="1"/>
            </p:cNvGrpSpPr>
            <p:nvPr/>
          </p:nvGrpSpPr>
          <p:grpSpPr>
            <a:xfrm>
              <a:off x="4989288" y="1643743"/>
              <a:ext cx="640080" cy="320040"/>
              <a:chOff x="1224643" y="1649186"/>
              <a:chExt cx="914400" cy="457200"/>
            </a:xfrm>
          </p:grpSpPr>
          <p:sp>
            <p:nvSpPr>
              <p:cNvPr id="385" name="Rectangle 384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6" name="Rectangle 385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3" name="Group 372"/>
            <p:cNvGrpSpPr>
              <a:grpSpLocks noChangeAspect="1"/>
            </p:cNvGrpSpPr>
            <p:nvPr/>
          </p:nvGrpSpPr>
          <p:grpSpPr>
            <a:xfrm>
              <a:off x="5742217" y="1643743"/>
              <a:ext cx="640080" cy="320040"/>
              <a:chOff x="1224643" y="1649186"/>
              <a:chExt cx="914400" cy="457200"/>
            </a:xfrm>
          </p:grpSpPr>
          <p:sp>
            <p:nvSpPr>
              <p:cNvPr id="383" name="Rectangle 382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" name="Rectangle 383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4" name="Group 373"/>
            <p:cNvGrpSpPr>
              <a:grpSpLocks noChangeAspect="1"/>
            </p:cNvGrpSpPr>
            <p:nvPr/>
          </p:nvGrpSpPr>
          <p:grpSpPr>
            <a:xfrm>
              <a:off x="6495146" y="1643743"/>
              <a:ext cx="640080" cy="320040"/>
              <a:chOff x="1224643" y="1649186"/>
              <a:chExt cx="914400" cy="457200"/>
            </a:xfrm>
          </p:grpSpPr>
          <p:sp>
            <p:nvSpPr>
              <p:cNvPr id="381" name="Rectangle 380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Rectangle 381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5" name="Group 374"/>
            <p:cNvGrpSpPr>
              <a:grpSpLocks noChangeAspect="1"/>
            </p:cNvGrpSpPr>
            <p:nvPr/>
          </p:nvGrpSpPr>
          <p:grpSpPr>
            <a:xfrm>
              <a:off x="7248075" y="1643743"/>
              <a:ext cx="640080" cy="320040"/>
              <a:chOff x="1224643" y="1649186"/>
              <a:chExt cx="914400" cy="457200"/>
            </a:xfrm>
          </p:grpSpPr>
          <p:sp>
            <p:nvSpPr>
              <p:cNvPr id="379" name="Rectangle 378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" name="Rectangle 379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6" name="Group 375"/>
            <p:cNvGrpSpPr>
              <a:grpSpLocks noChangeAspect="1"/>
            </p:cNvGrpSpPr>
            <p:nvPr/>
          </p:nvGrpSpPr>
          <p:grpSpPr>
            <a:xfrm>
              <a:off x="8001000" y="1643743"/>
              <a:ext cx="640080" cy="320040"/>
              <a:chOff x="1224643" y="1649186"/>
              <a:chExt cx="914400" cy="457200"/>
            </a:xfrm>
          </p:grpSpPr>
          <p:sp>
            <p:nvSpPr>
              <p:cNvPr id="377" name="Rectangle 376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Rectangle 377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97" name="Group 396"/>
          <p:cNvGrpSpPr/>
          <p:nvPr/>
        </p:nvGrpSpPr>
        <p:grpSpPr>
          <a:xfrm>
            <a:off x="1224643" y="5030406"/>
            <a:ext cx="7416437" cy="320040"/>
            <a:chOff x="1224643" y="1643743"/>
            <a:chExt cx="7416437" cy="320040"/>
          </a:xfrm>
        </p:grpSpPr>
        <p:grpSp>
          <p:nvGrpSpPr>
            <p:cNvPr id="398" name="Group 397"/>
            <p:cNvGrpSpPr>
              <a:grpSpLocks noChangeAspect="1"/>
            </p:cNvGrpSpPr>
            <p:nvPr/>
          </p:nvGrpSpPr>
          <p:grpSpPr>
            <a:xfrm>
              <a:off x="1224643" y="1643743"/>
              <a:ext cx="640080" cy="320040"/>
              <a:chOff x="1224643" y="1649186"/>
              <a:chExt cx="914400" cy="457200"/>
            </a:xfrm>
          </p:grpSpPr>
          <p:sp>
            <p:nvSpPr>
              <p:cNvPr id="426" name="Rectangle 425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7" name="Rectangle 426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9" name="Group 398"/>
            <p:cNvGrpSpPr>
              <a:grpSpLocks noChangeAspect="1"/>
            </p:cNvGrpSpPr>
            <p:nvPr/>
          </p:nvGrpSpPr>
          <p:grpSpPr>
            <a:xfrm>
              <a:off x="1977572" y="1643743"/>
              <a:ext cx="640080" cy="320040"/>
              <a:chOff x="1224643" y="1649186"/>
              <a:chExt cx="914400" cy="457200"/>
            </a:xfrm>
          </p:grpSpPr>
          <p:sp>
            <p:nvSpPr>
              <p:cNvPr id="424" name="Rectangle 423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5" name="Rectangle 424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0" name="Group 399"/>
            <p:cNvGrpSpPr>
              <a:grpSpLocks noChangeAspect="1"/>
            </p:cNvGrpSpPr>
            <p:nvPr/>
          </p:nvGrpSpPr>
          <p:grpSpPr>
            <a:xfrm>
              <a:off x="2730501" y="1643743"/>
              <a:ext cx="640080" cy="320040"/>
              <a:chOff x="1224643" y="1649186"/>
              <a:chExt cx="914400" cy="457200"/>
            </a:xfrm>
          </p:grpSpPr>
          <p:sp>
            <p:nvSpPr>
              <p:cNvPr id="422" name="Rectangle 421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3" name="Rectangle 422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1" name="Group 400"/>
            <p:cNvGrpSpPr>
              <a:grpSpLocks noChangeAspect="1"/>
            </p:cNvGrpSpPr>
            <p:nvPr/>
          </p:nvGrpSpPr>
          <p:grpSpPr>
            <a:xfrm>
              <a:off x="3483430" y="1643743"/>
              <a:ext cx="640080" cy="320040"/>
              <a:chOff x="1224643" y="1649186"/>
              <a:chExt cx="914400" cy="457200"/>
            </a:xfrm>
          </p:grpSpPr>
          <p:sp>
            <p:nvSpPr>
              <p:cNvPr id="420" name="Rectangle 419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1" name="Rectangle 420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2" name="Group 401"/>
            <p:cNvGrpSpPr>
              <a:grpSpLocks noChangeAspect="1"/>
            </p:cNvGrpSpPr>
            <p:nvPr/>
          </p:nvGrpSpPr>
          <p:grpSpPr>
            <a:xfrm>
              <a:off x="4236359" y="1643743"/>
              <a:ext cx="640080" cy="320040"/>
              <a:chOff x="1224643" y="1649186"/>
              <a:chExt cx="914400" cy="457200"/>
            </a:xfrm>
          </p:grpSpPr>
          <p:sp>
            <p:nvSpPr>
              <p:cNvPr id="418" name="Rectangle 417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9" name="Rectangle 418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3" name="Group 402"/>
            <p:cNvGrpSpPr>
              <a:grpSpLocks noChangeAspect="1"/>
            </p:cNvGrpSpPr>
            <p:nvPr/>
          </p:nvGrpSpPr>
          <p:grpSpPr>
            <a:xfrm>
              <a:off x="4989288" y="1643743"/>
              <a:ext cx="640080" cy="320040"/>
              <a:chOff x="1224643" y="1649186"/>
              <a:chExt cx="914400" cy="457200"/>
            </a:xfrm>
          </p:grpSpPr>
          <p:sp>
            <p:nvSpPr>
              <p:cNvPr id="416" name="Rectangle 415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7" name="Rectangle 416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4" name="Group 403"/>
            <p:cNvGrpSpPr>
              <a:grpSpLocks noChangeAspect="1"/>
            </p:cNvGrpSpPr>
            <p:nvPr/>
          </p:nvGrpSpPr>
          <p:grpSpPr>
            <a:xfrm>
              <a:off x="5742217" y="1643743"/>
              <a:ext cx="640080" cy="320040"/>
              <a:chOff x="1224643" y="1649186"/>
              <a:chExt cx="914400" cy="457200"/>
            </a:xfrm>
          </p:grpSpPr>
          <p:sp>
            <p:nvSpPr>
              <p:cNvPr id="414" name="Rectangle 413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5" name="Rectangle 414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5" name="Group 404"/>
            <p:cNvGrpSpPr>
              <a:grpSpLocks noChangeAspect="1"/>
            </p:cNvGrpSpPr>
            <p:nvPr/>
          </p:nvGrpSpPr>
          <p:grpSpPr>
            <a:xfrm>
              <a:off x="6495146" y="1643743"/>
              <a:ext cx="640080" cy="320040"/>
              <a:chOff x="1224643" y="1649186"/>
              <a:chExt cx="914400" cy="457200"/>
            </a:xfrm>
          </p:grpSpPr>
          <p:sp>
            <p:nvSpPr>
              <p:cNvPr id="412" name="Rectangle 411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3" name="Rectangle 412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6" name="Group 405"/>
            <p:cNvGrpSpPr>
              <a:grpSpLocks noChangeAspect="1"/>
            </p:cNvGrpSpPr>
            <p:nvPr/>
          </p:nvGrpSpPr>
          <p:grpSpPr>
            <a:xfrm>
              <a:off x="7248075" y="1643743"/>
              <a:ext cx="640080" cy="320040"/>
              <a:chOff x="1224643" y="1649186"/>
              <a:chExt cx="914400" cy="457200"/>
            </a:xfrm>
          </p:grpSpPr>
          <p:sp>
            <p:nvSpPr>
              <p:cNvPr id="410" name="Rectangle 409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1" name="Rectangle 410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7" name="Group 406"/>
            <p:cNvGrpSpPr>
              <a:grpSpLocks noChangeAspect="1"/>
            </p:cNvGrpSpPr>
            <p:nvPr/>
          </p:nvGrpSpPr>
          <p:grpSpPr>
            <a:xfrm>
              <a:off x="8001000" y="1643743"/>
              <a:ext cx="640080" cy="320040"/>
              <a:chOff x="1224643" y="1649186"/>
              <a:chExt cx="914400" cy="457200"/>
            </a:xfrm>
          </p:grpSpPr>
          <p:sp>
            <p:nvSpPr>
              <p:cNvPr id="408" name="Rectangle 407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9" name="Rectangle 408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28" name="Group 427"/>
          <p:cNvGrpSpPr/>
          <p:nvPr/>
        </p:nvGrpSpPr>
        <p:grpSpPr>
          <a:xfrm>
            <a:off x="1224643" y="2127552"/>
            <a:ext cx="7416437" cy="320040"/>
            <a:chOff x="1224643" y="1643743"/>
            <a:chExt cx="7416437" cy="320040"/>
          </a:xfrm>
        </p:grpSpPr>
        <p:grpSp>
          <p:nvGrpSpPr>
            <p:cNvPr id="429" name="Group 428"/>
            <p:cNvGrpSpPr>
              <a:grpSpLocks noChangeAspect="1"/>
            </p:cNvGrpSpPr>
            <p:nvPr/>
          </p:nvGrpSpPr>
          <p:grpSpPr>
            <a:xfrm>
              <a:off x="1224643" y="1643743"/>
              <a:ext cx="640080" cy="320040"/>
              <a:chOff x="1224643" y="1649186"/>
              <a:chExt cx="914400" cy="457200"/>
            </a:xfrm>
          </p:grpSpPr>
          <p:sp>
            <p:nvSpPr>
              <p:cNvPr id="457" name="Rectangle 456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8" name="Rectangle 457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0" name="Group 429"/>
            <p:cNvGrpSpPr>
              <a:grpSpLocks noChangeAspect="1"/>
            </p:cNvGrpSpPr>
            <p:nvPr/>
          </p:nvGrpSpPr>
          <p:grpSpPr>
            <a:xfrm>
              <a:off x="1977572" y="1643743"/>
              <a:ext cx="640080" cy="320040"/>
              <a:chOff x="1224643" y="1649186"/>
              <a:chExt cx="914400" cy="457200"/>
            </a:xfrm>
          </p:grpSpPr>
          <p:sp>
            <p:nvSpPr>
              <p:cNvPr id="455" name="Rectangle 454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6" name="Rectangle 455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1" name="Group 430"/>
            <p:cNvGrpSpPr>
              <a:grpSpLocks noChangeAspect="1"/>
            </p:cNvGrpSpPr>
            <p:nvPr/>
          </p:nvGrpSpPr>
          <p:grpSpPr>
            <a:xfrm>
              <a:off x="2730501" y="1643743"/>
              <a:ext cx="640080" cy="320040"/>
              <a:chOff x="1224643" y="1649186"/>
              <a:chExt cx="914400" cy="457200"/>
            </a:xfrm>
          </p:grpSpPr>
          <p:sp>
            <p:nvSpPr>
              <p:cNvPr id="453" name="Rectangle 452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4" name="Rectangle 453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2" name="Group 431"/>
            <p:cNvGrpSpPr>
              <a:grpSpLocks noChangeAspect="1"/>
            </p:cNvGrpSpPr>
            <p:nvPr/>
          </p:nvGrpSpPr>
          <p:grpSpPr>
            <a:xfrm>
              <a:off x="3483430" y="1643743"/>
              <a:ext cx="640080" cy="320040"/>
              <a:chOff x="1224643" y="1649186"/>
              <a:chExt cx="914400" cy="457200"/>
            </a:xfrm>
          </p:grpSpPr>
          <p:sp>
            <p:nvSpPr>
              <p:cNvPr id="451" name="Rectangle 450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2" name="Rectangle 451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3" name="Group 432"/>
            <p:cNvGrpSpPr>
              <a:grpSpLocks noChangeAspect="1"/>
            </p:cNvGrpSpPr>
            <p:nvPr/>
          </p:nvGrpSpPr>
          <p:grpSpPr>
            <a:xfrm>
              <a:off x="4236359" y="1643743"/>
              <a:ext cx="640080" cy="320040"/>
              <a:chOff x="1224643" y="1649186"/>
              <a:chExt cx="914400" cy="457200"/>
            </a:xfrm>
          </p:grpSpPr>
          <p:sp>
            <p:nvSpPr>
              <p:cNvPr id="449" name="Rectangle 448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0" name="Rectangle 449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4" name="Group 433"/>
            <p:cNvGrpSpPr>
              <a:grpSpLocks noChangeAspect="1"/>
            </p:cNvGrpSpPr>
            <p:nvPr/>
          </p:nvGrpSpPr>
          <p:grpSpPr>
            <a:xfrm>
              <a:off x="4989288" y="1643743"/>
              <a:ext cx="640080" cy="320040"/>
              <a:chOff x="1224643" y="1649186"/>
              <a:chExt cx="914400" cy="457200"/>
            </a:xfrm>
          </p:grpSpPr>
          <p:sp>
            <p:nvSpPr>
              <p:cNvPr id="447" name="Rectangle 446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8" name="Rectangle 447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5" name="Group 434"/>
            <p:cNvGrpSpPr>
              <a:grpSpLocks noChangeAspect="1"/>
            </p:cNvGrpSpPr>
            <p:nvPr/>
          </p:nvGrpSpPr>
          <p:grpSpPr>
            <a:xfrm>
              <a:off x="5742217" y="1643743"/>
              <a:ext cx="640080" cy="320040"/>
              <a:chOff x="1224643" y="1649186"/>
              <a:chExt cx="914400" cy="457200"/>
            </a:xfrm>
          </p:grpSpPr>
          <p:sp>
            <p:nvSpPr>
              <p:cNvPr id="445" name="Rectangle 444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6" name="Rectangle 445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6" name="Group 435"/>
            <p:cNvGrpSpPr>
              <a:grpSpLocks noChangeAspect="1"/>
            </p:cNvGrpSpPr>
            <p:nvPr/>
          </p:nvGrpSpPr>
          <p:grpSpPr>
            <a:xfrm>
              <a:off x="6495146" y="1643743"/>
              <a:ext cx="640080" cy="320040"/>
              <a:chOff x="1224643" y="1649186"/>
              <a:chExt cx="914400" cy="457200"/>
            </a:xfrm>
          </p:grpSpPr>
          <p:sp>
            <p:nvSpPr>
              <p:cNvPr id="443" name="Rectangle 442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4" name="Rectangle 443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7" name="Group 436"/>
            <p:cNvGrpSpPr>
              <a:grpSpLocks noChangeAspect="1"/>
            </p:cNvGrpSpPr>
            <p:nvPr/>
          </p:nvGrpSpPr>
          <p:grpSpPr>
            <a:xfrm>
              <a:off x="7248075" y="1643743"/>
              <a:ext cx="640080" cy="320040"/>
              <a:chOff x="1224643" y="1649186"/>
              <a:chExt cx="914400" cy="457200"/>
            </a:xfrm>
          </p:grpSpPr>
          <p:sp>
            <p:nvSpPr>
              <p:cNvPr id="441" name="Rectangle 440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2" name="Rectangle 441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8" name="Group 437"/>
            <p:cNvGrpSpPr>
              <a:grpSpLocks noChangeAspect="1"/>
            </p:cNvGrpSpPr>
            <p:nvPr/>
          </p:nvGrpSpPr>
          <p:grpSpPr>
            <a:xfrm>
              <a:off x="8001000" y="1643743"/>
              <a:ext cx="640080" cy="320040"/>
              <a:chOff x="1224643" y="1649186"/>
              <a:chExt cx="914400" cy="457200"/>
            </a:xfrm>
          </p:grpSpPr>
          <p:sp>
            <p:nvSpPr>
              <p:cNvPr id="439" name="Rectangle 438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0" name="Rectangle 439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59" name="Group 458"/>
          <p:cNvGrpSpPr/>
          <p:nvPr/>
        </p:nvGrpSpPr>
        <p:grpSpPr>
          <a:xfrm>
            <a:off x="1224643" y="5514215"/>
            <a:ext cx="7416437" cy="320040"/>
            <a:chOff x="1224643" y="1643743"/>
            <a:chExt cx="7416437" cy="320040"/>
          </a:xfrm>
        </p:grpSpPr>
        <p:grpSp>
          <p:nvGrpSpPr>
            <p:cNvPr id="460" name="Group 459"/>
            <p:cNvGrpSpPr>
              <a:grpSpLocks noChangeAspect="1"/>
            </p:cNvGrpSpPr>
            <p:nvPr/>
          </p:nvGrpSpPr>
          <p:grpSpPr>
            <a:xfrm>
              <a:off x="1224643" y="1643743"/>
              <a:ext cx="640080" cy="320040"/>
              <a:chOff x="1224643" y="1649186"/>
              <a:chExt cx="914400" cy="457200"/>
            </a:xfrm>
          </p:grpSpPr>
          <p:sp>
            <p:nvSpPr>
              <p:cNvPr id="488" name="Rectangle 487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9" name="Rectangle 488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1" name="Group 460"/>
            <p:cNvGrpSpPr>
              <a:grpSpLocks noChangeAspect="1"/>
            </p:cNvGrpSpPr>
            <p:nvPr/>
          </p:nvGrpSpPr>
          <p:grpSpPr>
            <a:xfrm>
              <a:off x="1977572" y="1643743"/>
              <a:ext cx="640080" cy="320040"/>
              <a:chOff x="1224643" y="1649186"/>
              <a:chExt cx="914400" cy="457200"/>
            </a:xfrm>
          </p:grpSpPr>
          <p:sp>
            <p:nvSpPr>
              <p:cNvPr id="486" name="Rectangle 485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7" name="Rectangle 486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2" name="Group 461"/>
            <p:cNvGrpSpPr>
              <a:grpSpLocks noChangeAspect="1"/>
            </p:cNvGrpSpPr>
            <p:nvPr/>
          </p:nvGrpSpPr>
          <p:grpSpPr>
            <a:xfrm>
              <a:off x="2730501" y="1643743"/>
              <a:ext cx="640080" cy="320040"/>
              <a:chOff x="1224643" y="1649186"/>
              <a:chExt cx="914400" cy="457200"/>
            </a:xfrm>
          </p:grpSpPr>
          <p:sp>
            <p:nvSpPr>
              <p:cNvPr id="484" name="Rectangle 483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5" name="Rectangle 484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3" name="Group 462"/>
            <p:cNvGrpSpPr>
              <a:grpSpLocks noChangeAspect="1"/>
            </p:cNvGrpSpPr>
            <p:nvPr/>
          </p:nvGrpSpPr>
          <p:grpSpPr>
            <a:xfrm>
              <a:off x="3483430" y="1643743"/>
              <a:ext cx="640080" cy="320040"/>
              <a:chOff x="1224643" y="1649186"/>
              <a:chExt cx="914400" cy="457200"/>
            </a:xfrm>
          </p:grpSpPr>
          <p:sp>
            <p:nvSpPr>
              <p:cNvPr id="482" name="Rectangle 481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3" name="Rectangle 482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4" name="Group 463"/>
            <p:cNvGrpSpPr>
              <a:grpSpLocks noChangeAspect="1"/>
            </p:cNvGrpSpPr>
            <p:nvPr/>
          </p:nvGrpSpPr>
          <p:grpSpPr>
            <a:xfrm>
              <a:off x="4236359" y="1643743"/>
              <a:ext cx="640080" cy="320040"/>
              <a:chOff x="1224643" y="1649186"/>
              <a:chExt cx="914400" cy="457200"/>
            </a:xfrm>
          </p:grpSpPr>
          <p:sp>
            <p:nvSpPr>
              <p:cNvPr id="480" name="Rectangle 479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1" name="Rectangle 480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5" name="Group 464"/>
            <p:cNvGrpSpPr>
              <a:grpSpLocks noChangeAspect="1"/>
            </p:cNvGrpSpPr>
            <p:nvPr/>
          </p:nvGrpSpPr>
          <p:grpSpPr>
            <a:xfrm>
              <a:off x="4989288" y="1643743"/>
              <a:ext cx="640080" cy="320040"/>
              <a:chOff x="1224643" y="1649186"/>
              <a:chExt cx="914400" cy="457200"/>
            </a:xfrm>
          </p:grpSpPr>
          <p:sp>
            <p:nvSpPr>
              <p:cNvPr id="478" name="Rectangle 477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9" name="Rectangle 478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6" name="Group 465"/>
            <p:cNvGrpSpPr>
              <a:grpSpLocks noChangeAspect="1"/>
            </p:cNvGrpSpPr>
            <p:nvPr/>
          </p:nvGrpSpPr>
          <p:grpSpPr>
            <a:xfrm>
              <a:off x="5742217" y="1643743"/>
              <a:ext cx="640080" cy="320040"/>
              <a:chOff x="1224643" y="1649186"/>
              <a:chExt cx="914400" cy="457200"/>
            </a:xfrm>
          </p:grpSpPr>
          <p:sp>
            <p:nvSpPr>
              <p:cNvPr id="476" name="Rectangle 475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7" name="Rectangle 476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7" name="Group 466"/>
            <p:cNvGrpSpPr>
              <a:grpSpLocks noChangeAspect="1"/>
            </p:cNvGrpSpPr>
            <p:nvPr/>
          </p:nvGrpSpPr>
          <p:grpSpPr>
            <a:xfrm>
              <a:off x="6495146" y="1643743"/>
              <a:ext cx="640080" cy="320040"/>
              <a:chOff x="1224643" y="1649186"/>
              <a:chExt cx="914400" cy="457200"/>
            </a:xfrm>
          </p:grpSpPr>
          <p:sp>
            <p:nvSpPr>
              <p:cNvPr id="474" name="Rectangle 473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5" name="Rectangle 474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8" name="Group 467"/>
            <p:cNvGrpSpPr>
              <a:grpSpLocks noChangeAspect="1"/>
            </p:cNvGrpSpPr>
            <p:nvPr/>
          </p:nvGrpSpPr>
          <p:grpSpPr>
            <a:xfrm>
              <a:off x="7248075" y="1643743"/>
              <a:ext cx="640080" cy="320040"/>
              <a:chOff x="1224643" y="1649186"/>
              <a:chExt cx="914400" cy="457200"/>
            </a:xfrm>
          </p:grpSpPr>
          <p:sp>
            <p:nvSpPr>
              <p:cNvPr id="472" name="Rectangle 471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3" name="Rectangle 472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9" name="Group 468"/>
            <p:cNvGrpSpPr>
              <a:grpSpLocks noChangeAspect="1"/>
            </p:cNvGrpSpPr>
            <p:nvPr/>
          </p:nvGrpSpPr>
          <p:grpSpPr>
            <a:xfrm>
              <a:off x="8001000" y="1643743"/>
              <a:ext cx="640080" cy="320040"/>
              <a:chOff x="1224643" y="1649186"/>
              <a:chExt cx="914400" cy="457200"/>
            </a:xfrm>
          </p:grpSpPr>
          <p:sp>
            <p:nvSpPr>
              <p:cNvPr id="470" name="Rectangle 469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1" name="Rectangle 470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90" name="Group 489"/>
          <p:cNvGrpSpPr/>
          <p:nvPr/>
        </p:nvGrpSpPr>
        <p:grpSpPr>
          <a:xfrm>
            <a:off x="1224643" y="3095170"/>
            <a:ext cx="7416437" cy="320040"/>
            <a:chOff x="1224643" y="1643743"/>
            <a:chExt cx="7416437" cy="320040"/>
          </a:xfrm>
        </p:grpSpPr>
        <p:grpSp>
          <p:nvGrpSpPr>
            <p:cNvPr id="491" name="Group 490"/>
            <p:cNvGrpSpPr>
              <a:grpSpLocks noChangeAspect="1"/>
            </p:cNvGrpSpPr>
            <p:nvPr/>
          </p:nvGrpSpPr>
          <p:grpSpPr>
            <a:xfrm>
              <a:off x="1224643" y="1643743"/>
              <a:ext cx="640080" cy="320040"/>
              <a:chOff x="1224643" y="1649186"/>
              <a:chExt cx="914400" cy="457200"/>
            </a:xfrm>
          </p:grpSpPr>
          <p:sp>
            <p:nvSpPr>
              <p:cNvPr id="519" name="Rectangle 518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0" name="Rectangle 519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2" name="Group 491"/>
            <p:cNvGrpSpPr>
              <a:grpSpLocks noChangeAspect="1"/>
            </p:cNvGrpSpPr>
            <p:nvPr/>
          </p:nvGrpSpPr>
          <p:grpSpPr>
            <a:xfrm>
              <a:off x="1977572" y="1643743"/>
              <a:ext cx="640080" cy="320040"/>
              <a:chOff x="1224643" y="1649186"/>
              <a:chExt cx="914400" cy="457200"/>
            </a:xfrm>
          </p:grpSpPr>
          <p:sp>
            <p:nvSpPr>
              <p:cNvPr id="517" name="Rectangle 516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8" name="Rectangle 517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3" name="Group 492"/>
            <p:cNvGrpSpPr>
              <a:grpSpLocks noChangeAspect="1"/>
            </p:cNvGrpSpPr>
            <p:nvPr/>
          </p:nvGrpSpPr>
          <p:grpSpPr>
            <a:xfrm>
              <a:off x="2730501" y="1643743"/>
              <a:ext cx="640080" cy="320040"/>
              <a:chOff x="1224643" y="1649186"/>
              <a:chExt cx="914400" cy="457200"/>
            </a:xfrm>
          </p:grpSpPr>
          <p:sp>
            <p:nvSpPr>
              <p:cNvPr id="515" name="Rectangle 514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6" name="Rectangle 515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4" name="Group 493"/>
            <p:cNvGrpSpPr>
              <a:grpSpLocks noChangeAspect="1"/>
            </p:cNvGrpSpPr>
            <p:nvPr/>
          </p:nvGrpSpPr>
          <p:grpSpPr>
            <a:xfrm>
              <a:off x="3483430" y="1643743"/>
              <a:ext cx="640080" cy="320040"/>
              <a:chOff x="1224643" y="1649186"/>
              <a:chExt cx="914400" cy="457200"/>
            </a:xfrm>
          </p:grpSpPr>
          <p:sp>
            <p:nvSpPr>
              <p:cNvPr id="513" name="Rectangle 512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4" name="Rectangle 513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5" name="Group 494"/>
            <p:cNvGrpSpPr>
              <a:grpSpLocks noChangeAspect="1"/>
            </p:cNvGrpSpPr>
            <p:nvPr/>
          </p:nvGrpSpPr>
          <p:grpSpPr>
            <a:xfrm>
              <a:off x="4236359" y="1643743"/>
              <a:ext cx="640080" cy="320040"/>
              <a:chOff x="1224643" y="1649186"/>
              <a:chExt cx="914400" cy="457200"/>
            </a:xfrm>
          </p:grpSpPr>
          <p:sp>
            <p:nvSpPr>
              <p:cNvPr id="511" name="Rectangle 510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2" name="Rectangle 511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6" name="Group 495"/>
            <p:cNvGrpSpPr>
              <a:grpSpLocks noChangeAspect="1"/>
            </p:cNvGrpSpPr>
            <p:nvPr/>
          </p:nvGrpSpPr>
          <p:grpSpPr>
            <a:xfrm>
              <a:off x="4989288" y="1643743"/>
              <a:ext cx="640080" cy="320040"/>
              <a:chOff x="1224643" y="1649186"/>
              <a:chExt cx="914400" cy="457200"/>
            </a:xfrm>
          </p:grpSpPr>
          <p:sp>
            <p:nvSpPr>
              <p:cNvPr id="509" name="Rectangle 508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0" name="Rectangle 509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7" name="Group 496"/>
            <p:cNvGrpSpPr>
              <a:grpSpLocks noChangeAspect="1"/>
            </p:cNvGrpSpPr>
            <p:nvPr/>
          </p:nvGrpSpPr>
          <p:grpSpPr>
            <a:xfrm>
              <a:off x="5742217" y="1643743"/>
              <a:ext cx="640080" cy="320040"/>
              <a:chOff x="1224643" y="1649186"/>
              <a:chExt cx="914400" cy="457200"/>
            </a:xfrm>
          </p:grpSpPr>
          <p:sp>
            <p:nvSpPr>
              <p:cNvPr id="507" name="Rectangle 506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8" name="Rectangle 507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8" name="Group 497"/>
            <p:cNvGrpSpPr>
              <a:grpSpLocks noChangeAspect="1"/>
            </p:cNvGrpSpPr>
            <p:nvPr/>
          </p:nvGrpSpPr>
          <p:grpSpPr>
            <a:xfrm>
              <a:off x="6495146" y="1643743"/>
              <a:ext cx="640080" cy="320040"/>
              <a:chOff x="1224643" y="1649186"/>
              <a:chExt cx="914400" cy="457200"/>
            </a:xfrm>
          </p:grpSpPr>
          <p:sp>
            <p:nvSpPr>
              <p:cNvPr id="505" name="Rectangle 504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6" name="Rectangle 505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9" name="Group 498"/>
            <p:cNvGrpSpPr>
              <a:grpSpLocks noChangeAspect="1"/>
            </p:cNvGrpSpPr>
            <p:nvPr/>
          </p:nvGrpSpPr>
          <p:grpSpPr>
            <a:xfrm>
              <a:off x="7248075" y="1643743"/>
              <a:ext cx="640080" cy="320040"/>
              <a:chOff x="1224643" y="1649186"/>
              <a:chExt cx="914400" cy="457200"/>
            </a:xfrm>
          </p:grpSpPr>
          <p:sp>
            <p:nvSpPr>
              <p:cNvPr id="503" name="Rectangle 502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4" name="Rectangle 503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0" name="Group 499"/>
            <p:cNvGrpSpPr>
              <a:grpSpLocks noChangeAspect="1"/>
            </p:cNvGrpSpPr>
            <p:nvPr/>
          </p:nvGrpSpPr>
          <p:grpSpPr>
            <a:xfrm>
              <a:off x="8001000" y="1643743"/>
              <a:ext cx="640080" cy="320040"/>
              <a:chOff x="1224643" y="1649186"/>
              <a:chExt cx="914400" cy="457200"/>
            </a:xfrm>
          </p:grpSpPr>
          <p:sp>
            <p:nvSpPr>
              <p:cNvPr id="501" name="Rectangle 500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2" name="Rectangle 501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1" name="Group 520"/>
          <p:cNvGrpSpPr/>
          <p:nvPr/>
        </p:nvGrpSpPr>
        <p:grpSpPr>
          <a:xfrm>
            <a:off x="1224643" y="3578979"/>
            <a:ext cx="7416437" cy="320040"/>
            <a:chOff x="1224643" y="1643743"/>
            <a:chExt cx="7416437" cy="320040"/>
          </a:xfrm>
        </p:grpSpPr>
        <p:grpSp>
          <p:nvGrpSpPr>
            <p:cNvPr id="522" name="Group 521"/>
            <p:cNvGrpSpPr>
              <a:grpSpLocks noChangeAspect="1"/>
            </p:cNvGrpSpPr>
            <p:nvPr/>
          </p:nvGrpSpPr>
          <p:grpSpPr>
            <a:xfrm>
              <a:off x="1224643" y="1643743"/>
              <a:ext cx="640080" cy="320040"/>
              <a:chOff x="1224643" y="1649186"/>
              <a:chExt cx="914400" cy="457200"/>
            </a:xfrm>
          </p:grpSpPr>
          <p:sp>
            <p:nvSpPr>
              <p:cNvPr id="550" name="Rectangle 549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1" name="Rectangle 550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3" name="Group 522"/>
            <p:cNvGrpSpPr>
              <a:grpSpLocks noChangeAspect="1"/>
            </p:cNvGrpSpPr>
            <p:nvPr/>
          </p:nvGrpSpPr>
          <p:grpSpPr>
            <a:xfrm>
              <a:off x="1977572" y="1643743"/>
              <a:ext cx="640080" cy="320040"/>
              <a:chOff x="1224643" y="1649186"/>
              <a:chExt cx="914400" cy="457200"/>
            </a:xfrm>
          </p:grpSpPr>
          <p:sp>
            <p:nvSpPr>
              <p:cNvPr id="548" name="Rectangle 547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9" name="Rectangle 548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4" name="Group 523"/>
            <p:cNvGrpSpPr>
              <a:grpSpLocks noChangeAspect="1"/>
            </p:cNvGrpSpPr>
            <p:nvPr/>
          </p:nvGrpSpPr>
          <p:grpSpPr>
            <a:xfrm>
              <a:off x="2730501" y="1643743"/>
              <a:ext cx="640080" cy="320040"/>
              <a:chOff x="1224643" y="1649186"/>
              <a:chExt cx="914400" cy="457200"/>
            </a:xfrm>
          </p:grpSpPr>
          <p:sp>
            <p:nvSpPr>
              <p:cNvPr id="546" name="Rectangle 545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7" name="Rectangle 546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5" name="Group 524"/>
            <p:cNvGrpSpPr>
              <a:grpSpLocks noChangeAspect="1"/>
            </p:cNvGrpSpPr>
            <p:nvPr/>
          </p:nvGrpSpPr>
          <p:grpSpPr>
            <a:xfrm>
              <a:off x="3483430" y="1643743"/>
              <a:ext cx="640080" cy="320040"/>
              <a:chOff x="1224643" y="1649186"/>
              <a:chExt cx="914400" cy="457200"/>
            </a:xfrm>
          </p:grpSpPr>
          <p:sp>
            <p:nvSpPr>
              <p:cNvPr id="544" name="Rectangle 543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5" name="Rectangle 544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6" name="Group 525"/>
            <p:cNvGrpSpPr>
              <a:grpSpLocks noChangeAspect="1"/>
            </p:cNvGrpSpPr>
            <p:nvPr/>
          </p:nvGrpSpPr>
          <p:grpSpPr>
            <a:xfrm>
              <a:off x="4236359" y="1643743"/>
              <a:ext cx="640080" cy="320040"/>
              <a:chOff x="1224643" y="1649186"/>
              <a:chExt cx="914400" cy="457200"/>
            </a:xfrm>
          </p:grpSpPr>
          <p:sp>
            <p:nvSpPr>
              <p:cNvPr id="542" name="Rectangle 541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3" name="Rectangle 542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7" name="Group 526"/>
            <p:cNvGrpSpPr>
              <a:grpSpLocks noChangeAspect="1"/>
            </p:cNvGrpSpPr>
            <p:nvPr/>
          </p:nvGrpSpPr>
          <p:grpSpPr>
            <a:xfrm>
              <a:off x="4989288" y="1643743"/>
              <a:ext cx="640080" cy="320040"/>
              <a:chOff x="1224643" y="1649186"/>
              <a:chExt cx="914400" cy="457200"/>
            </a:xfrm>
          </p:grpSpPr>
          <p:sp>
            <p:nvSpPr>
              <p:cNvPr id="540" name="Rectangle 539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1" name="Rectangle 540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8" name="Group 527"/>
            <p:cNvGrpSpPr>
              <a:grpSpLocks noChangeAspect="1"/>
            </p:cNvGrpSpPr>
            <p:nvPr/>
          </p:nvGrpSpPr>
          <p:grpSpPr>
            <a:xfrm>
              <a:off x="5742217" y="1643743"/>
              <a:ext cx="640080" cy="320040"/>
              <a:chOff x="1224643" y="1649186"/>
              <a:chExt cx="914400" cy="457200"/>
            </a:xfrm>
          </p:grpSpPr>
          <p:sp>
            <p:nvSpPr>
              <p:cNvPr id="538" name="Rectangle 537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9" name="Rectangle 538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9" name="Group 528"/>
            <p:cNvGrpSpPr>
              <a:grpSpLocks noChangeAspect="1"/>
            </p:cNvGrpSpPr>
            <p:nvPr/>
          </p:nvGrpSpPr>
          <p:grpSpPr>
            <a:xfrm>
              <a:off x="6495146" y="1643743"/>
              <a:ext cx="640080" cy="320040"/>
              <a:chOff x="1224643" y="1649186"/>
              <a:chExt cx="914400" cy="457200"/>
            </a:xfrm>
          </p:grpSpPr>
          <p:sp>
            <p:nvSpPr>
              <p:cNvPr id="536" name="Rectangle 535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7" name="Rectangle 536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0" name="Group 529"/>
            <p:cNvGrpSpPr>
              <a:grpSpLocks noChangeAspect="1"/>
            </p:cNvGrpSpPr>
            <p:nvPr/>
          </p:nvGrpSpPr>
          <p:grpSpPr>
            <a:xfrm>
              <a:off x="7248075" y="1643743"/>
              <a:ext cx="640080" cy="320040"/>
              <a:chOff x="1224643" y="1649186"/>
              <a:chExt cx="914400" cy="457200"/>
            </a:xfrm>
          </p:grpSpPr>
          <p:sp>
            <p:nvSpPr>
              <p:cNvPr id="534" name="Rectangle 533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5" name="Rectangle 534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1" name="Group 530"/>
            <p:cNvGrpSpPr>
              <a:grpSpLocks noChangeAspect="1"/>
            </p:cNvGrpSpPr>
            <p:nvPr/>
          </p:nvGrpSpPr>
          <p:grpSpPr>
            <a:xfrm>
              <a:off x="8001000" y="1643743"/>
              <a:ext cx="640080" cy="320040"/>
              <a:chOff x="1224643" y="1649186"/>
              <a:chExt cx="914400" cy="457200"/>
            </a:xfrm>
          </p:grpSpPr>
          <p:sp>
            <p:nvSpPr>
              <p:cNvPr id="532" name="Rectangle 531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3" name="Rectangle 532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52" name="Group 551"/>
          <p:cNvGrpSpPr/>
          <p:nvPr/>
        </p:nvGrpSpPr>
        <p:grpSpPr>
          <a:xfrm>
            <a:off x="1224643" y="4062788"/>
            <a:ext cx="7416437" cy="320040"/>
            <a:chOff x="1224643" y="1643743"/>
            <a:chExt cx="7416437" cy="320040"/>
          </a:xfrm>
        </p:grpSpPr>
        <p:grpSp>
          <p:nvGrpSpPr>
            <p:cNvPr id="553" name="Group 552"/>
            <p:cNvGrpSpPr>
              <a:grpSpLocks noChangeAspect="1"/>
            </p:cNvGrpSpPr>
            <p:nvPr/>
          </p:nvGrpSpPr>
          <p:grpSpPr>
            <a:xfrm>
              <a:off x="1224643" y="1643743"/>
              <a:ext cx="640080" cy="320040"/>
              <a:chOff x="1224643" y="1649186"/>
              <a:chExt cx="914400" cy="457200"/>
            </a:xfrm>
          </p:grpSpPr>
          <p:sp>
            <p:nvSpPr>
              <p:cNvPr id="581" name="Rectangle 580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2" name="Rectangle 581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4" name="Group 553"/>
            <p:cNvGrpSpPr>
              <a:grpSpLocks noChangeAspect="1"/>
            </p:cNvGrpSpPr>
            <p:nvPr/>
          </p:nvGrpSpPr>
          <p:grpSpPr>
            <a:xfrm>
              <a:off x="1977572" y="1643743"/>
              <a:ext cx="640080" cy="320040"/>
              <a:chOff x="1224643" y="1649186"/>
              <a:chExt cx="914400" cy="457200"/>
            </a:xfrm>
          </p:grpSpPr>
          <p:sp>
            <p:nvSpPr>
              <p:cNvPr id="579" name="Rectangle 578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0" name="Rectangle 579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5" name="Group 554"/>
            <p:cNvGrpSpPr>
              <a:grpSpLocks noChangeAspect="1"/>
            </p:cNvGrpSpPr>
            <p:nvPr/>
          </p:nvGrpSpPr>
          <p:grpSpPr>
            <a:xfrm>
              <a:off x="2730501" y="1643743"/>
              <a:ext cx="640080" cy="320040"/>
              <a:chOff x="1224643" y="1649186"/>
              <a:chExt cx="914400" cy="457200"/>
            </a:xfrm>
          </p:grpSpPr>
          <p:sp>
            <p:nvSpPr>
              <p:cNvPr id="577" name="Rectangle 576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8" name="Rectangle 577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6" name="Group 555"/>
            <p:cNvGrpSpPr>
              <a:grpSpLocks noChangeAspect="1"/>
            </p:cNvGrpSpPr>
            <p:nvPr/>
          </p:nvGrpSpPr>
          <p:grpSpPr>
            <a:xfrm>
              <a:off x="3483430" y="1643743"/>
              <a:ext cx="640080" cy="320040"/>
              <a:chOff x="1224643" y="1649186"/>
              <a:chExt cx="914400" cy="457200"/>
            </a:xfrm>
          </p:grpSpPr>
          <p:sp>
            <p:nvSpPr>
              <p:cNvPr id="575" name="Rectangle 574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6" name="Rectangle 575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7" name="Group 556"/>
            <p:cNvGrpSpPr>
              <a:grpSpLocks noChangeAspect="1"/>
            </p:cNvGrpSpPr>
            <p:nvPr/>
          </p:nvGrpSpPr>
          <p:grpSpPr>
            <a:xfrm>
              <a:off x="4236359" y="1643743"/>
              <a:ext cx="640080" cy="320040"/>
              <a:chOff x="1224643" y="1649186"/>
              <a:chExt cx="914400" cy="457200"/>
            </a:xfrm>
          </p:grpSpPr>
          <p:sp>
            <p:nvSpPr>
              <p:cNvPr id="573" name="Rectangle 572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4" name="Rectangle 573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8" name="Group 557"/>
            <p:cNvGrpSpPr>
              <a:grpSpLocks noChangeAspect="1"/>
            </p:cNvGrpSpPr>
            <p:nvPr/>
          </p:nvGrpSpPr>
          <p:grpSpPr>
            <a:xfrm>
              <a:off x="4989288" y="1643743"/>
              <a:ext cx="640080" cy="320040"/>
              <a:chOff x="1224643" y="1649186"/>
              <a:chExt cx="914400" cy="457200"/>
            </a:xfrm>
          </p:grpSpPr>
          <p:sp>
            <p:nvSpPr>
              <p:cNvPr id="571" name="Rectangle 570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2" name="Rectangle 571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9" name="Group 558"/>
            <p:cNvGrpSpPr>
              <a:grpSpLocks noChangeAspect="1"/>
            </p:cNvGrpSpPr>
            <p:nvPr/>
          </p:nvGrpSpPr>
          <p:grpSpPr>
            <a:xfrm>
              <a:off x="5742217" y="1643743"/>
              <a:ext cx="640080" cy="320040"/>
              <a:chOff x="1224643" y="1649186"/>
              <a:chExt cx="914400" cy="457200"/>
            </a:xfrm>
          </p:grpSpPr>
          <p:sp>
            <p:nvSpPr>
              <p:cNvPr id="569" name="Rectangle 568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0" name="Rectangle 569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0" name="Group 559"/>
            <p:cNvGrpSpPr>
              <a:grpSpLocks noChangeAspect="1"/>
            </p:cNvGrpSpPr>
            <p:nvPr/>
          </p:nvGrpSpPr>
          <p:grpSpPr>
            <a:xfrm>
              <a:off x="6495146" y="1643743"/>
              <a:ext cx="640080" cy="320040"/>
              <a:chOff x="1224643" y="1649186"/>
              <a:chExt cx="914400" cy="457200"/>
            </a:xfrm>
          </p:grpSpPr>
          <p:sp>
            <p:nvSpPr>
              <p:cNvPr id="567" name="Rectangle 566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8" name="Rectangle 567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1" name="Group 560"/>
            <p:cNvGrpSpPr>
              <a:grpSpLocks noChangeAspect="1"/>
            </p:cNvGrpSpPr>
            <p:nvPr/>
          </p:nvGrpSpPr>
          <p:grpSpPr>
            <a:xfrm>
              <a:off x="7248075" y="1643743"/>
              <a:ext cx="640080" cy="320040"/>
              <a:chOff x="1224643" y="1649186"/>
              <a:chExt cx="914400" cy="457200"/>
            </a:xfrm>
          </p:grpSpPr>
          <p:sp>
            <p:nvSpPr>
              <p:cNvPr id="565" name="Rectangle 564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6" name="Rectangle 565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2" name="Group 561"/>
            <p:cNvGrpSpPr>
              <a:grpSpLocks noChangeAspect="1"/>
            </p:cNvGrpSpPr>
            <p:nvPr/>
          </p:nvGrpSpPr>
          <p:grpSpPr>
            <a:xfrm>
              <a:off x="8001000" y="1643743"/>
              <a:ext cx="640080" cy="320040"/>
              <a:chOff x="1224643" y="1649186"/>
              <a:chExt cx="914400" cy="457200"/>
            </a:xfrm>
          </p:grpSpPr>
          <p:sp>
            <p:nvSpPr>
              <p:cNvPr id="563" name="Rectangle 562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4" name="Rectangle 563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83" name="Group 582"/>
          <p:cNvGrpSpPr/>
          <p:nvPr/>
        </p:nvGrpSpPr>
        <p:grpSpPr>
          <a:xfrm>
            <a:off x="1224643" y="5998028"/>
            <a:ext cx="7416437" cy="320040"/>
            <a:chOff x="1224643" y="1643743"/>
            <a:chExt cx="7416437" cy="320040"/>
          </a:xfrm>
        </p:grpSpPr>
        <p:grpSp>
          <p:nvGrpSpPr>
            <p:cNvPr id="584" name="Group 583"/>
            <p:cNvGrpSpPr>
              <a:grpSpLocks noChangeAspect="1"/>
            </p:cNvGrpSpPr>
            <p:nvPr/>
          </p:nvGrpSpPr>
          <p:grpSpPr>
            <a:xfrm>
              <a:off x="1224643" y="1643743"/>
              <a:ext cx="640080" cy="320040"/>
              <a:chOff x="1224643" y="1649186"/>
              <a:chExt cx="914400" cy="457200"/>
            </a:xfrm>
          </p:grpSpPr>
          <p:sp>
            <p:nvSpPr>
              <p:cNvPr id="612" name="Rectangle 611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3" name="Rectangle 612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5" name="Group 584"/>
            <p:cNvGrpSpPr>
              <a:grpSpLocks noChangeAspect="1"/>
            </p:cNvGrpSpPr>
            <p:nvPr/>
          </p:nvGrpSpPr>
          <p:grpSpPr>
            <a:xfrm>
              <a:off x="1977572" y="1643743"/>
              <a:ext cx="640080" cy="320040"/>
              <a:chOff x="1224643" y="1649186"/>
              <a:chExt cx="914400" cy="457200"/>
            </a:xfrm>
          </p:grpSpPr>
          <p:sp>
            <p:nvSpPr>
              <p:cNvPr id="610" name="Rectangle 609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1" name="Rectangle 610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6" name="Group 585"/>
            <p:cNvGrpSpPr>
              <a:grpSpLocks noChangeAspect="1"/>
            </p:cNvGrpSpPr>
            <p:nvPr/>
          </p:nvGrpSpPr>
          <p:grpSpPr>
            <a:xfrm>
              <a:off x="2730501" y="1643743"/>
              <a:ext cx="640080" cy="320040"/>
              <a:chOff x="1224643" y="1649186"/>
              <a:chExt cx="914400" cy="457200"/>
            </a:xfrm>
          </p:grpSpPr>
          <p:sp>
            <p:nvSpPr>
              <p:cNvPr id="608" name="Rectangle 607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9" name="Rectangle 608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7" name="Group 586"/>
            <p:cNvGrpSpPr>
              <a:grpSpLocks noChangeAspect="1"/>
            </p:cNvGrpSpPr>
            <p:nvPr/>
          </p:nvGrpSpPr>
          <p:grpSpPr>
            <a:xfrm>
              <a:off x="3483430" y="1643743"/>
              <a:ext cx="640080" cy="320040"/>
              <a:chOff x="1224643" y="1649186"/>
              <a:chExt cx="914400" cy="457200"/>
            </a:xfrm>
          </p:grpSpPr>
          <p:sp>
            <p:nvSpPr>
              <p:cNvPr id="606" name="Rectangle 605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7" name="Rectangle 606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8" name="Group 587"/>
            <p:cNvGrpSpPr>
              <a:grpSpLocks noChangeAspect="1"/>
            </p:cNvGrpSpPr>
            <p:nvPr/>
          </p:nvGrpSpPr>
          <p:grpSpPr>
            <a:xfrm>
              <a:off x="4236359" y="1643743"/>
              <a:ext cx="640080" cy="320040"/>
              <a:chOff x="1224643" y="1649186"/>
              <a:chExt cx="914400" cy="457200"/>
            </a:xfrm>
          </p:grpSpPr>
          <p:sp>
            <p:nvSpPr>
              <p:cNvPr id="604" name="Rectangle 603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5" name="Rectangle 604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9" name="Group 588"/>
            <p:cNvGrpSpPr>
              <a:grpSpLocks noChangeAspect="1"/>
            </p:cNvGrpSpPr>
            <p:nvPr/>
          </p:nvGrpSpPr>
          <p:grpSpPr>
            <a:xfrm>
              <a:off x="4989288" y="1643743"/>
              <a:ext cx="640080" cy="320040"/>
              <a:chOff x="1224643" y="1649186"/>
              <a:chExt cx="914400" cy="457200"/>
            </a:xfrm>
          </p:grpSpPr>
          <p:sp>
            <p:nvSpPr>
              <p:cNvPr id="602" name="Rectangle 601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3" name="Rectangle 602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0" name="Group 589"/>
            <p:cNvGrpSpPr>
              <a:grpSpLocks noChangeAspect="1"/>
            </p:cNvGrpSpPr>
            <p:nvPr/>
          </p:nvGrpSpPr>
          <p:grpSpPr>
            <a:xfrm>
              <a:off x="5742217" y="1643743"/>
              <a:ext cx="640080" cy="320040"/>
              <a:chOff x="1224643" y="1649186"/>
              <a:chExt cx="914400" cy="457200"/>
            </a:xfrm>
          </p:grpSpPr>
          <p:sp>
            <p:nvSpPr>
              <p:cNvPr id="600" name="Rectangle 599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1" name="Rectangle 600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1" name="Group 590"/>
            <p:cNvGrpSpPr>
              <a:grpSpLocks noChangeAspect="1"/>
            </p:cNvGrpSpPr>
            <p:nvPr/>
          </p:nvGrpSpPr>
          <p:grpSpPr>
            <a:xfrm>
              <a:off x="6495146" y="1643743"/>
              <a:ext cx="640080" cy="320040"/>
              <a:chOff x="1224643" y="1649186"/>
              <a:chExt cx="914400" cy="457200"/>
            </a:xfrm>
          </p:grpSpPr>
          <p:sp>
            <p:nvSpPr>
              <p:cNvPr id="598" name="Rectangle 597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9" name="Rectangle 598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2" name="Group 591"/>
            <p:cNvGrpSpPr>
              <a:grpSpLocks noChangeAspect="1"/>
            </p:cNvGrpSpPr>
            <p:nvPr/>
          </p:nvGrpSpPr>
          <p:grpSpPr>
            <a:xfrm>
              <a:off x="7248075" y="1643743"/>
              <a:ext cx="640080" cy="320040"/>
              <a:chOff x="1224643" y="1649186"/>
              <a:chExt cx="914400" cy="457200"/>
            </a:xfrm>
          </p:grpSpPr>
          <p:sp>
            <p:nvSpPr>
              <p:cNvPr id="596" name="Rectangle 595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7" name="Rectangle 596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3" name="Group 592"/>
            <p:cNvGrpSpPr>
              <a:grpSpLocks noChangeAspect="1"/>
            </p:cNvGrpSpPr>
            <p:nvPr/>
          </p:nvGrpSpPr>
          <p:grpSpPr>
            <a:xfrm>
              <a:off x="8001000" y="1643743"/>
              <a:ext cx="640080" cy="320040"/>
              <a:chOff x="1224643" y="1649186"/>
              <a:chExt cx="914400" cy="457200"/>
            </a:xfrm>
          </p:grpSpPr>
          <p:sp>
            <p:nvSpPr>
              <p:cNvPr id="594" name="Rectangle 593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5" name="Rectangle 594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529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latin typeface="Arial" charset="0"/>
              </a:rPr>
              <a:t>How to compare two classifiers?</a:t>
            </a:r>
            <a:endParaRPr lang="en-US" sz="4000" dirty="0">
              <a:latin typeface="Arial" charset="0"/>
            </a:endParaRPr>
          </a:p>
        </p:txBody>
      </p:sp>
      <p:grpSp>
        <p:nvGrpSpPr>
          <p:cNvPr id="304" name="Group 303"/>
          <p:cNvGrpSpPr/>
          <p:nvPr/>
        </p:nvGrpSpPr>
        <p:grpSpPr>
          <a:xfrm>
            <a:off x="1224643" y="1643743"/>
            <a:ext cx="7416437" cy="320040"/>
            <a:chOff x="1224643" y="1643743"/>
            <a:chExt cx="7416437" cy="320040"/>
          </a:xfrm>
        </p:grpSpPr>
        <p:grpSp>
          <p:nvGrpSpPr>
            <p:cNvPr id="305" name="Group 304"/>
            <p:cNvGrpSpPr>
              <a:grpSpLocks noChangeAspect="1"/>
            </p:cNvGrpSpPr>
            <p:nvPr/>
          </p:nvGrpSpPr>
          <p:grpSpPr>
            <a:xfrm>
              <a:off x="1224643" y="1643743"/>
              <a:ext cx="640080" cy="320040"/>
              <a:chOff x="1224643" y="1649186"/>
              <a:chExt cx="914400" cy="457200"/>
            </a:xfrm>
          </p:grpSpPr>
          <p:sp>
            <p:nvSpPr>
              <p:cNvPr id="333" name="Rectangle 332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Rectangle 333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6" name="Group 305"/>
            <p:cNvGrpSpPr>
              <a:grpSpLocks noChangeAspect="1"/>
            </p:cNvGrpSpPr>
            <p:nvPr/>
          </p:nvGrpSpPr>
          <p:grpSpPr>
            <a:xfrm>
              <a:off x="1977572" y="1643743"/>
              <a:ext cx="640080" cy="320040"/>
              <a:chOff x="1224643" y="1649186"/>
              <a:chExt cx="914400" cy="457200"/>
            </a:xfrm>
          </p:grpSpPr>
          <p:sp>
            <p:nvSpPr>
              <p:cNvPr id="331" name="Rectangle 330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Rectangle 331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7" name="Group 306"/>
            <p:cNvGrpSpPr>
              <a:grpSpLocks noChangeAspect="1"/>
            </p:cNvGrpSpPr>
            <p:nvPr/>
          </p:nvGrpSpPr>
          <p:grpSpPr>
            <a:xfrm>
              <a:off x="2730501" y="1643743"/>
              <a:ext cx="640080" cy="320040"/>
              <a:chOff x="1224643" y="1649186"/>
              <a:chExt cx="914400" cy="457200"/>
            </a:xfrm>
          </p:grpSpPr>
          <p:sp>
            <p:nvSpPr>
              <p:cNvPr id="329" name="Rectangle 328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Rectangle 329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8" name="Group 307"/>
            <p:cNvGrpSpPr>
              <a:grpSpLocks noChangeAspect="1"/>
            </p:cNvGrpSpPr>
            <p:nvPr/>
          </p:nvGrpSpPr>
          <p:grpSpPr>
            <a:xfrm>
              <a:off x="3483430" y="1643743"/>
              <a:ext cx="640080" cy="320040"/>
              <a:chOff x="1224643" y="1649186"/>
              <a:chExt cx="914400" cy="457200"/>
            </a:xfrm>
          </p:grpSpPr>
          <p:sp>
            <p:nvSpPr>
              <p:cNvPr id="327" name="Rectangle 326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Rectangle 327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9" name="Group 308"/>
            <p:cNvGrpSpPr>
              <a:grpSpLocks noChangeAspect="1"/>
            </p:cNvGrpSpPr>
            <p:nvPr/>
          </p:nvGrpSpPr>
          <p:grpSpPr>
            <a:xfrm>
              <a:off x="4236359" y="1643743"/>
              <a:ext cx="640080" cy="320040"/>
              <a:chOff x="1224643" y="1649186"/>
              <a:chExt cx="914400" cy="457200"/>
            </a:xfrm>
          </p:grpSpPr>
          <p:sp>
            <p:nvSpPr>
              <p:cNvPr id="325" name="Rectangle 324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Rectangle 325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0" name="Group 309"/>
            <p:cNvGrpSpPr>
              <a:grpSpLocks noChangeAspect="1"/>
            </p:cNvGrpSpPr>
            <p:nvPr/>
          </p:nvGrpSpPr>
          <p:grpSpPr>
            <a:xfrm>
              <a:off x="4989288" y="1643743"/>
              <a:ext cx="640080" cy="320040"/>
              <a:chOff x="1224643" y="1649186"/>
              <a:chExt cx="914400" cy="457200"/>
            </a:xfrm>
          </p:grpSpPr>
          <p:sp>
            <p:nvSpPr>
              <p:cNvPr id="323" name="Rectangle 322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Rectangle 323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1" name="Group 310"/>
            <p:cNvGrpSpPr>
              <a:grpSpLocks noChangeAspect="1"/>
            </p:cNvGrpSpPr>
            <p:nvPr/>
          </p:nvGrpSpPr>
          <p:grpSpPr>
            <a:xfrm>
              <a:off x="5742217" y="1643743"/>
              <a:ext cx="640080" cy="320040"/>
              <a:chOff x="1224643" y="1649186"/>
              <a:chExt cx="914400" cy="457200"/>
            </a:xfrm>
          </p:grpSpPr>
          <p:sp>
            <p:nvSpPr>
              <p:cNvPr id="321" name="Rectangle 320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Rectangle 321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2" name="Group 311"/>
            <p:cNvGrpSpPr>
              <a:grpSpLocks noChangeAspect="1"/>
            </p:cNvGrpSpPr>
            <p:nvPr/>
          </p:nvGrpSpPr>
          <p:grpSpPr>
            <a:xfrm>
              <a:off x="6495146" y="1643743"/>
              <a:ext cx="640080" cy="320040"/>
              <a:chOff x="1224643" y="1649186"/>
              <a:chExt cx="914400" cy="457200"/>
            </a:xfrm>
          </p:grpSpPr>
          <p:sp>
            <p:nvSpPr>
              <p:cNvPr id="319" name="Rectangle 318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Rectangle 319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3" name="Group 312"/>
            <p:cNvGrpSpPr>
              <a:grpSpLocks noChangeAspect="1"/>
            </p:cNvGrpSpPr>
            <p:nvPr/>
          </p:nvGrpSpPr>
          <p:grpSpPr>
            <a:xfrm>
              <a:off x="7248075" y="1643743"/>
              <a:ext cx="640080" cy="320040"/>
              <a:chOff x="1224643" y="1649186"/>
              <a:chExt cx="914400" cy="457200"/>
            </a:xfrm>
          </p:grpSpPr>
          <p:sp>
            <p:nvSpPr>
              <p:cNvPr id="317" name="Rectangle 316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Rectangle 317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4" name="Group 313"/>
            <p:cNvGrpSpPr>
              <a:grpSpLocks noChangeAspect="1"/>
            </p:cNvGrpSpPr>
            <p:nvPr/>
          </p:nvGrpSpPr>
          <p:grpSpPr>
            <a:xfrm>
              <a:off x="8001000" y="1643743"/>
              <a:ext cx="640080" cy="320040"/>
              <a:chOff x="1224643" y="1649186"/>
              <a:chExt cx="914400" cy="457200"/>
            </a:xfrm>
          </p:grpSpPr>
          <p:sp>
            <p:nvSpPr>
              <p:cNvPr id="315" name="Rectangle 314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Rectangle 315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960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latin typeface="Arial" charset="0"/>
              </a:rPr>
              <a:t>How to compare two classifiers?</a:t>
            </a:r>
            <a:endParaRPr lang="en-US" sz="4000" dirty="0">
              <a:latin typeface="Arial" charset="0"/>
            </a:endParaRPr>
          </a:p>
        </p:txBody>
      </p:sp>
      <p:grpSp>
        <p:nvGrpSpPr>
          <p:cNvPr id="304" name="Group 303"/>
          <p:cNvGrpSpPr/>
          <p:nvPr/>
        </p:nvGrpSpPr>
        <p:grpSpPr>
          <a:xfrm>
            <a:off x="1224643" y="1643743"/>
            <a:ext cx="7416437" cy="320040"/>
            <a:chOff x="1224643" y="1643743"/>
            <a:chExt cx="7416437" cy="320040"/>
          </a:xfrm>
        </p:grpSpPr>
        <p:grpSp>
          <p:nvGrpSpPr>
            <p:cNvPr id="305" name="Group 304"/>
            <p:cNvGrpSpPr>
              <a:grpSpLocks noChangeAspect="1"/>
            </p:cNvGrpSpPr>
            <p:nvPr/>
          </p:nvGrpSpPr>
          <p:grpSpPr>
            <a:xfrm>
              <a:off x="1224643" y="1643743"/>
              <a:ext cx="640080" cy="320040"/>
              <a:chOff x="1224643" y="1649186"/>
              <a:chExt cx="914400" cy="457200"/>
            </a:xfrm>
          </p:grpSpPr>
          <p:sp>
            <p:nvSpPr>
              <p:cNvPr id="333" name="Rectangle 332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Rectangle 333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6" name="Group 305"/>
            <p:cNvGrpSpPr>
              <a:grpSpLocks noChangeAspect="1"/>
            </p:cNvGrpSpPr>
            <p:nvPr/>
          </p:nvGrpSpPr>
          <p:grpSpPr>
            <a:xfrm>
              <a:off x="1977572" y="1643743"/>
              <a:ext cx="640080" cy="320040"/>
              <a:chOff x="1224643" y="1649186"/>
              <a:chExt cx="914400" cy="457200"/>
            </a:xfrm>
          </p:grpSpPr>
          <p:sp>
            <p:nvSpPr>
              <p:cNvPr id="331" name="Rectangle 330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Rectangle 331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7" name="Group 306"/>
            <p:cNvGrpSpPr>
              <a:grpSpLocks noChangeAspect="1"/>
            </p:cNvGrpSpPr>
            <p:nvPr/>
          </p:nvGrpSpPr>
          <p:grpSpPr>
            <a:xfrm>
              <a:off x="2730501" y="1643743"/>
              <a:ext cx="640080" cy="320040"/>
              <a:chOff x="1224643" y="1649186"/>
              <a:chExt cx="914400" cy="457200"/>
            </a:xfrm>
          </p:grpSpPr>
          <p:sp>
            <p:nvSpPr>
              <p:cNvPr id="329" name="Rectangle 328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Rectangle 329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8" name="Group 307"/>
            <p:cNvGrpSpPr>
              <a:grpSpLocks noChangeAspect="1"/>
            </p:cNvGrpSpPr>
            <p:nvPr/>
          </p:nvGrpSpPr>
          <p:grpSpPr>
            <a:xfrm>
              <a:off x="3483430" y="1643743"/>
              <a:ext cx="640080" cy="320040"/>
              <a:chOff x="1224643" y="1649186"/>
              <a:chExt cx="914400" cy="457200"/>
            </a:xfrm>
          </p:grpSpPr>
          <p:sp>
            <p:nvSpPr>
              <p:cNvPr id="327" name="Rectangle 326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Rectangle 327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9" name="Group 308"/>
            <p:cNvGrpSpPr>
              <a:grpSpLocks noChangeAspect="1"/>
            </p:cNvGrpSpPr>
            <p:nvPr/>
          </p:nvGrpSpPr>
          <p:grpSpPr>
            <a:xfrm>
              <a:off x="4236359" y="1643743"/>
              <a:ext cx="640080" cy="320040"/>
              <a:chOff x="1224643" y="1649186"/>
              <a:chExt cx="914400" cy="457200"/>
            </a:xfrm>
          </p:grpSpPr>
          <p:sp>
            <p:nvSpPr>
              <p:cNvPr id="325" name="Rectangle 324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Rectangle 325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0" name="Group 309"/>
            <p:cNvGrpSpPr>
              <a:grpSpLocks noChangeAspect="1"/>
            </p:cNvGrpSpPr>
            <p:nvPr/>
          </p:nvGrpSpPr>
          <p:grpSpPr>
            <a:xfrm>
              <a:off x="4989288" y="1643743"/>
              <a:ext cx="640080" cy="320040"/>
              <a:chOff x="1224643" y="1649186"/>
              <a:chExt cx="914400" cy="457200"/>
            </a:xfrm>
          </p:grpSpPr>
          <p:sp>
            <p:nvSpPr>
              <p:cNvPr id="323" name="Rectangle 322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Rectangle 323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1" name="Group 310"/>
            <p:cNvGrpSpPr>
              <a:grpSpLocks noChangeAspect="1"/>
            </p:cNvGrpSpPr>
            <p:nvPr/>
          </p:nvGrpSpPr>
          <p:grpSpPr>
            <a:xfrm>
              <a:off x="5742217" y="1643743"/>
              <a:ext cx="640080" cy="320040"/>
              <a:chOff x="1224643" y="1649186"/>
              <a:chExt cx="914400" cy="457200"/>
            </a:xfrm>
          </p:grpSpPr>
          <p:sp>
            <p:nvSpPr>
              <p:cNvPr id="321" name="Rectangle 320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Rectangle 321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2" name="Group 311"/>
            <p:cNvGrpSpPr>
              <a:grpSpLocks noChangeAspect="1"/>
            </p:cNvGrpSpPr>
            <p:nvPr/>
          </p:nvGrpSpPr>
          <p:grpSpPr>
            <a:xfrm>
              <a:off x="6495146" y="1643743"/>
              <a:ext cx="640080" cy="320040"/>
              <a:chOff x="1224643" y="1649186"/>
              <a:chExt cx="914400" cy="457200"/>
            </a:xfrm>
          </p:grpSpPr>
          <p:sp>
            <p:nvSpPr>
              <p:cNvPr id="319" name="Rectangle 318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Rectangle 319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3" name="Group 312"/>
            <p:cNvGrpSpPr>
              <a:grpSpLocks noChangeAspect="1"/>
            </p:cNvGrpSpPr>
            <p:nvPr/>
          </p:nvGrpSpPr>
          <p:grpSpPr>
            <a:xfrm>
              <a:off x="7248075" y="1643743"/>
              <a:ext cx="640080" cy="320040"/>
              <a:chOff x="1224643" y="1649186"/>
              <a:chExt cx="914400" cy="457200"/>
            </a:xfrm>
          </p:grpSpPr>
          <p:sp>
            <p:nvSpPr>
              <p:cNvPr id="317" name="Rectangle 316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Rectangle 317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4" name="Group 313"/>
            <p:cNvGrpSpPr>
              <a:grpSpLocks noChangeAspect="1"/>
            </p:cNvGrpSpPr>
            <p:nvPr/>
          </p:nvGrpSpPr>
          <p:grpSpPr>
            <a:xfrm>
              <a:off x="8001000" y="1643743"/>
              <a:ext cx="640080" cy="320040"/>
              <a:chOff x="1224643" y="1649186"/>
              <a:chExt cx="914400" cy="457200"/>
            </a:xfrm>
          </p:grpSpPr>
          <p:sp>
            <p:nvSpPr>
              <p:cNvPr id="315" name="Rectangle 314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Rectangle 315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35" name="Group 334"/>
          <p:cNvGrpSpPr/>
          <p:nvPr/>
        </p:nvGrpSpPr>
        <p:grpSpPr>
          <a:xfrm>
            <a:off x="1977572" y="2611361"/>
            <a:ext cx="6663508" cy="320040"/>
            <a:chOff x="1977572" y="1643743"/>
            <a:chExt cx="6663508" cy="320040"/>
          </a:xfrm>
        </p:grpSpPr>
        <p:grpSp>
          <p:nvGrpSpPr>
            <p:cNvPr id="337" name="Group 336"/>
            <p:cNvGrpSpPr>
              <a:grpSpLocks noChangeAspect="1"/>
            </p:cNvGrpSpPr>
            <p:nvPr/>
          </p:nvGrpSpPr>
          <p:grpSpPr>
            <a:xfrm>
              <a:off x="1977572" y="1643743"/>
              <a:ext cx="640080" cy="320040"/>
              <a:chOff x="1224643" y="1649186"/>
              <a:chExt cx="914400" cy="457200"/>
            </a:xfrm>
          </p:grpSpPr>
          <p:sp>
            <p:nvSpPr>
              <p:cNvPr id="362" name="Rectangle 361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3" name="Rectangle 362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8" name="Group 337"/>
            <p:cNvGrpSpPr>
              <a:grpSpLocks noChangeAspect="1"/>
            </p:cNvGrpSpPr>
            <p:nvPr/>
          </p:nvGrpSpPr>
          <p:grpSpPr>
            <a:xfrm>
              <a:off x="2730501" y="1643743"/>
              <a:ext cx="640080" cy="320040"/>
              <a:chOff x="1224643" y="1649186"/>
              <a:chExt cx="914400" cy="457200"/>
            </a:xfrm>
          </p:grpSpPr>
          <p:sp>
            <p:nvSpPr>
              <p:cNvPr id="360" name="Rectangle 359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Rectangle 360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9" name="Group 338"/>
            <p:cNvGrpSpPr>
              <a:grpSpLocks noChangeAspect="1"/>
            </p:cNvGrpSpPr>
            <p:nvPr/>
          </p:nvGrpSpPr>
          <p:grpSpPr>
            <a:xfrm>
              <a:off x="3483430" y="1643743"/>
              <a:ext cx="640080" cy="320040"/>
              <a:chOff x="1224643" y="1649186"/>
              <a:chExt cx="914400" cy="457200"/>
            </a:xfrm>
          </p:grpSpPr>
          <p:sp>
            <p:nvSpPr>
              <p:cNvPr id="358" name="Rectangle 357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9" name="Rectangle 358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0" name="Group 339"/>
            <p:cNvGrpSpPr>
              <a:grpSpLocks noChangeAspect="1"/>
            </p:cNvGrpSpPr>
            <p:nvPr/>
          </p:nvGrpSpPr>
          <p:grpSpPr>
            <a:xfrm>
              <a:off x="4236359" y="1643743"/>
              <a:ext cx="640080" cy="320040"/>
              <a:chOff x="1224643" y="1649186"/>
              <a:chExt cx="914400" cy="457200"/>
            </a:xfrm>
          </p:grpSpPr>
          <p:sp>
            <p:nvSpPr>
              <p:cNvPr id="356" name="Rectangle 355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7" name="Rectangle 356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1" name="Group 340"/>
            <p:cNvGrpSpPr>
              <a:grpSpLocks noChangeAspect="1"/>
            </p:cNvGrpSpPr>
            <p:nvPr/>
          </p:nvGrpSpPr>
          <p:grpSpPr>
            <a:xfrm>
              <a:off x="4989288" y="1643743"/>
              <a:ext cx="640080" cy="320040"/>
              <a:chOff x="1224643" y="1649186"/>
              <a:chExt cx="914400" cy="457200"/>
            </a:xfrm>
          </p:grpSpPr>
          <p:sp>
            <p:nvSpPr>
              <p:cNvPr id="354" name="Rectangle 353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" name="Rectangle 354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2" name="Group 341"/>
            <p:cNvGrpSpPr>
              <a:grpSpLocks noChangeAspect="1"/>
            </p:cNvGrpSpPr>
            <p:nvPr/>
          </p:nvGrpSpPr>
          <p:grpSpPr>
            <a:xfrm>
              <a:off x="5742217" y="1643743"/>
              <a:ext cx="640080" cy="320040"/>
              <a:chOff x="1224643" y="1649186"/>
              <a:chExt cx="914400" cy="457200"/>
            </a:xfrm>
          </p:grpSpPr>
          <p:sp>
            <p:nvSpPr>
              <p:cNvPr id="352" name="Rectangle 351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3" name="Rectangle 352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3" name="Group 342"/>
            <p:cNvGrpSpPr>
              <a:grpSpLocks noChangeAspect="1"/>
            </p:cNvGrpSpPr>
            <p:nvPr/>
          </p:nvGrpSpPr>
          <p:grpSpPr>
            <a:xfrm>
              <a:off x="6495146" y="1643743"/>
              <a:ext cx="640080" cy="320040"/>
              <a:chOff x="1224643" y="1649186"/>
              <a:chExt cx="914400" cy="457200"/>
            </a:xfrm>
          </p:grpSpPr>
          <p:sp>
            <p:nvSpPr>
              <p:cNvPr id="350" name="Rectangle 349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" name="Rectangle 350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4" name="Group 343"/>
            <p:cNvGrpSpPr>
              <a:grpSpLocks noChangeAspect="1"/>
            </p:cNvGrpSpPr>
            <p:nvPr/>
          </p:nvGrpSpPr>
          <p:grpSpPr>
            <a:xfrm>
              <a:off x="7248075" y="1643743"/>
              <a:ext cx="640080" cy="320040"/>
              <a:chOff x="1224643" y="1649186"/>
              <a:chExt cx="914400" cy="457200"/>
            </a:xfrm>
          </p:grpSpPr>
          <p:sp>
            <p:nvSpPr>
              <p:cNvPr id="348" name="Rectangle 347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" name="Rectangle 348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5" name="Group 344"/>
            <p:cNvGrpSpPr>
              <a:grpSpLocks noChangeAspect="1"/>
            </p:cNvGrpSpPr>
            <p:nvPr/>
          </p:nvGrpSpPr>
          <p:grpSpPr>
            <a:xfrm>
              <a:off x="8001000" y="1643743"/>
              <a:ext cx="640080" cy="320040"/>
              <a:chOff x="1224643" y="1649186"/>
              <a:chExt cx="914400" cy="457200"/>
            </a:xfrm>
          </p:grpSpPr>
          <p:sp>
            <p:nvSpPr>
              <p:cNvPr id="346" name="Rectangle 345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" name="Rectangle 346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66" name="Group 365"/>
          <p:cNvGrpSpPr/>
          <p:nvPr/>
        </p:nvGrpSpPr>
        <p:grpSpPr>
          <a:xfrm>
            <a:off x="1977572" y="4546597"/>
            <a:ext cx="6663508" cy="320040"/>
            <a:chOff x="1977572" y="1643743"/>
            <a:chExt cx="6663508" cy="320040"/>
          </a:xfrm>
        </p:grpSpPr>
        <p:grpSp>
          <p:nvGrpSpPr>
            <p:cNvPr id="368" name="Group 367"/>
            <p:cNvGrpSpPr>
              <a:grpSpLocks noChangeAspect="1"/>
            </p:cNvGrpSpPr>
            <p:nvPr/>
          </p:nvGrpSpPr>
          <p:grpSpPr>
            <a:xfrm>
              <a:off x="1977572" y="1643743"/>
              <a:ext cx="640080" cy="320040"/>
              <a:chOff x="1224643" y="1649186"/>
              <a:chExt cx="914400" cy="457200"/>
            </a:xfrm>
          </p:grpSpPr>
          <p:sp>
            <p:nvSpPr>
              <p:cNvPr id="393" name="Rectangle 392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4" name="Rectangle 393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9" name="Group 368"/>
            <p:cNvGrpSpPr>
              <a:grpSpLocks noChangeAspect="1"/>
            </p:cNvGrpSpPr>
            <p:nvPr/>
          </p:nvGrpSpPr>
          <p:grpSpPr>
            <a:xfrm>
              <a:off x="2730501" y="1643743"/>
              <a:ext cx="640080" cy="320040"/>
              <a:chOff x="1224643" y="1649186"/>
              <a:chExt cx="914400" cy="457200"/>
            </a:xfrm>
          </p:grpSpPr>
          <p:sp>
            <p:nvSpPr>
              <p:cNvPr id="391" name="Rectangle 390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2" name="Rectangle 391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0" name="Group 369"/>
            <p:cNvGrpSpPr>
              <a:grpSpLocks noChangeAspect="1"/>
            </p:cNvGrpSpPr>
            <p:nvPr/>
          </p:nvGrpSpPr>
          <p:grpSpPr>
            <a:xfrm>
              <a:off x="3483430" y="1643743"/>
              <a:ext cx="640080" cy="320040"/>
              <a:chOff x="1224643" y="1649186"/>
              <a:chExt cx="914400" cy="457200"/>
            </a:xfrm>
          </p:grpSpPr>
          <p:sp>
            <p:nvSpPr>
              <p:cNvPr id="389" name="Rectangle 388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0" name="Rectangle 389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1" name="Group 370"/>
            <p:cNvGrpSpPr>
              <a:grpSpLocks noChangeAspect="1"/>
            </p:cNvGrpSpPr>
            <p:nvPr/>
          </p:nvGrpSpPr>
          <p:grpSpPr>
            <a:xfrm>
              <a:off x="4236359" y="1643743"/>
              <a:ext cx="640080" cy="320040"/>
              <a:chOff x="1224643" y="1649186"/>
              <a:chExt cx="914400" cy="457200"/>
            </a:xfrm>
          </p:grpSpPr>
          <p:sp>
            <p:nvSpPr>
              <p:cNvPr id="387" name="Rectangle 386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Rectangle 387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2" name="Group 371"/>
            <p:cNvGrpSpPr>
              <a:grpSpLocks noChangeAspect="1"/>
            </p:cNvGrpSpPr>
            <p:nvPr/>
          </p:nvGrpSpPr>
          <p:grpSpPr>
            <a:xfrm>
              <a:off x="4989288" y="1643743"/>
              <a:ext cx="640080" cy="320040"/>
              <a:chOff x="1224643" y="1649186"/>
              <a:chExt cx="914400" cy="457200"/>
            </a:xfrm>
          </p:grpSpPr>
          <p:sp>
            <p:nvSpPr>
              <p:cNvPr id="385" name="Rectangle 384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6" name="Rectangle 385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3" name="Group 372"/>
            <p:cNvGrpSpPr>
              <a:grpSpLocks noChangeAspect="1"/>
            </p:cNvGrpSpPr>
            <p:nvPr/>
          </p:nvGrpSpPr>
          <p:grpSpPr>
            <a:xfrm>
              <a:off x="5742217" y="1643743"/>
              <a:ext cx="640080" cy="320040"/>
              <a:chOff x="1224643" y="1649186"/>
              <a:chExt cx="914400" cy="457200"/>
            </a:xfrm>
          </p:grpSpPr>
          <p:sp>
            <p:nvSpPr>
              <p:cNvPr id="383" name="Rectangle 382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" name="Rectangle 383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4" name="Group 373"/>
            <p:cNvGrpSpPr>
              <a:grpSpLocks noChangeAspect="1"/>
            </p:cNvGrpSpPr>
            <p:nvPr/>
          </p:nvGrpSpPr>
          <p:grpSpPr>
            <a:xfrm>
              <a:off x="6495146" y="1643743"/>
              <a:ext cx="640080" cy="320040"/>
              <a:chOff x="1224643" y="1649186"/>
              <a:chExt cx="914400" cy="457200"/>
            </a:xfrm>
          </p:grpSpPr>
          <p:sp>
            <p:nvSpPr>
              <p:cNvPr id="381" name="Rectangle 380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Rectangle 381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5" name="Group 374"/>
            <p:cNvGrpSpPr>
              <a:grpSpLocks noChangeAspect="1"/>
            </p:cNvGrpSpPr>
            <p:nvPr/>
          </p:nvGrpSpPr>
          <p:grpSpPr>
            <a:xfrm>
              <a:off x="7248075" y="1643743"/>
              <a:ext cx="640080" cy="320040"/>
              <a:chOff x="1224643" y="1649186"/>
              <a:chExt cx="914400" cy="457200"/>
            </a:xfrm>
          </p:grpSpPr>
          <p:sp>
            <p:nvSpPr>
              <p:cNvPr id="379" name="Rectangle 378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" name="Rectangle 379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6" name="Group 375"/>
            <p:cNvGrpSpPr>
              <a:grpSpLocks noChangeAspect="1"/>
            </p:cNvGrpSpPr>
            <p:nvPr/>
          </p:nvGrpSpPr>
          <p:grpSpPr>
            <a:xfrm>
              <a:off x="8001000" y="1643743"/>
              <a:ext cx="640080" cy="320040"/>
              <a:chOff x="1224643" y="1649186"/>
              <a:chExt cx="914400" cy="457200"/>
            </a:xfrm>
          </p:grpSpPr>
          <p:sp>
            <p:nvSpPr>
              <p:cNvPr id="377" name="Rectangle 376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Rectangle 377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97" name="Group 396"/>
          <p:cNvGrpSpPr/>
          <p:nvPr/>
        </p:nvGrpSpPr>
        <p:grpSpPr>
          <a:xfrm>
            <a:off x="1977572" y="5030406"/>
            <a:ext cx="6663508" cy="320040"/>
            <a:chOff x="1977572" y="1643743"/>
            <a:chExt cx="6663508" cy="320040"/>
          </a:xfrm>
        </p:grpSpPr>
        <p:grpSp>
          <p:nvGrpSpPr>
            <p:cNvPr id="399" name="Group 398"/>
            <p:cNvGrpSpPr>
              <a:grpSpLocks noChangeAspect="1"/>
            </p:cNvGrpSpPr>
            <p:nvPr/>
          </p:nvGrpSpPr>
          <p:grpSpPr>
            <a:xfrm>
              <a:off x="1977572" y="1643743"/>
              <a:ext cx="640080" cy="320040"/>
              <a:chOff x="1224643" y="1649186"/>
              <a:chExt cx="914400" cy="457200"/>
            </a:xfrm>
          </p:grpSpPr>
          <p:sp>
            <p:nvSpPr>
              <p:cNvPr id="424" name="Rectangle 423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5" name="Rectangle 424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0" name="Group 399"/>
            <p:cNvGrpSpPr>
              <a:grpSpLocks noChangeAspect="1"/>
            </p:cNvGrpSpPr>
            <p:nvPr/>
          </p:nvGrpSpPr>
          <p:grpSpPr>
            <a:xfrm>
              <a:off x="2730501" y="1643743"/>
              <a:ext cx="640080" cy="320040"/>
              <a:chOff x="1224643" y="1649186"/>
              <a:chExt cx="914400" cy="457200"/>
            </a:xfrm>
          </p:grpSpPr>
          <p:sp>
            <p:nvSpPr>
              <p:cNvPr id="422" name="Rectangle 421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3" name="Rectangle 422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1" name="Group 400"/>
            <p:cNvGrpSpPr>
              <a:grpSpLocks noChangeAspect="1"/>
            </p:cNvGrpSpPr>
            <p:nvPr/>
          </p:nvGrpSpPr>
          <p:grpSpPr>
            <a:xfrm>
              <a:off x="3483430" y="1643743"/>
              <a:ext cx="640080" cy="320040"/>
              <a:chOff x="1224643" y="1649186"/>
              <a:chExt cx="914400" cy="457200"/>
            </a:xfrm>
          </p:grpSpPr>
          <p:sp>
            <p:nvSpPr>
              <p:cNvPr id="420" name="Rectangle 419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1" name="Rectangle 420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2" name="Group 401"/>
            <p:cNvGrpSpPr>
              <a:grpSpLocks noChangeAspect="1"/>
            </p:cNvGrpSpPr>
            <p:nvPr/>
          </p:nvGrpSpPr>
          <p:grpSpPr>
            <a:xfrm>
              <a:off x="4236359" y="1643743"/>
              <a:ext cx="640080" cy="320040"/>
              <a:chOff x="1224643" y="1649186"/>
              <a:chExt cx="914400" cy="457200"/>
            </a:xfrm>
          </p:grpSpPr>
          <p:sp>
            <p:nvSpPr>
              <p:cNvPr id="418" name="Rectangle 417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9" name="Rectangle 418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3" name="Group 402"/>
            <p:cNvGrpSpPr>
              <a:grpSpLocks noChangeAspect="1"/>
            </p:cNvGrpSpPr>
            <p:nvPr/>
          </p:nvGrpSpPr>
          <p:grpSpPr>
            <a:xfrm>
              <a:off x="4989288" y="1643743"/>
              <a:ext cx="640080" cy="320040"/>
              <a:chOff x="1224643" y="1649186"/>
              <a:chExt cx="914400" cy="457200"/>
            </a:xfrm>
          </p:grpSpPr>
          <p:sp>
            <p:nvSpPr>
              <p:cNvPr id="416" name="Rectangle 415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7" name="Rectangle 416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4" name="Group 403"/>
            <p:cNvGrpSpPr>
              <a:grpSpLocks noChangeAspect="1"/>
            </p:cNvGrpSpPr>
            <p:nvPr/>
          </p:nvGrpSpPr>
          <p:grpSpPr>
            <a:xfrm>
              <a:off x="5742217" y="1643743"/>
              <a:ext cx="640080" cy="320040"/>
              <a:chOff x="1224643" y="1649186"/>
              <a:chExt cx="914400" cy="457200"/>
            </a:xfrm>
          </p:grpSpPr>
          <p:sp>
            <p:nvSpPr>
              <p:cNvPr id="414" name="Rectangle 413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5" name="Rectangle 414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5" name="Group 404"/>
            <p:cNvGrpSpPr>
              <a:grpSpLocks noChangeAspect="1"/>
            </p:cNvGrpSpPr>
            <p:nvPr/>
          </p:nvGrpSpPr>
          <p:grpSpPr>
            <a:xfrm>
              <a:off x="6495146" y="1643743"/>
              <a:ext cx="640080" cy="320040"/>
              <a:chOff x="1224643" y="1649186"/>
              <a:chExt cx="914400" cy="457200"/>
            </a:xfrm>
          </p:grpSpPr>
          <p:sp>
            <p:nvSpPr>
              <p:cNvPr id="412" name="Rectangle 411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3" name="Rectangle 412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6" name="Group 405"/>
            <p:cNvGrpSpPr>
              <a:grpSpLocks noChangeAspect="1"/>
            </p:cNvGrpSpPr>
            <p:nvPr/>
          </p:nvGrpSpPr>
          <p:grpSpPr>
            <a:xfrm>
              <a:off x="7248075" y="1643743"/>
              <a:ext cx="640080" cy="320040"/>
              <a:chOff x="1224643" y="1649186"/>
              <a:chExt cx="914400" cy="457200"/>
            </a:xfrm>
          </p:grpSpPr>
          <p:sp>
            <p:nvSpPr>
              <p:cNvPr id="410" name="Rectangle 409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1" name="Rectangle 410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7" name="Group 406"/>
            <p:cNvGrpSpPr>
              <a:grpSpLocks noChangeAspect="1"/>
            </p:cNvGrpSpPr>
            <p:nvPr/>
          </p:nvGrpSpPr>
          <p:grpSpPr>
            <a:xfrm>
              <a:off x="8001000" y="1643743"/>
              <a:ext cx="640080" cy="320040"/>
              <a:chOff x="1224643" y="1649186"/>
              <a:chExt cx="914400" cy="457200"/>
            </a:xfrm>
          </p:grpSpPr>
          <p:sp>
            <p:nvSpPr>
              <p:cNvPr id="408" name="Rectangle 407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9" name="Rectangle 408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28" name="Group 427"/>
          <p:cNvGrpSpPr/>
          <p:nvPr/>
        </p:nvGrpSpPr>
        <p:grpSpPr>
          <a:xfrm>
            <a:off x="1977572" y="2127552"/>
            <a:ext cx="6663508" cy="320040"/>
            <a:chOff x="1977572" y="1643743"/>
            <a:chExt cx="6663508" cy="320040"/>
          </a:xfrm>
        </p:grpSpPr>
        <p:grpSp>
          <p:nvGrpSpPr>
            <p:cNvPr id="430" name="Group 429"/>
            <p:cNvGrpSpPr>
              <a:grpSpLocks noChangeAspect="1"/>
            </p:cNvGrpSpPr>
            <p:nvPr/>
          </p:nvGrpSpPr>
          <p:grpSpPr>
            <a:xfrm>
              <a:off x="1977572" y="1643743"/>
              <a:ext cx="640080" cy="320040"/>
              <a:chOff x="1224643" y="1649186"/>
              <a:chExt cx="914400" cy="457200"/>
            </a:xfrm>
          </p:grpSpPr>
          <p:sp>
            <p:nvSpPr>
              <p:cNvPr id="455" name="Rectangle 454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6" name="Rectangle 455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1" name="Group 430"/>
            <p:cNvGrpSpPr>
              <a:grpSpLocks noChangeAspect="1"/>
            </p:cNvGrpSpPr>
            <p:nvPr/>
          </p:nvGrpSpPr>
          <p:grpSpPr>
            <a:xfrm>
              <a:off x="2730501" y="1643743"/>
              <a:ext cx="640080" cy="320040"/>
              <a:chOff x="1224643" y="1649186"/>
              <a:chExt cx="914400" cy="457200"/>
            </a:xfrm>
          </p:grpSpPr>
          <p:sp>
            <p:nvSpPr>
              <p:cNvPr id="453" name="Rectangle 452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4" name="Rectangle 453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2" name="Group 431"/>
            <p:cNvGrpSpPr>
              <a:grpSpLocks noChangeAspect="1"/>
            </p:cNvGrpSpPr>
            <p:nvPr/>
          </p:nvGrpSpPr>
          <p:grpSpPr>
            <a:xfrm>
              <a:off x="3483430" y="1643743"/>
              <a:ext cx="640080" cy="320040"/>
              <a:chOff x="1224643" y="1649186"/>
              <a:chExt cx="914400" cy="457200"/>
            </a:xfrm>
          </p:grpSpPr>
          <p:sp>
            <p:nvSpPr>
              <p:cNvPr id="451" name="Rectangle 450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2" name="Rectangle 451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3" name="Group 432"/>
            <p:cNvGrpSpPr>
              <a:grpSpLocks noChangeAspect="1"/>
            </p:cNvGrpSpPr>
            <p:nvPr/>
          </p:nvGrpSpPr>
          <p:grpSpPr>
            <a:xfrm>
              <a:off x="4236359" y="1643743"/>
              <a:ext cx="640080" cy="320040"/>
              <a:chOff x="1224643" y="1649186"/>
              <a:chExt cx="914400" cy="457200"/>
            </a:xfrm>
          </p:grpSpPr>
          <p:sp>
            <p:nvSpPr>
              <p:cNvPr id="449" name="Rectangle 448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0" name="Rectangle 449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4" name="Group 433"/>
            <p:cNvGrpSpPr>
              <a:grpSpLocks noChangeAspect="1"/>
            </p:cNvGrpSpPr>
            <p:nvPr/>
          </p:nvGrpSpPr>
          <p:grpSpPr>
            <a:xfrm>
              <a:off x="4989288" y="1643743"/>
              <a:ext cx="640080" cy="320040"/>
              <a:chOff x="1224643" y="1649186"/>
              <a:chExt cx="914400" cy="457200"/>
            </a:xfrm>
          </p:grpSpPr>
          <p:sp>
            <p:nvSpPr>
              <p:cNvPr id="447" name="Rectangle 446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8" name="Rectangle 447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5" name="Group 434"/>
            <p:cNvGrpSpPr>
              <a:grpSpLocks noChangeAspect="1"/>
            </p:cNvGrpSpPr>
            <p:nvPr/>
          </p:nvGrpSpPr>
          <p:grpSpPr>
            <a:xfrm>
              <a:off x="5742217" y="1643743"/>
              <a:ext cx="640080" cy="320040"/>
              <a:chOff x="1224643" y="1649186"/>
              <a:chExt cx="914400" cy="457200"/>
            </a:xfrm>
          </p:grpSpPr>
          <p:sp>
            <p:nvSpPr>
              <p:cNvPr id="445" name="Rectangle 444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6" name="Rectangle 445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6" name="Group 435"/>
            <p:cNvGrpSpPr>
              <a:grpSpLocks noChangeAspect="1"/>
            </p:cNvGrpSpPr>
            <p:nvPr/>
          </p:nvGrpSpPr>
          <p:grpSpPr>
            <a:xfrm>
              <a:off x="6495146" y="1643743"/>
              <a:ext cx="640080" cy="320040"/>
              <a:chOff x="1224643" y="1649186"/>
              <a:chExt cx="914400" cy="457200"/>
            </a:xfrm>
          </p:grpSpPr>
          <p:sp>
            <p:nvSpPr>
              <p:cNvPr id="443" name="Rectangle 442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4" name="Rectangle 443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7" name="Group 436"/>
            <p:cNvGrpSpPr>
              <a:grpSpLocks noChangeAspect="1"/>
            </p:cNvGrpSpPr>
            <p:nvPr/>
          </p:nvGrpSpPr>
          <p:grpSpPr>
            <a:xfrm>
              <a:off x="7248075" y="1643743"/>
              <a:ext cx="640080" cy="320040"/>
              <a:chOff x="1224643" y="1649186"/>
              <a:chExt cx="914400" cy="457200"/>
            </a:xfrm>
          </p:grpSpPr>
          <p:sp>
            <p:nvSpPr>
              <p:cNvPr id="441" name="Rectangle 440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2" name="Rectangle 441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8" name="Group 437"/>
            <p:cNvGrpSpPr>
              <a:grpSpLocks noChangeAspect="1"/>
            </p:cNvGrpSpPr>
            <p:nvPr/>
          </p:nvGrpSpPr>
          <p:grpSpPr>
            <a:xfrm>
              <a:off x="8001000" y="1643743"/>
              <a:ext cx="640080" cy="320040"/>
              <a:chOff x="1224643" y="1649186"/>
              <a:chExt cx="914400" cy="457200"/>
            </a:xfrm>
          </p:grpSpPr>
          <p:sp>
            <p:nvSpPr>
              <p:cNvPr id="439" name="Rectangle 438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0" name="Rectangle 439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59" name="Group 458"/>
          <p:cNvGrpSpPr/>
          <p:nvPr/>
        </p:nvGrpSpPr>
        <p:grpSpPr>
          <a:xfrm>
            <a:off x="1977572" y="5514215"/>
            <a:ext cx="6663508" cy="320040"/>
            <a:chOff x="1977572" y="1643743"/>
            <a:chExt cx="6663508" cy="320040"/>
          </a:xfrm>
        </p:grpSpPr>
        <p:grpSp>
          <p:nvGrpSpPr>
            <p:cNvPr id="461" name="Group 460"/>
            <p:cNvGrpSpPr>
              <a:grpSpLocks noChangeAspect="1"/>
            </p:cNvGrpSpPr>
            <p:nvPr/>
          </p:nvGrpSpPr>
          <p:grpSpPr>
            <a:xfrm>
              <a:off x="1977572" y="1643743"/>
              <a:ext cx="640080" cy="320040"/>
              <a:chOff x="1224643" y="1649186"/>
              <a:chExt cx="914400" cy="457200"/>
            </a:xfrm>
          </p:grpSpPr>
          <p:sp>
            <p:nvSpPr>
              <p:cNvPr id="486" name="Rectangle 485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7" name="Rectangle 486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2" name="Group 461"/>
            <p:cNvGrpSpPr>
              <a:grpSpLocks noChangeAspect="1"/>
            </p:cNvGrpSpPr>
            <p:nvPr/>
          </p:nvGrpSpPr>
          <p:grpSpPr>
            <a:xfrm>
              <a:off x="2730501" y="1643743"/>
              <a:ext cx="640080" cy="320040"/>
              <a:chOff x="1224643" y="1649186"/>
              <a:chExt cx="914400" cy="457200"/>
            </a:xfrm>
          </p:grpSpPr>
          <p:sp>
            <p:nvSpPr>
              <p:cNvPr id="484" name="Rectangle 483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5" name="Rectangle 484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3" name="Group 462"/>
            <p:cNvGrpSpPr>
              <a:grpSpLocks noChangeAspect="1"/>
            </p:cNvGrpSpPr>
            <p:nvPr/>
          </p:nvGrpSpPr>
          <p:grpSpPr>
            <a:xfrm>
              <a:off x="3483430" y="1643743"/>
              <a:ext cx="640080" cy="320040"/>
              <a:chOff x="1224643" y="1649186"/>
              <a:chExt cx="914400" cy="457200"/>
            </a:xfrm>
          </p:grpSpPr>
          <p:sp>
            <p:nvSpPr>
              <p:cNvPr id="482" name="Rectangle 481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3" name="Rectangle 482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4" name="Group 463"/>
            <p:cNvGrpSpPr>
              <a:grpSpLocks noChangeAspect="1"/>
            </p:cNvGrpSpPr>
            <p:nvPr/>
          </p:nvGrpSpPr>
          <p:grpSpPr>
            <a:xfrm>
              <a:off x="4236359" y="1643743"/>
              <a:ext cx="640080" cy="320040"/>
              <a:chOff x="1224643" y="1649186"/>
              <a:chExt cx="914400" cy="457200"/>
            </a:xfrm>
          </p:grpSpPr>
          <p:sp>
            <p:nvSpPr>
              <p:cNvPr id="480" name="Rectangle 479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1" name="Rectangle 480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5" name="Group 464"/>
            <p:cNvGrpSpPr>
              <a:grpSpLocks noChangeAspect="1"/>
            </p:cNvGrpSpPr>
            <p:nvPr/>
          </p:nvGrpSpPr>
          <p:grpSpPr>
            <a:xfrm>
              <a:off x="4989288" y="1643743"/>
              <a:ext cx="640080" cy="320040"/>
              <a:chOff x="1224643" y="1649186"/>
              <a:chExt cx="914400" cy="457200"/>
            </a:xfrm>
          </p:grpSpPr>
          <p:sp>
            <p:nvSpPr>
              <p:cNvPr id="478" name="Rectangle 477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9" name="Rectangle 478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6" name="Group 465"/>
            <p:cNvGrpSpPr>
              <a:grpSpLocks noChangeAspect="1"/>
            </p:cNvGrpSpPr>
            <p:nvPr/>
          </p:nvGrpSpPr>
          <p:grpSpPr>
            <a:xfrm>
              <a:off x="5742217" y="1643743"/>
              <a:ext cx="640080" cy="320040"/>
              <a:chOff x="1224643" y="1649186"/>
              <a:chExt cx="914400" cy="457200"/>
            </a:xfrm>
          </p:grpSpPr>
          <p:sp>
            <p:nvSpPr>
              <p:cNvPr id="476" name="Rectangle 475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7" name="Rectangle 476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7" name="Group 466"/>
            <p:cNvGrpSpPr>
              <a:grpSpLocks noChangeAspect="1"/>
            </p:cNvGrpSpPr>
            <p:nvPr/>
          </p:nvGrpSpPr>
          <p:grpSpPr>
            <a:xfrm>
              <a:off x="6495146" y="1643743"/>
              <a:ext cx="640080" cy="320040"/>
              <a:chOff x="1224643" y="1649186"/>
              <a:chExt cx="914400" cy="457200"/>
            </a:xfrm>
          </p:grpSpPr>
          <p:sp>
            <p:nvSpPr>
              <p:cNvPr id="474" name="Rectangle 473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5" name="Rectangle 474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8" name="Group 467"/>
            <p:cNvGrpSpPr>
              <a:grpSpLocks noChangeAspect="1"/>
            </p:cNvGrpSpPr>
            <p:nvPr/>
          </p:nvGrpSpPr>
          <p:grpSpPr>
            <a:xfrm>
              <a:off x="7248075" y="1643743"/>
              <a:ext cx="640080" cy="320040"/>
              <a:chOff x="1224643" y="1649186"/>
              <a:chExt cx="914400" cy="457200"/>
            </a:xfrm>
          </p:grpSpPr>
          <p:sp>
            <p:nvSpPr>
              <p:cNvPr id="472" name="Rectangle 471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3" name="Rectangle 472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9" name="Group 468"/>
            <p:cNvGrpSpPr>
              <a:grpSpLocks noChangeAspect="1"/>
            </p:cNvGrpSpPr>
            <p:nvPr/>
          </p:nvGrpSpPr>
          <p:grpSpPr>
            <a:xfrm>
              <a:off x="8001000" y="1643743"/>
              <a:ext cx="640080" cy="320040"/>
              <a:chOff x="1224643" y="1649186"/>
              <a:chExt cx="914400" cy="457200"/>
            </a:xfrm>
          </p:grpSpPr>
          <p:sp>
            <p:nvSpPr>
              <p:cNvPr id="470" name="Rectangle 469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1" name="Rectangle 470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90" name="Group 489"/>
          <p:cNvGrpSpPr/>
          <p:nvPr/>
        </p:nvGrpSpPr>
        <p:grpSpPr>
          <a:xfrm>
            <a:off x="1977572" y="3095170"/>
            <a:ext cx="6663508" cy="320040"/>
            <a:chOff x="1977572" y="1643743"/>
            <a:chExt cx="6663508" cy="320040"/>
          </a:xfrm>
        </p:grpSpPr>
        <p:grpSp>
          <p:nvGrpSpPr>
            <p:cNvPr id="492" name="Group 491"/>
            <p:cNvGrpSpPr>
              <a:grpSpLocks noChangeAspect="1"/>
            </p:cNvGrpSpPr>
            <p:nvPr/>
          </p:nvGrpSpPr>
          <p:grpSpPr>
            <a:xfrm>
              <a:off x="1977572" y="1643743"/>
              <a:ext cx="640080" cy="320040"/>
              <a:chOff x="1224643" y="1649186"/>
              <a:chExt cx="914400" cy="457200"/>
            </a:xfrm>
          </p:grpSpPr>
          <p:sp>
            <p:nvSpPr>
              <p:cNvPr id="517" name="Rectangle 516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8" name="Rectangle 517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3" name="Group 492"/>
            <p:cNvGrpSpPr>
              <a:grpSpLocks noChangeAspect="1"/>
            </p:cNvGrpSpPr>
            <p:nvPr/>
          </p:nvGrpSpPr>
          <p:grpSpPr>
            <a:xfrm>
              <a:off x="2730501" y="1643743"/>
              <a:ext cx="640080" cy="320040"/>
              <a:chOff x="1224643" y="1649186"/>
              <a:chExt cx="914400" cy="457200"/>
            </a:xfrm>
          </p:grpSpPr>
          <p:sp>
            <p:nvSpPr>
              <p:cNvPr id="515" name="Rectangle 514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6" name="Rectangle 515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4" name="Group 493"/>
            <p:cNvGrpSpPr>
              <a:grpSpLocks noChangeAspect="1"/>
            </p:cNvGrpSpPr>
            <p:nvPr/>
          </p:nvGrpSpPr>
          <p:grpSpPr>
            <a:xfrm>
              <a:off x="3483430" y="1643743"/>
              <a:ext cx="640080" cy="320040"/>
              <a:chOff x="1224643" y="1649186"/>
              <a:chExt cx="914400" cy="457200"/>
            </a:xfrm>
          </p:grpSpPr>
          <p:sp>
            <p:nvSpPr>
              <p:cNvPr id="513" name="Rectangle 512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4" name="Rectangle 513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5" name="Group 494"/>
            <p:cNvGrpSpPr>
              <a:grpSpLocks noChangeAspect="1"/>
            </p:cNvGrpSpPr>
            <p:nvPr/>
          </p:nvGrpSpPr>
          <p:grpSpPr>
            <a:xfrm>
              <a:off x="4236359" y="1643743"/>
              <a:ext cx="640080" cy="320040"/>
              <a:chOff x="1224643" y="1649186"/>
              <a:chExt cx="914400" cy="457200"/>
            </a:xfrm>
          </p:grpSpPr>
          <p:sp>
            <p:nvSpPr>
              <p:cNvPr id="511" name="Rectangle 510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2" name="Rectangle 511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6" name="Group 495"/>
            <p:cNvGrpSpPr>
              <a:grpSpLocks noChangeAspect="1"/>
            </p:cNvGrpSpPr>
            <p:nvPr/>
          </p:nvGrpSpPr>
          <p:grpSpPr>
            <a:xfrm>
              <a:off x="4989288" y="1643743"/>
              <a:ext cx="640080" cy="320040"/>
              <a:chOff x="1224643" y="1649186"/>
              <a:chExt cx="914400" cy="457200"/>
            </a:xfrm>
          </p:grpSpPr>
          <p:sp>
            <p:nvSpPr>
              <p:cNvPr id="509" name="Rectangle 508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0" name="Rectangle 509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7" name="Group 496"/>
            <p:cNvGrpSpPr>
              <a:grpSpLocks noChangeAspect="1"/>
            </p:cNvGrpSpPr>
            <p:nvPr/>
          </p:nvGrpSpPr>
          <p:grpSpPr>
            <a:xfrm>
              <a:off x="5742217" y="1643743"/>
              <a:ext cx="640080" cy="320040"/>
              <a:chOff x="1224643" y="1649186"/>
              <a:chExt cx="914400" cy="457200"/>
            </a:xfrm>
          </p:grpSpPr>
          <p:sp>
            <p:nvSpPr>
              <p:cNvPr id="507" name="Rectangle 506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8" name="Rectangle 507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8" name="Group 497"/>
            <p:cNvGrpSpPr>
              <a:grpSpLocks noChangeAspect="1"/>
            </p:cNvGrpSpPr>
            <p:nvPr/>
          </p:nvGrpSpPr>
          <p:grpSpPr>
            <a:xfrm>
              <a:off x="6495146" y="1643743"/>
              <a:ext cx="640080" cy="320040"/>
              <a:chOff x="1224643" y="1649186"/>
              <a:chExt cx="914400" cy="457200"/>
            </a:xfrm>
          </p:grpSpPr>
          <p:sp>
            <p:nvSpPr>
              <p:cNvPr id="505" name="Rectangle 504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6" name="Rectangle 505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9" name="Group 498"/>
            <p:cNvGrpSpPr>
              <a:grpSpLocks noChangeAspect="1"/>
            </p:cNvGrpSpPr>
            <p:nvPr/>
          </p:nvGrpSpPr>
          <p:grpSpPr>
            <a:xfrm>
              <a:off x="7248075" y="1643743"/>
              <a:ext cx="640080" cy="320040"/>
              <a:chOff x="1224643" y="1649186"/>
              <a:chExt cx="914400" cy="457200"/>
            </a:xfrm>
          </p:grpSpPr>
          <p:sp>
            <p:nvSpPr>
              <p:cNvPr id="503" name="Rectangle 502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4" name="Rectangle 503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0" name="Group 499"/>
            <p:cNvGrpSpPr>
              <a:grpSpLocks noChangeAspect="1"/>
            </p:cNvGrpSpPr>
            <p:nvPr/>
          </p:nvGrpSpPr>
          <p:grpSpPr>
            <a:xfrm>
              <a:off x="8001000" y="1643743"/>
              <a:ext cx="640080" cy="320040"/>
              <a:chOff x="1224643" y="1649186"/>
              <a:chExt cx="914400" cy="457200"/>
            </a:xfrm>
          </p:grpSpPr>
          <p:sp>
            <p:nvSpPr>
              <p:cNvPr id="501" name="Rectangle 500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2" name="Rectangle 501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1" name="Group 520"/>
          <p:cNvGrpSpPr/>
          <p:nvPr/>
        </p:nvGrpSpPr>
        <p:grpSpPr>
          <a:xfrm>
            <a:off x="1977572" y="3578979"/>
            <a:ext cx="6663508" cy="320040"/>
            <a:chOff x="1977572" y="1643743"/>
            <a:chExt cx="6663508" cy="320040"/>
          </a:xfrm>
        </p:grpSpPr>
        <p:grpSp>
          <p:nvGrpSpPr>
            <p:cNvPr id="523" name="Group 522"/>
            <p:cNvGrpSpPr>
              <a:grpSpLocks noChangeAspect="1"/>
            </p:cNvGrpSpPr>
            <p:nvPr/>
          </p:nvGrpSpPr>
          <p:grpSpPr>
            <a:xfrm>
              <a:off x="1977572" y="1643743"/>
              <a:ext cx="640080" cy="320040"/>
              <a:chOff x="1224643" y="1649186"/>
              <a:chExt cx="914400" cy="457200"/>
            </a:xfrm>
          </p:grpSpPr>
          <p:sp>
            <p:nvSpPr>
              <p:cNvPr id="548" name="Rectangle 547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9" name="Rectangle 548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4" name="Group 523"/>
            <p:cNvGrpSpPr>
              <a:grpSpLocks noChangeAspect="1"/>
            </p:cNvGrpSpPr>
            <p:nvPr/>
          </p:nvGrpSpPr>
          <p:grpSpPr>
            <a:xfrm>
              <a:off x="2730501" y="1643743"/>
              <a:ext cx="640080" cy="320040"/>
              <a:chOff x="1224643" y="1649186"/>
              <a:chExt cx="914400" cy="457200"/>
            </a:xfrm>
          </p:grpSpPr>
          <p:sp>
            <p:nvSpPr>
              <p:cNvPr id="546" name="Rectangle 545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7" name="Rectangle 546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5" name="Group 524"/>
            <p:cNvGrpSpPr>
              <a:grpSpLocks noChangeAspect="1"/>
            </p:cNvGrpSpPr>
            <p:nvPr/>
          </p:nvGrpSpPr>
          <p:grpSpPr>
            <a:xfrm>
              <a:off x="3483430" y="1643743"/>
              <a:ext cx="640080" cy="320040"/>
              <a:chOff x="1224643" y="1649186"/>
              <a:chExt cx="914400" cy="457200"/>
            </a:xfrm>
          </p:grpSpPr>
          <p:sp>
            <p:nvSpPr>
              <p:cNvPr id="544" name="Rectangle 543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5" name="Rectangle 544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6" name="Group 525"/>
            <p:cNvGrpSpPr>
              <a:grpSpLocks noChangeAspect="1"/>
            </p:cNvGrpSpPr>
            <p:nvPr/>
          </p:nvGrpSpPr>
          <p:grpSpPr>
            <a:xfrm>
              <a:off x="4236359" y="1643743"/>
              <a:ext cx="640080" cy="320040"/>
              <a:chOff x="1224643" y="1649186"/>
              <a:chExt cx="914400" cy="457200"/>
            </a:xfrm>
          </p:grpSpPr>
          <p:sp>
            <p:nvSpPr>
              <p:cNvPr id="542" name="Rectangle 541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3" name="Rectangle 542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7" name="Group 526"/>
            <p:cNvGrpSpPr>
              <a:grpSpLocks noChangeAspect="1"/>
            </p:cNvGrpSpPr>
            <p:nvPr/>
          </p:nvGrpSpPr>
          <p:grpSpPr>
            <a:xfrm>
              <a:off x="4989288" y="1643743"/>
              <a:ext cx="640080" cy="320040"/>
              <a:chOff x="1224643" y="1649186"/>
              <a:chExt cx="914400" cy="457200"/>
            </a:xfrm>
          </p:grpSpPr>
          <p:sp>
            <p:nvSpPr>
              <p:cNvPr id="540" name="Rectangle 539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1" name="Rectangle 540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8" name="Group 527"/>
            <p:cNvGrpSpPr>
              <a:grpSpLocks noChangeAspect="1"/>
            </p:cNvGrpSpPr>
            <p:nvPr/>
          </p:nvGrpSpPr>
          <p:grpSpPr>
            <a:xfrm>
              <a:off x="5742217" y="1643743"/>
              <a:ext cx="640080" cy="320040"/>
              <a:chOff x="1224643" y="1649186"/>
              <a:chExt cx="914400" cy="457200"/>
            </a:xfrm>
          </p:grpSpPr>
          <p:sp>
            <p:nvSpPr>
              <p:cNvPr id="538" name="Rectangle 537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9" name="Rectangle 538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9" name="Group 528"/>
            <p:cNvGrpSpPr>
              <a:grpSpLocks noChangeAspect="1"/>
            </p:cNvGrpSpPr>
            <p:nvPr/>
          </p:nvGrpSpPr>
          <p:grpSpPr>
            <a:xfrm>
              <a:off x="6495146" y="1643743"/>
              <a:ext cx="640080" cy="320040"/>
              <a:chOff x="1224643" y="1649186"/>
              <a:chExt cx="914400" cy="457200"/>
            </a:xfrm>
          </p:grpSpPr>
          <p:sp>
            <p:nvSpPr>
              <p:cNvPr id="536" name="Rectangle 535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7" name="Rectangle 536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0" name="Group 529"/>
            <p:cNvGrpSpPr>
              <a:grpSpLocks noChangeAspect="1"/>
            </p:cNvGrpSpPr>
            <p:nvPr/>
          </p:nvGrpSpPr>
          <p:grpSpPr>
            <a:xfrm>
              <a:off x="7248075" y="1643743"/>
              <a:ext cx="640080" cy="320040"/>
              <a:chOff x="1224643" y="1649186"/>
              <a:chExt cx="914400" cy="457200"/>
            </a:xfrm>
          </p:grpSpPr>
          <p:sp>
            <p:nvSpPr>
              <p:cNvPr id="534" name="Rectangle 533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5" name="Rectangle 534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1" name="Group 530"/>
            <p:cNvGrpSpPr>
              <a:grpSpLocks noChangeAspect="1"/>
            </p:cNvGrpSpPr>
            <p:nvPr/>
          </p:nvGrpSpPr>
          <p:grpSpPr>
            <a:xfrm>
              <a:off x="8001000" y="1643743"/>
              <a:ext cx="640080" cy="320040"/>
              <a:chOff x="1224643" y="1649186"/>
              <a:chExt cx="914400" cy="457200"/>
            </a:xfrm>
          </p:grpSpPr>
          <p:sp>
            <p:nvSpPr>
              <p:cNvPr id="532" name="Rectangle 531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3" name="Rectangle 532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52" name="Group 551"/>
          <p:cNvGrpSpPr/>
          <p:nvPr/>
        </p:nvGrpSpPr>
        <p:grpSpPr>
          <a:xfrm>
            <a:off x="1977572" y="4062788"/>
            <a:ext cx="6663508" cy="320040"/>
            <a:chOff x="1977572" y="1643743"/>
            <a:chExt cx="6663508" cy="320040"/>
          </a:xfrm>
        </p:grpSpPr>
        <p:grpSp>
          <p:nvGrpSpPr>
            <p:cNvPr id="554" name="Group 553"/>
            <p:cNvGrpSpPr>
              <a:grpSpLocks noChangeAspect="1"/>
            </p:cNvGrpSpPr>
            <p:nvPr/>
          </p:nvGrpSpPr>
          <p:grpSpPr>
            <a:xfrm>
              <a:off x="1977572" y="1643743"/>
              <a:ext cx="640080" cy="320040"/>
              <a:chOff x="1224643" y="1649186"/>
              <a:chExt cx="914400" cy="457200"/>
            </a:xfrm>
          </p:grpSpPr>
          <p:sp>
            <p:nvSpPr>
              <p:cNvPr id="579" name="Rectangle 578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0" name="Rectangle 579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5" name="Group 554"/>
            <p:cNvGrpSpPr>
              <a:grpSpLocks noChangeAspect="1"/>
            </p:cNvGrpSpPr>
            <p:nvPr/>
          </p:nvGrpSpPr>
          <p:grpSpPr>
            <a:xfrm>
              <a:off x="2730501" y="1643743"/>
              <a:ext cx="640080" cy="320040"/>
              <a:chOff x="1224643" y="1649186"/>
              <a:chExt cx="914400" cy="457200"/>
            </a:xfrm>
          </p:grpSpPr>
          <p:sp>
            <p:nvSpPr>
              <p:cNvPr id="577" name="Rectangle 576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8" name="Rectangle 577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6" name="Group 555"/>
            <p:cNvGrpSpPr>
              <a:grpSpLocks noChangeAspect="1"/>
            </p:cNvGrpSpPr>
            <p:nvPr/>
          </p:nvGrpSpPr>
          <p:grpSpPr>
            <a:xfrm>
              <a:off x="3483430" y="1643743"/>
              <a:ext cx="640080" cy="320040"/>
              <a:chOff x="1224643" y="1649186"/>
              <a:chExt cx="914400" cy="457200"/>
            </a:xfrm>
          </p:grpSpPr>
          <p:sp>
            <p:nvSpPr>
              <p:cNvPr id="575" name="Rectangle 574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6" name="Rectangle 575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7" name="Group 556"/>
            <p:cNvGrpSpPr>
              <a:grpSpLocks noChangeAspect="1"/>
            </p:cNvGrpSpPr>
            <p:nvPr/>
          </p:nvGrpSpPr>
          <p:grpSpPr>
            <a:xfrm>
              <a:off x="4236359" y="1643743"/>
              <a:ext cx="640080" cy="320040"/>
              <a:chOff x="1224643" y="1649186"/>
              <a:chExt cx="914400" cy="457200"/>
            </a:xfrm>
          </p:grpSpPr>
          <p:sp>
            <p:nvSpPr>
              <p:cNvPr id="573" name="Rectangle 572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4" name="Rectangle 573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8" name="Group 557"/>
            <p:cNvGrpSpPr>
              <a:grpSpLocks noChangeAspect="1"/>
            </p:cNvGrpSpPr>
            <p:nvPr/>
          </p:nvGrpSpPr>
          <p:grpSpPr>
            <a:xfrm>
              <a:off x="4989288" y="1643743"/>
              <a:ext cx="640080" cy="320040"/>
              <a:chOff x="1224643" y="1649186"/>
              <a:chExt cx="914400" cy="457200"/>
            </a:xfrm>
          </p:grpSpPr>
          <p:sp>
            <p:nvSpPr>
              <p:cNvPr id="571" name="Rectangle 570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2" name="Rectangle 571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9" name="Group 558"/>
            <p:cNvGrpSpPr>
              <a:grpSpLocks noChangeAspect="1"/>
            </p:cNvGrpSpPr>
            <p:nvPr/>
          </p:nvGrpSpPr>
          <p:grpSpPr>
            <a:xfrm>
              <a:off x="5742217" y="1643743"/>
              <a:ext cx="640080" cy="320040"/>
              <a:chOff x="1224643" y="1649186"/>
              <a:chExt cx="914400" cy="457200"/>
            </a:xfrm>
          </p:grpSpPr>
          <p:sp>
            <p:nvSpPr>
              <p:cNvPr id="569" name="Rectangle 568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0" name="Rectangle 569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0" name="Group 559"/>
            <p:cNvGrpSpPr>
              <a:grpSpLocks noChangeAspect="1"/>
            </p:cNvGrpSpPr>
            <p:nvPr/>
          </p:nvGrpSpPr>
          <p:grpSpPr>
            <a:xfrm>
              <a:off x="6495146" y="1643743"/>
              <a:ext cx="640080" cy="320040"/>
              <a:chOff x="1224643" y="1649186"/>
              <a:chExt cx="914400" cy="457200"/>
            </a:xfrm>
          </p:grpSpPr>
          <p:sp>
            <p:nvSpPr>
              <p:cNvPr id="567" name="Rectangle 566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8" name="Rectangle 567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1" name="Group 560"/>
            <p:cNvGrpSpPr>
              <a:grpSpLocks noChangeAspect="1"/>
            </p:cNvGrpSpPr>
            <p:nvPr/>
          </p:nvGrpSpPr>
          <p:grpSpPr>
            <a:xfrm>
              <a:off x="7248075" y="1643743"/>
              <a:ext cx="640080" cy="320040"/>
              <a:chOff x="1224643" y="1649186"/>
              <a:chExt cx="914400" cy="457200"/>
            </a:xfrm>
          </p:grpSpPr>
          <p:sp>
            <p:nvSpPr>
              <p:cNvPr id="565" name="Rectangle 564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6" name="Rectangle 565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2" name="Group 561"/>
            <p:cNvGrpSpPr>
              <a:grpSpLocks noChangeAspect="1"/>
            </p:cNvGrpSpPr>
            <p:nvPr/>
          </p:nvGrpSpPr>
          <p:grpSpPr>
            <a:xfrm>
              <a:off x="8001000" y="1643743"/>
              <a:ext cx="640080" cy="320040"/>
              <a:chOff x="1224643" y="1649186"/>
              <a:chExt cx="914400" cy="457200"/>
            </a:xfrm>
          </p:grpSpPr>
          <p:sp>
            <p:nvSpPr>
              <p:cNvPr id="563" name="Rectangle 562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4" name="Rectangle 563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83" name="Group 582"/>
          <p:cNvGrpSpPr/>
          <p:nvPr/>
        </p:nvGrpSpPr>
        <p:grpSpPr>
          <a:xfrm>
            <a:off x="1977572" y="5998028"/>
            <a:ext cx="6663508" cy="320040"/>
            <a:chOff x="1977572" y="1643743"/>
            <a:chExt cx="6663508" cy="320040"/>
          </a:xfrm>
        </p:grpSpPr>
        <p:grpSp>
          <p:nvGrpSpPr>
            <p:cNvPr id="585" name="Group 584"/>
            <p:cNvGrpSpPr>
              <a:grpSpLocks noChangeAspect="1"/>
            </p:cNvGrpSpPr>
            <p:nvPr/>
          </p:nvGrpSpPr>
          <p:grpSpPr>
            <a:xfrm>
              <a:off x="1977572" y="1643743"/>
              <a:ext cx="640080" cy="320040"/>
              <a:chOff x="1224643" y="1649186"/>
              <a:chExt cx="914400" cy="457200"/>
            </a:xfrm>
          </p:grpSpPr>
          <p:sp>
            <p:nvSpPr>
              <p:cNvPr id="610" name="Rectangle 609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1" name="Rectangle 610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6" name="Group 585"/>
            <p:cNvGrpSpPr>
              <a:grpSpLocks noChangeAspect="1"/>
            </p:cNvGrpSpPr>
            <p:nvPr/>
          </p:nvGrpSpPr>
          <p:grpSpPr>
            <a:xfrm>
              <a:off x="2730501" y="1643743"/>
              <a:ext cx="640080" cy="320040"/>
              <a:chOff x="1224643" y="1649186"/>
              <a:chExt cx="914400" cy="457200"/>
            </a:xfrm>
          </p:grpSpPr>
          <p:sp>
            <p:nvSpPr>
              <p:cNvPr id="608" name="Rectangle 607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9" name="Rectangle 608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7" name="Group 586"/>
            <p:cNvGrpSpPr>
              <a:grpSpLocks noChangeAspect="1"/>
            </p:cNvGrpSpPr>
            <p:nvPr/>
          </p:nvGrpSpPr>
          <p:grpSpPr>
            <a:xfrm>
              <a:off x="3483430" y="1643743"/>
              <a:ext cx="640080" cy="320040"/>
              <a:chOff x="1224643" y="1649186"/>
              <a:chExt cx="914400" cy="457200"/>
            </a:xfrm>
          </p:grpSpPr>
          <p:sp>
            <p:nvSpPr>
              <p:cNvPr id="606" name="Rectangle 605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7" name="Rectangle 606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8" name="Group 587"/>
            <p:cNvGrpSpPr>
              <a:grpSpLocks noChangeAspect="1"/>
            </p:cNvGrpSpPr>
            <p:nvPr/>
          </p:nvGrpSpPr>
          <p:grpSpPr>
            <a:xfrm>
              <a:off x="4236359" y="1643743"/>
              <a:ext cx="640080" cy="320040"/>
              <a:chOff x="1224643" y="1649186"/>
              <a:chExt cx="914400" cy="457200"/>
            </a:xfrm>
          </p:grpSpPr>
          <p:sp>
            <p:nvSpPr>
              <p:cNvPr id="604" name="Rectangle 603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5" name="Rectangle 604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9" name="Group 588"/>
            <p:cNvGrpSpPr>
              <a:grpSpLocks noChangeAspect="1"/>
            </p:cNvGrpSpPr>
            <p:nvPr/>
          </p:nvGrpSpPr>
          <p:grpSpPr>
            <a:xfrm>
              <a:off x="4989288" y="1643743"/>
              <a:ext cx="640080" cy="320040"/>
              <a:chOff x="1224643" y="1649186"/>
              <a:chExt cx="914400" cy="457200"/>
            </a:xfrm>
          </p:grpSpPr>
          <p:sp>
            <p:nvSpPr>
              <p:cNvPr id="602" name="Rectangle 601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3" name="Rectangle 602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0" name="Group 589"/>
            <p:cNvGrpSpPr>
              <a:grpSpLocks noChangeAspect="1"/>
            </p:cNvGrpSpPr>
            <p:nvPr/>
          </p:nvGrpSpPr>
          <p:grpSpPr>
            <a:xfrm>
              <a:off x="5742217" y="1643743"/>
              <a:ext cx="640080" cy="320040"/>
              <a:chOff x="1224643" y="1649186"/>
              <a:chExt cx="914400" cy="457200"/>
            </a:xfrm>
          </p:grpSpPr>
          <p:sp>
            <p:nvSpPr>
              <p:cNvPr id="600" name="Rectangle 599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1" name="Rectangle 600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1" name="Group 590"/>
            <p:cNvGrpSpPr>
              <a:grpSpLocks noChangeAspect="1"/>
            </p:cNvGrpSpPr>
            <p:nvPr/>
          </p:nvGrpSpPr>
          <p:grpSpPr>
            <a:xfrm>
              <a:off x="6495146" y="1643743"/>
              <a:ext cx="640080" cy="320040"/>
              <a:chOff x="1224643" y="1649186"/>
              <a:chExt cx="914400" cy="457200"/>
            </a:xfrm>
          </p:grpSpPr>
          <p:sp>
            <p:nvSpPr>
              <p:cNvPr id="598" name="Rectangle 597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9" name="Rectangle 598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2" name="Group 591"/>
            <p:cNvGrpSpPr>
              <a:grpSpLocks noChangeAspect="1"/>
            </p:cNvGrpSpPr>
            <p:nvPr/>
          </p:nvGrpSpPr>
          <p:grpSpPr>
            <a:xfrm>
              <a:off x="7248075" y="1643743"/>
              <a:ext cx="640080" cy="320040"/>
              <a:chOff x="1224643" y="1649186"/>
              <a:chExt cx="914400" cy="457200"/>
            </a:xfrm>
          </p:grpSpPr>
          <p:sp>
            <p:nvSpPr>
              <p:cNvPr id="596" name="Rectangle 595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7" name="Rectangle 596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3" name="Group 592"/>
            <p:cNvGrpSpPr>
              <a:grpSpLocks noChangeAspect="1"/>
            </p:cNvGrpSpPr>
            <p:nvPr/>
          </p:nvGrpSpPr>
          <p:grpSpPr>
            <a:xfrm>
              <a:off x="8001000" y="1643743"/>
              <a:ext cx="640080" cy="320040"/>
              <a:chOff x="1224643" y="1649186"/>
              <a:chExt cx="914400" cy="457200"/>
            </a:xfrm>
          </p:grpSpPr>
          <p:sp>
            <p:nvSpPr>
              <p:cNvPr id="594" name="Rectangle 593"/>
              <p:cNvSpPr/>
              <p:nvPr/>
            </p:nvSpPr>
            <p:spPr>
              <a:xfrm>
                <a:off x="1224643" y="1649186"/>
                <a:ext cx="685800" cy="457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5" name="Rectangle 594"/>
              <p:cNvSpPr/>
              <p:nvPr/>
            </p:nvSpPr>
            <p:spPr>
              <a:xfrm>
                <a:off x="1910443" y="1649186"/>
                <a:ext cx="228600" cy="4572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" name="Straight Connector 2"/>
          <p:cNvCxnSpPr/>
          <p:nvPr/>
        </p:nvCxnSpPr>
        <p:spPr>
          <a:xfrm>
            <a:off x="954132" y="2061757"/>
            <a:ext cx="7961268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29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smtClean="0">
                <a:latin typeface="Arial" charset="0"/>
              </a:rPr>
              <a:t>How can we tell if classifier is doing well?</a:t>
            </a:r>
            <a:endParaRPr lang="en-US" sz="4000" dirty="0">
              <a:latin typeface="Arial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>
            <a:lvl1pPr marL="2286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hlinkClick r:id="rId3" tooltip="sklearn.model_selection"/>
              </a:rPr>
              <a:t>sklearn.model_selection</a:t>
            </a:r>
            <a:r>
              <a:rPr lang="en-US" b="1" dirty="0"/>
              <a:t>: Model Selection</a:t>
            </a:r>
          </a:p>
          <a:p>
            <a:r>
              <a:rPr lang="en-US" dirty="0" smtClean="0">
                <a:latin typeface="Arial" charset="0"/>
              </a:rPr>
              <a:t>In the assignment you will be using different functions from this package, including CV.</a:t>
            </a:r>
          </a:p>
          <a:p>
            <a:r>
              <a:rPr lang="en-US" dirty="0" smtClean="0">
                <a:latin typeface="Arial" charset="0"/>
              </a:rPr>
              <a:t>Use </a:t>
            </a:r>
            <a:r>
              <a:rPr lang="en-US" dirty="0" err="1" smtClean="0">
                <a:latin typeface="Arial" charset="0"/>
              </a:rPr>
              <a:t>sklearn</a:t>
            </a:r>
            <a:r>
              <a:rPr lang="en-US" dirty="0" smtClean="0">
                <a:latin typeface="Arial" charset="0"/>
              </a:rPr>
              <a:t> documentation! It includes good tutorials. E.g., for CV, see:</a:t>
            </a:r>
          </a:p>
          <a:p>
            <a:pPr marL="228600" lvl="1" indent="0">
              <a:buNone/>
            </a:pPr>
            <a:r>
              <a:rPr lang="en-US" sz="2000" dirty="0">
                <a:latin typeface="Arial" charset="0"/>
              </a:rPr>
              <a:t>http://</a:t>
            </a:r>
            <a:r>
              <a:rPr lang="en-US" sz="2000" dirty="0" err="1">
                <a:latin typeface="Arial" charset="0"/>
              </a:rPr>
              <a:t>scikit-learn.org</a:t>
            </a:r>
            <a:r>
              <a:rPr lang="en-US" sz="2000" dirty="0">
                <a:latin typeface="Arial" charset="0"/>
              </a:rPr>
              <a:t>/stable/modules/</a:t>
            </a:r>
            <a:r>
              <a:rPr lang="en-US" sz="2000" dirty="0" err="1">
                <a:latin typeface="Arial" charset="0"/>
              </a:rPr>
              <a:t>cross_validation.html</a:t>
            </a:r>
            <a:endParaRPr lang="en-US" sz="2000" dirty="0" smtClean="0"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6488668"/>
            <a:ext cx="8169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scikit-learn.org</a:t>
            </a:r>
            <a:r>
              <a:rPr lang="en-US" dirty="0"/>
              <a:t>/stable/modules/</a:t>
            </a:r>
            <a:r>
              <a:rPr lang="en-US" dirty="0" err="1"/>
              <a:t>classes.html#module-sklearn.model_selection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5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latin typeface="Arial" charset="0"/>
              </a:rPr>
              <a:t>How to compare two classifiers?</a:t>
            </a:r>
            <a:endParaRPr lang="en-US" sz="4000" dirty="0">
              <a:latin typeface="Arial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>
            <a:lvl1pPr marL="2286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latin typeface="Arial" charset="0"/>
              </a:rPr>
              <a:t>Each fold gives us a value for a metric of choice.</a:t>
            </a:r>
          </a:p>
          <a:p>
            <a:r>
              <a:rPr lang="en-US" sz="3200" dirty="0" smtClean="0">
                <a:latin typeface="Arial" charset="0"/>
              </a:rPr>
              <a:t>Pick the classifier with “the best” (e.g., highest) average value.</a:t>
            </a:r>
            <a:endParaRPr lang="en-US" sz="2600" dirty="0" smtClean="0">
              <a:latin typeface="Arial" charset="0"/>
            </a:endParaRPr>
          </a:p>
          <a:p>
            <a:pPr lvl="1"/>
            <a:endParaRPr lang="en-US" sz="2600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56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latin typeface="Arial" charset="0"/>
              </a:rPr>
              <a:t>How to compare two classifiers?</a:t>
            </a:r>
            <a:endParaRPr lang="en-US" sz="4000" dirty="0">
              <a:latin typeface="Arial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>
            <a:lvl1pPr marL="2286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latin typeface="Arial" charset="0"/>
              </a:rPr>
              <a:t>How do we know that we picked the classifier that actually performs the best and not happen by chance?</a:t>
            </a:r>
          </a:p>
          <a:p>
            <a:r>
              <a:rPr lang="en-US" sz="3200" dirty="0" smtClean="0">
                <a:latin typeface="Arial" charset="0"/>
              </a:rPr>
              <a:t>We don’t! But we can test (with some confidence) that the difference we are seeing did not happen by chance.</a:t>
            </a:r>
            <a:endParaRPr lang="en-US" sz="2600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06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latin typeface="Arial" charset="0"/>
              </a:rPr>
              <a:t>A quick intro to NHST</a:t>
            </a:r>
            <a:endParaRPr lang="en-US" sz="4000" dirty="0">
              <a:latin typeface="Arial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>
            <a:lvl1pPr marL="2286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latin typeface="Arial" charset="0"/>
              </a:rPr>
              <a:t>Null Hypothesis Significance Testing</a:t>
            </a:r>
          </a:p>
          <a:p>
            <a:r>
              <a:rPr lang="en-US" sz="3200" dirty="0" smtClean="0">
                <a:latin typeface="Arial" charset="0"/>
              </a:rPr>
              <a:t>Many disciplines banned NHST!</a:t>
            </a:r>
          </a:p>
        </p:txBody>
      </p:sp>
    </p:spTree>
    <p:extLst>
      <p:ext uri="{BB962C8B-B14F-4D97-AF65-F5344CB8AC3E}">
        <p14:creationId xmlns:p14="http://schemas.microsoft.com/office/powerpoint/2010/main" val="1196365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latin typeface="Arial" charset="0"/>
              </a:rPr>
              <a:t>A quick intro to NHST</a:t>
            </a:r>
            <a:endParaRPr lang="en-US" sz="4000" dirty="0">
              <a:latin typeface="Arial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>
            <a:lvl1pPr marL="2286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latin typeface="Arial" charset="0"/>
              </a:rPr>
              <a:t>Usual setup:</a:t>
            </a:r>
          </a:p>
          <a:p>
            <a:pPr lvl="1"/>
            <a:r>
              <a:rPr lang="en-US" sz="2000" dirty="0" smtClean="0">
                <a:latin typeface="Arial" charset="0"/>
              </a:rPr>
              <a:t>State Null Hypothesis (assume no difference)</a:t>
            </a:r>
          </a:p>
          <a:p>
            <a:pPr lvl="1"/>
            <a:r>
              <a:rPr lang="en-US" sz="2000" dirty="0" smtClean="0">
                <a:latin typeface="Arial" charset="0"/>
              </a:rPr>
              <a:t>E.g., h0: “classifiers c1 and c2 have the same accuracy”</a:t>
            </a:r>
          </a:p>
          <a:p>
            <a:pPr lvl="1"/>
            <a:r>
              <a:rPr lang="en-US" sz="2000" dirty="0" smtClean="0">
                <a:latin typeface="Arial" charset="0"/>
              </a:rPr>
              <a:t>Run an NHST test (e.g., t-test comparing the difference in variance between the two sets of accuracies)</a:t>
            </a:r>
          </a:p>
          <a:p>
            <a:pPr lvl="1"/>
            <a:r>
              <a:rPr lang="en-US" sz="2000" b="1" dirty="0" smtClean="0">
                <a:latin typeface="Arial" charset="0"/>
              </a:rPr>
              <a:t>Be careful!</a:t>
            </a:r>
            <a:r>
              <a:rPr lang="en-US" sz="2000" dirty="0" smtClean="0">
                <a:latin typeface="Arial" charset="0"/>
              </a:rPr>
              <a:t> Such tests make a lot of assumptions!</a:t>
            </a:r>
          </a:p>
          <a:p>
            <a:pPr lvl="1"/>
            <a:r>
              <a:rPr lang="en-US" sz="2000" dirty="0" smtClean="0">
                <a:latin typeface="Arial" charset="0"/>
              </a:rPr>
              <a:t>The test returns a result (including a p-value)</a:t>
            </a:r>
          </a:p>
          <a:p>
            <a:pPr lvl="1"/>
            <a:r>
              <a:rPr lang="en-US" sz="2000" dirty="0" smtClean="0">
                <a:latin typeface="Arial" charset="0"/>
              </a:rPr>
              <a:t>If p-value less than some alpha (e.g., p &lt; 0.05), we </a:t>
            </a:r>
            <a:r>
              <a:rPr lang="en-US" sz="2000" b="1" dirty="0" smtClean="0">
                <a:latin typeface="Arial" charset="0"/>
              </a:rPr>
              <a:t>REJECT</a:t>
            </a:r>
            <a:r>
              <a:rPr lang="en-US" sz="2000" dirty="0" smtClean="0">
                <a:latin typeface="Arial" charset="0"/>
              </a:rPr>
              <a:t> the null hypothesis, which means that c1 and c2 have different accuracies.</a:t>
            </a:r>
          </a:p>
          <a:p>
            <a:pPr lvl="1"/>
            <a:r>
              <a:rPr lang="en-US" sz="2000" dirty="0" smtClean="0">
                <a:latin typeface="Arial" charset="0"/>
              </a:rPr>
              <a:t>If p &gt;= 0.05, we can’t say anything.</a:t>
            </a:r>
          </a:p>
        </p:txBody>
      </p:sp>
    </p:spTree>
    <p:extLst>
      <p:ext uri="{BB962C8B-B14F-4D97-AF65-F5344CB8AC3E}">
        <p14:creationId xmlns:p14="http://schemas.microsoft.com/office/powerpoint/2010/main" val="1556579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charset="0"/>
              </a:rPr>
              <a:t>An example: </a:t>
            </a:r>
            <a:r>
              <a:rPr lang="en-US" sz="4000" dirty="0" smtClean="0">
                <a:latin typeface="Arial" charset="0"/>
              </a:rPr>
              <a:t>how </a:t>
            </a:r>
            <a:r>
              <a:rPr lang="en-US" sz="4000" dirty="0">
                <a:latin typeface="Arial" charset="0"/>
              </a:rPr>
              <a:t>to compare two classifiers?</a:t>
            </a:r>
            <a:endParaRPr lang="en-US" sz="4000" dirty="0">
              <a:latin typeface="Arial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562961"/>
              </p:ext>
            </p:extLst>
          </p:nvPr>
        </p:nvGraphicFramePr>
        <p:xfrm>
          <a:off x="1524000" y="1397000"/>
          <a:ext cx="6096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r>
                        <a:rPr lang="en-US" baseline="0" dirty="0" smtClean="0"/>
                        <a:t>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C2 Accuracy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.96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.92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.97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.96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.96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.95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.98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.93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.95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.96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498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charset="0"/>
              </a:rPr>
              <a:t>An example: </a:t>
            </a:r>
            <a:r>
              <a:rPr lang="en-US" sz="4000" dirty="0" smtClean="0">
                <a:latin typeface="Arial" charset="0"/>
              </a:rPr>
              <a:t>how </a:t>
            </a:r>
            <a:r>
              <a:rPr lang="en-US" sz="4000" dirty="0">
                <a:latin typeface="Arial" charset="0"/>
              </a:rPr>
              <a:t>to compare two classifiers?</a:t>
            </a:r>
            <a:endParaRPr lang="en-US" sz="4000" dirty="0">
              <a:latin typeface="Arial" charset="0"/>
            </a:endParaRPr>
          </a:p>
        </p:txBody>
      </p:sp>
      <p:graphicFrame>
        <p:nvGraphicFramePr>
          <p:cNvPr id="4" name="Char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863714"/>
              </p:ext>
            </p:extLst>
          </p:nvPr>
        </p:nvGraphicFramePr>
        <p:xfrm>
          <a:off x="762000" y="1752600"/>
          <a:ext cx="7620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4704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latin typeface="Arial" charset="0"/>
              </a:rPr>
              <a:t>Two class problem:</a:t>
            </a:r>
            <a:br>
              <a:rPr lang="en-US" sz="4000" dirty="0" smtClean="0">
                <a:latin typeface="Arial" charset="0"/>
              </a:rPr>
            </a:br>
            <a:r>
              <a:rPr lang="en-US" sz="4000" dirty="0" smtClean="0">
                <a:latin typeface="Arial" charset="0"/>
              </a:rPr>
              <a:t>a </a:t>
            </a:r>
            <a:r>
              <a:rPr lang="en-US" sz="4000" dirty="0" smtClean="0">
                <a:latin typeface="Arial" charset="0"/>
              </a:rPr>
              <a:t>simple scenario</a:t>
            </a:r>
            <a:endParaRPr lang="en-US" sz="4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we want to classify a person’s sex based on other demographics data.</a:t>
            </a:r>
          </a:p>
          <a:p>
            <a:r>
              <a:rPr lang="en-US" dirty="0" smtClean="0"/>
              <a:t>For simplicity sake let’s assume that sex is defined as per US Census Bureau and that it is a binary class.</a:t>
            </a:r>
          </a:p>
          <a:p>
            <a:r>
              <a:rPr lang="en-US" dirty="0" smtClean="0"/>
              <a:t>Formalize the problem as a classifier that returns True when the person if female and False when the person is male.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1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charset="0"/>
              </a:rPr>
              <a:t>An example: </a:t>
            </a:r>
            <a:r>
              <a:rPr lang="en-US" sz="4000" dirty="0" smtClean="0">
                <a:latin typeface="Arial" charset="0"/>
              </a:rPr>
              <a:t>how </a:t>
            </a:r>
            <a:r>
              <a:rPr lang="en-US" sz="4000" dirty="0">
                <a:latin typeface="Arial" charset="0"/>
              </a:rPr>
              <a:t>to compare two classifiers?</a:t>
            </a:r>
            <a:endParaRPr lang="en-US" sz="4000" dirty="0">
              <a:latin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181893"/>
              </p:ext>
            </p:extLst>
          </p:nvPr>
        </p:nvGraphicFramePr>
        <p:xfrm>
          <a:off x="2318766" y="1580579"/>
          <a:ext cx="5486400" cy="341721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118511"/>
                <a:gridCol w="1697525"/>
                <a:gridCol w="1670364"/>
              </a:tblGrid>
              <a:tr h="37707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t-Test: Paired Two Sample for Means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0639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770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1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Variable 1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Variable 2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7707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Mean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0.878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0.954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7707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Variance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0.000351111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0.000315556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7707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Observations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7707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 err="1">
                          <a:effectLst/>
                        </a:rPr>
                        <a:t>df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7707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t Stat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-15.23389079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7707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P(T&lt;=t) two-tail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9.86181E-08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418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charset="0"/>
              </a:rPr>
              <a:t>An example: </a:t>
            </a:r>
            <a:r>
              <a:rPr lang="en-US" sz="4000" dirty="0" smtClean="0">
                <a:latin typeface="Arial" charset="0"/>
              </a:rPr>
              <a:t>how </a:t>
            </a:r>
            <a:r>
              <a:rPr lang="en-US" sz="4000" dirty="0">
                <a:latin typeface="Arial" charset="0"/>
              </a:rPr>
              <a:t>to compare two classifiers?</a:t>
            </a:r>
            <a:endParaRPr lang="en-US" sz="4000" dirty="0">
              <a:latin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294359"/>
              </p:ext>
            </p:extLst>
          </p:nvPr>
        </p:nvGraphicFramePr>
        <p:xfrm>
          <a:off x="2318766" y="1580579"/>
          <a:ext cx="5486400" cy="341721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118511"/>
                <a:gridCol w="1697525"/>
                <a:gridCol w="1670364"/>
              </a:tblGrid>
              <a:tr h="37707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t-Test: Paired Two Sample for Means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0639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770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1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Variable 1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Variable 2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7707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Mean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0.878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0.954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</a:tr>
              <a:tr h="37707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Variance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0.000351111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0.000315556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</a:tr>
              <a:tr h="37707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Observations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7707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 err="1">
                          <a:effectLst/>
                        </a:rPr>
                        <a:t>df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7707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t Stat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-15.23389079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7707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P(T&lt;=t) two-tail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9.86181E-08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83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charset="0"/>
              </a:rPr>
              <a:t>An example: </a:t>
            </a:r>
            <a:r>
              <a:rPr lang="en-US" sz="4000" dirty="0" smtClean="0">
                <a:latin typeface="Arial" charset="0"/>
              </a:rPr>
              <a:t>how </a:t>
            </a:r>
            <a:r>
              <a:rPr lang="en-US" sz="4000" dirty="0">
                <a:latin typeface="Arial" charset="0"/>
              </a:rPr>
              <a:t>to compare two classifiers?</a:t>
            </a:r>
            <a:endParaRPr lang="en-US" sz="4000" dirty="0">
              <a:latin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588545"/>
              </p:ext>
            </p:extLst>
          </p:nvPr>
        </p:nvGraphicFramePr>
        <p:xfrm>
          <a:off x="2318766" y="1580579"/>
          <a:ext cx="5486400" cy="341721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118511"/>
                <a:gridCol w="1697525"/>
                <a:gridCol w="1670364"/>
              </a:tblGrid>
              <a:tr h="37707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t-Test: Paired Two Sample for Means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0639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770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1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Variable 1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Variable 2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7707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Mean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0.878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0.954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7707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Variance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0.000351111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0.000315556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7707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Observations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7707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 err="1">
                          <a:effectLst/>
                        </a:rPr>
                        <a:t>df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7707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t Stat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-15.23389079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</a:tr>
              <a:tr h="37707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P(T&lt;=t) two-tail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9.86181E-08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819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charset="0"/>
              </a:rPr>
              <a:t>An example: how to compare two classifiers?</a:t>
            </a:r>
            <a:endParaRPr lang="en-US" sz="4000" dirty="0">
              <a:latin typeface="Arial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>
            <a:lvl1pPr marL="2286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" charset="0"/>
              </a:rPr>
              <a:t>Suppose p &gt; 0.05. What then?</a:t>
            </a:r>
          </a:p>
        </p:txBody>
      </p:sp>
    </p:spTree>
    <p:extLst>
      <p:ext uri="{BB962C8B-B14F-4D97-AF65-F5344CB8AC3E}">
        <p14:creationId xmlns:p14="http://schemas.microsoft.com/office/powerpoint/2010/main" val="113491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charset="0"/>
              </a:rPr>
              <a:t>An example: how to compare two classifiers?</a:t>
            </a:r>
            <a:endParaRPr lang="en-US" sz="4000" dirty="0">
              <a:latin typeface="Arial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>
            <a:lvl1pPr marL="2286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" charset="0"/>
              </a:rPr>
              <a:t>Byte 4 has one extra step!</a:t>
            </a:r>
          </a:p>
          <a:p>
            <a:r>
              <a:rPr lang="en-US" dirty="0" smtClean="0">
                <a:latin typeface="Arial" charset="0"/>
              </a:rPr>
              <a:t>You will compare more than two classifiers.</a:t>
            </a:r>
          </a:p>
          <a:p>
            <a:r>
              <a:rPr lang="en-US" dirty="0" smtClean="0">
                <a:latin typeface="Arial" charset="0"/>
              </a:rPr>
              <a:t>This requires another test for the main effect.</a:t>
            </a:r>
          </a:p>
          <a:p>
            <a:r>
              <a:rPr lang="en-US" dirty="0" smtClean="0">
                <a:latin typeface="Arial" charset="0"/>
              </a:rPr>
              <a:t>If there is a main effect, need to run pairwise comparison (e.g., using a t-test to compare each pair)</a:t>
            </a:r>
          </a:p>
          <a:p>
            <a:r>
              <a:rPr lang="en-US" dirty="0" smtClean="0">
                <a:latin typeface="Arial" charset="0"/>
              </a:rPr>
              <a:t>This requires a correction!</a:t>
            </a:r>
          </a:p>
          <a:p>
            <a:r>
              <a:rPr lang="en-US" b="1" dirty="0" smtClean="0">
                <a:latin typeface="Arial" charset="0"/>
              </a:rPr>
              <a:t>You will be using non-parametric tests!</a:t>
            </a:r>
          </a:p>
        </p:txBody>
      </p:sp>
    </p:spTree>
    <p:extLst>
      <p:ext uri="{BB962C8B-B14F-4D97-AF65-F5344CB8AC3E}">
        <p14:creationId xmlns:p14="http://schemas.microsoft.com/office/powerpoint/2010/main" val="108766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>
                <a:latin typeface="Arial" charset="0"/>
              </a:rPr>
              <a:t>Why don’t we teach you how to compute these yourself?</a:t>
            </a:r>
            <a:endParaRPr lang="en-US" sz="4000" dirty="0">
              <a:latin typeface="Arial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>
            <a:lvl1pPr marL="2286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" charset="0"/>
              </a:rPr>
              <a:t>Because there are libraries to do this!</a:t>
            </a:r>
          </a:p>
          <a:p>
            <a:r>
              <a:rPr lang="en-US" b="1" dirty="0"/>
              <a:t>Statistical functions (</a:t>
            </a:r>
            <a:r>
              <a:rPr lang="en-US" b="1" dirty="0">
                <a:hlinkClick r:id="rId3" tooltip="scipy.stats"/>
              </a:rPr>
              <a:t>scipy.stats</a:t>
            </a:r>
            <a:r>
              <a:rPr lang="en-US" b="1" dirty="0" smtClean="0"/>
              <a:t>)</a:t>
            </a:r>
            <a:endParaRPr lang="en-US" dirty="0" smtClean="0">
              <a:latin typeface="Arial" charset="0"/>
            </a:endParaRPr>
          </a:p>
          <a:p>
            <a:pPr marL="228600" lvl="1" indent="0"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scipy.stats.wilcoxon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x,y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  <a:r>
              <a:rPr lang="en-US" dirty="0" smtClean="0"/>
              <a:t> </a:t>
            </a:r>
          </a:p>
          <a:p>
            <a:r>
              <a:rPr lang="en-US" dirty="0" smtClean="0">
                <a:latin typeface="Arial" charset="0"/>
              </a:rPr>
              <a:t>You still have to be careful that all assumptions hold!</a:t>
            </a:r>
          </a:p>
          <a:p>
            <a:pPr lvl="1"/>
            <a:r>
              <a:rPr lang="en-US" dirty="0" smtClean="0">
                <a:latin typeface="Arial" charset="0"/>
              </a:rPr>
              <a:t>E.g., that your data is normally distributed if you are using a parametric test.</a:t>
            </a:r>
          </a:p>
          <a:p>
            <a:pPr lvl="1"/>
            <a:r>
              <a:rPr lang="en-US" dirty="0" smtClean="0">
                <a:latin typeface="Arial" charset="0"/>
              </a:rPr>
              <a:t>E.g., that you use a paired test when you use the same data in both conditions (in this case classifiers)</a:t>
            </a:r>
          </a:p>
          <a:p>
            <a:pPr marL="0" indent="0">
              <a:buNone/>
            </a:pPr>
            <a:endParaRPr lang="en-US" sz="2400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6488668"/>
            <a:ext cx="5854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docs.scipy.org</a:t>
            </a:r>
            <a:r>
              <a:rPr lang="en-US" dirty="0"/>
              <a:t>/doc/scipy-0.15.1/reference/</a:t>
            </a:r>
            <a:r>
              <a:rPr lang="en-US" dirty="0" err="1"/>
              <a:t>stats.html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58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latin typeface="Arial" charset="0"/>
              </a:rPr>
              <a:t>More on NHST later in the course</a:t>
            </a:r>
            <a:endParaRPr lang="en-US" sz="4000" dirty="0">
              <a:latin typeface="Arial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>
            <a:lvl1pPr marL="2286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" charset="0"/>
              </a:rPr>
              <a:t>More on different uses</a:t>
            </a:r>
          </a:p>
          <a:p>
            <a:r>
              <a:rPr lang="en-US" dirty="0" smtClean="0">
                <a:latin typeface="Arial" charset="0"/>
              </a:rPr>
              <a:t>More on assumptions</a:t>
            </a:r>
          </a:p>
          <a:p>
            <a:r>
              <a:rPr lang="en-US" dirty="0" smtClean="0">
                <a:latin typeface="Arial" charset="0"/>
              </a:rPr>
              <a:t>More on what and how to report</a:t>
            </a:r>
          </a:p>
        </p:txBody>
      </p:sp>
    </p:spTree>
    <p:extLst>
      <p:ext uri="{BB962C8B-B14F-4D97-AF65-F5344CB8AC3E}">
        <p14:creationId xmlns:p14="http://schemas.microsoft.com/office/powerpoint/2010/main" val="133099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latin typeface="Arial" charset="0"/>
              </a:rPr>
              <a:t>How to compare two classifiers?</a:t>
            </a:r>
            <a:endParaRPr lang="en-US" sz="4000" dirty="0">
              <a:latin typeface="Arial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>
            <a:lvl1pPr marL="2286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latin typeface="Arial" charset="0"/>
              </a:rPr>
              <a:t>Questions?</a:t>
            </a:r>
            <a:endParaRPr lang="en-US" sz="2600" dirty="0">
              <a:latin typeface="Arial" charset="0"/>
            </a:endParaRPr>
          </a:p>
          <a:p>
            <a:pPr lvl="1"/>
            <a:endParaRPr lang="en-US" sz="2600" dirty="0" smtClean="0">
              <a:latin typeface="Arial" charset="0"/>
            </a:endParaRPr>
          </a:p>
          <a:p>
            <a:pPr lvl="1"/>
            <a:endParaRPr lang="en-US" sz="2600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49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latin typeface="Arial" charset="0"/>
              </a:rPr>
              <a:t>What are the</a:t>
            </a:r>
            <a:br>
              <a:rPr lang="en-US" sz="4000" dirty="0" smtClean="0">
                <a:latin typeface="Arial" charset="0"/>
              </a:rPr>
            </a:br>
            <a:r>
              <a:rPr lang="en-US" sz="4000" dirty="0" smtClean="0">
                <a:latin typeface="Arial" charset="0"/>
              </a:rPr>
              <a:t>possible outcomes?</a:t>
            </a:r>
            <a:endParaRPr lang="en-US" sz="4000" dirty="0">
              <a:latin typeface="Arial" charset="0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1563842"/>
              </p:ext>
            </p:extLst>
          </p:nvPr>
        </p:nvGraphicFramePr>
        <p:xfrm>
          <a:off x="1047750" y="2872740"/>
          <a:ext cx="70485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9500"/>
                <a:gridCol w="2349500"/>
                <a:gridCol w="2349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PREDICTED/ACTUAL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FEMALE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POSITIVE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MALE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297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latin typeface="Arial" charset="0"/>
              </a:rPr>
              <a:t>What are the</a:t>
            </a:r>
            <a:br>
              <a:rPr lang="en-US" sz="4000" dirty="0" smtClean="0">
                <a:latin typeface="Arial" charset="0"/>
              </a:rPr>
            </a:br>
            <a:r>
              <a:rPr lang="en-US" sz="4000" dirty="0" smtClean="0">
                <a:latin typeface="Arial" charset="0"/>
              </a:rPr>
              <a:t>possible outcomes?</a:t>
            </a:r>
            <a:endParaRPr lang="en-US" sz="4000" dirty="0">
              <a:latin typeface="Arial" charset="0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2341454"/>
              </p:ext>
            </p:extLst>
          </p:nvPr>
        </p:nvGraphicFramePr>
        <p:xfrm>
          <a:off x="1047750" y="2872740"/>
          <a:ext cx="70485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9500"/>
                <a:gridCol w="2349500"/>
                <a:gridCol w="2349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PREDICTED/ACTUAL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FEMALE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POSITIVE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tx1"/>
                          </a:solidFill>
                        </a:rPr>
                        <a:t>FALSE POSITIVE</a:t>
                      </a:r>
                      <a:endParaRPr 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MALE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98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latin typeface="Arial" charset="0"/>
              </a:rPr>
              <a:t>What are the</a:t>
            </a:r>
            <a:br>
              <a:rPr lang="en-US" sz="4000" dirty="0" smtClean="0">
                <a:latin typeface="Arial" charset="0"/>
              </a:rPr>
            </a:br>
            <a:r>
              <a:rPr lang="en-US" sz="4000" dirty="0" smtClean="0">
                <a:latin typeface="Arial" charset="0"/>
              </a:rPr>
              <a:t>possible outcomes?</a:t>
            </a:r>
            <a:endParaRPr lang="en-US" sz="4000" dirty="0">
              <a:latin typeface="Arial" charset="0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3147583"/>
              </p:ext>
            </p:extLst>
          </p:nvPr>
        </p:nvGraphicFramePr>
        <p:xfrm>
          <a:off x="1047750" y="2872740"/>
          <a:ext cx="70485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9500"/>
                <a:gridCol w="2349500"/>
                <a:gridCol w="2349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PREDICTED/ACTUAL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FEMALE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POSITIVE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 POSITIVE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MALE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 NEGATIVE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96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latin typeface="Arial" charset="0"/>
              </a:rPr>
              <a:t>What are the</a:t>
            </a:r>
            <a:br>
              <a:rPr lang="en-US" sz="4000" dirty="0" smtClean="0">
                <a:latin typeface="Arial" charset="0"/>
              </a:rPr>
            </a:br>
            <a:r>
              <a:rPr lang="en-US" sz="4000" dirty="0" smtClean="0">
                <a:latin typeface="Arial" charset="0"/>
              </a:rPr>
              <a:t>possible outcomes?</a:t>
            </a:r>
            <a:endParaRPr lang="en-US" sz="4000" dirty="0">
              <a:latin typeface="Arial" charset="0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4790886"/>
              </p:ext>
            </p:extLst>
          </p:nvPr>
        </p:nvGraphicFramePr>
        <p:xfrm>
          <a:off x="1047750" y="2872740"/>
          <a:ext cx="70485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9500"/>
                <a:gridCol w="2349500"/>
                <a:gridCol w="2349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PREDICTED/ACTUAL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FEMALE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POSITIVE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 POSITIVE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MALE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 NEGATIVE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NEGATIVE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091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smtClean="0">
                <a:latin typeface="Arial" charset="0"/>
              </a:rPr>
              <a:t>How can we tell if classifier is doing well?</a:t>
            </a:r>
            <a:endParaRPr lang="en-US" sz="4000" dirty="0">
              <a:latin typeface="Arial" charset="0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151295"/>
              </p:ext>
            </p:extLst>
          </p:nvPr>
        </p:nvGraphicFramePr>
        <p:xfrm>
          <a:off x="1128943" y="4180544"/>
          <a:ext cx="70485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9500"/>
                <a:gridCol w="2349500"/>
                <a:gridCol w="2349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PREDICTED/ACTUAL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FEMALE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POSITIVE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 POSITIVE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MALE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 NEGATIVE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NEGATIVE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>
            <a:lvl1pPr marL="2286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" charset="0"/>
              </a:rPr>
              <a:t>How can we measure classifier performance?</a:t>
            </a:r>
          </a:p>
        </p:txBody>
      </p:sp>
    </p:spTree>
    <p:extLst>
      <p:ext uri="{BB962C8B-B14F-4D97-AF65-F5344CB8AC3E}">
        <p14:creationId xmlns:p14="http://schemas.microsoft.com/office/powerpoint/2010/main" val="192655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11870</TotalTime>
  <Words>1904</Words>
  <Application>Microsoft Macintosh PowerPoint</Application>
  <PresentationFormat>On-screen Show (4:3)</PresentationFormat>
  <Paragraphs>398</Paragraphs>
  <Slides>47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Calibri</vt:lpstr>
      <vt:lpstr>Cambria Math</vt:lpstr>
      <vt:lpstr>Copperplate</vt:lpstr>
      <vt:lpstr>Courier New</vt:lpstr>
      <vt:lpstr>Helvetica</vt:lpstr>
      <vt:lpstr>ＭＳ Ｐゴシック</vt:lpstr>
      <vt:lpstr>Wingdings</vt:lpstr>
      <vt:lpstr>Arial</vt:lpstr>
      <vt:lpstr>Office Theme</vt:lpstr>
      <vt:lpstr>PowerPoint Presentation</vt:lpstr>
      <vt:lpstr>Cautionary Tale about p-values</vt:lpstr>
      <vt:lpstr>Goals for today</vt:lpstr>
      <vt:lpstr>Two class problem: a simple scenario</vt:lpstr>
      <vt:lpstr>What are the possible outcomes?</vt:lpstr>
      <vt:lpstr>What are the possible outcomes?</vt:lpstr>
      <vt:lpstr>What are the possible outcomes?</vt:lpstr>
      <vt:lpstr>What are the possible outcomes?</vt:lpstr>
      <vt:lpstr>How can we tell if classifier is doing well?</vt:lpstr>
      <vt:lpstr>How can we tell if classifier is doing well?</vt:lpstr>
      <vt:lpstr>How can we tell if classifier is doing well?</vt:lpstr>
      <vt:lpstr>How can we tell if classifier is doing well?</vt:lpstr>
      <vt:lpstr>How can we tell if classifier is doing well?</vt:lpstr>
      <vt:lpstr>How can we tell if classifier is doing well?</vt:lpstr>
      <vt:lpstr>How can we tell if classifier is doing well?</vt:lpstr>
      <vt:lpstr>How can we tell if classifier is doing well?</vt:lpstr>
      <vt:lpstr>How can we tell if classifier is doing well?</vt:lpstr>
      <vt:lpstr>How can we tell if classifier is doing well?</vt:lpstr>
      <vt:lpstr>How can we tell if classifier is doing well?</vt:lpstr>
      <vt:lpstr>How can we tell if classifier is doing well?</vt:lpstr>
      <vt:lpstr>How can we tell if classifier is doing well?</vt:lpstr>
      <vt:lpstr>How can we tell if classifier is doing well?</vt:lpstr>
      <vt:lpstr>Take a moment! Talk to your neighbor…</vt:lpstr>
      <vt:lpstr>How to compare two classifiers?</vt:lpstr>
      <vt:lpstr>How to compare two classifiers?</vt:lpstr>
      <vt:lpstr>How to compare two classifiers?</vt:lpstr>
      <vt:lpstr>How to compare two classifiers?</vt:lpstr>
      <vt:lpstr>How to compare two classifiers?</vt:lpstr>
      <vt:lpstr>How to compare two classifiers?</vt:lpstr>
      <vt:lpstr>How to compare two classifiers?</vt:lpstr>
      <vt:lpstr>How to compare two classifiers?</vt:lpstr>
      <vt:lpstr>How to compare two classifiers?</vt:lpstr>
      <vt:lpstr>How can we tell if classifier is doing well?</vt:lpstr>
      <vt:lpstr>How to compare two classifiers?</vt:lpstr>
      <vt:lpstr>How to compare two classifiers?</vt:lpstr>
      <vt:lpstr>A quick intro to NHST</vt:lpstr>
      <vt:lpstr>A quick intro to NHST</vt:lpstr>
      <vt:lpstr>An example: how to compare two classifiers?</vt:lpstr>
      <vt:lpstr>An example: how to compare two classifiers?</vt:lpstr>
      <vt:lpstr>An example: how to compare two classifiers?</vt:lpstr>
      <vt:lpstr>An example: how to compare two classifiers?</vt:lpstr>
      <vt:lpstr>An example: how to compare two classifiers?</vt:lpstr>
      <vt:lpstr>An example: how to compare two classifiers?</vt:lpstr>
      <vt:lpstr>An example: how to compare two classifiers?</vt:lpstr>
      <vt:lpstr>Why don’t we teach you how to compute these yourself?</vt:lpstr>
      <vt:lpstr>More on NHST later in the course</vt:lpstr>
      <vt:lpstr>How to compare two classifiers?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nbanovic</cp:lastModifiedBy>
  <cp:revision>695</cp:revision>
  <dcterms:created xsi:type="dcterms:W3CDTF">2013-10-07T16:54:34Z</dcterms:created>
  <dcterms:modified xsi:type="dcterms:W3CDTF">2017-03-28T04:27:17Z</dcterms:modified>
</cp:coreProperties>
</file>