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5305" autoAdjust="0"/>
  </p:normalViewPr>
  <p:slideViewPr>
    <p:cSldViewPr snapToGrid="0" snapToObjects="1">
      <p:cViewPr varScale="1">
        <p:scale>
          <a:sx n="77" d="100"/>
          <a:sy n="77" d="100"/>
        </p:scale>
        <p:origin x="-112" y="-184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Graded generously.</a:t>
            </a:r>
            <a:r>
              <a:rPr lang="en-US" baseline="0" dirty="0" smtClean="0"/>
              <a:t> Normal implies independent but not on my slide – didn’t take off for that. Outliers can be present, should be removed. Didn’t take off for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5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3/20/16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Announcements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Most of you missed class (only 6 quizzes handed in)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Quiz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true for correlation</a:t>
            </a:r>
          </a:p>
          <a:p>
            <a:pPr lvl="1"/>
            <a:r>
              <a:rPr lang="en-US" dirty="0" smtClean="0"/>
              <a:t>Data normal</a:t>
            </a:r>
          </a:p>
          <a:p>
            <a:pPr lvl="1"/>
            <a:r>
              <a:rPr lang="en-US" dirty="0" smtClean="0"/>
              <a:t>Samples independent</a:t>
            </a:r>
          </a:p>
          <a:p>
            <a:pPr lvl="1"/>
            <a:r>
              <a:rPr lang="en-US" dirty="0" err="1" smtClean="0"/>
              <a:t>Heteroscedactic</a:t>
            </a:r>
            <a:endParaRPr lang="en-US" dirty="0" smtClean="0"/>
          </a:p>
          <a:p>
            <a:pPr lvl="1"/>
            <a:r>
              <a:rPr lang="en-US" dirty="0" smtClean="0"/>
              <a:t>No outliers</a:t>
            </a:r>
          </a:p>
          <a:p>
            <a:pPr lvl="1"/>
            <a:r>
              <a:rPr lang="en-US" dirty="0" smtClean="0"/>
              <a:t>Linearly related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2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Simpson’s – gave credit for clear explanation even without name. Something to keep in mind/do in the future</a:t>
            </a:r>
          </a:p>
          <a:p>
            <a:r>
              <a:rPr lang="en-US" dirty="0" smtClean="0"/>
              <a:t>More likely when? Uneven group sizes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47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Eyeballing correlation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be able to eyeball what’s linearly correlated on a plot. I’ll leave it to you to </a:t>
            </a:r>
            <a:r>
              <a:rPr lang="en-US" smtClean="0"/>
              <a:t>study this.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1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16674</TotalTime>
  <Words>146</Words>
  <Application>Microsoft Macintosh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Quiz </vt:lpstr>
      <vt:lpstr>Explanation of Quiz Results</vt:lpstr>
      <vt:lpstr>What’s the paradox</vt:lpstr>
      <vt:lpstr>Eyeballing correlation plots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427</cp:revision>
  <cp:lastPrinted>2014-02-18T19:49:30Z</cp:lastPrinted>
  <dcterms:created xsi:type="dcterms:W3CDTF">2013-10-07T16:54:34Z</dcterms:created>
  <dcterms:modified xsi:type="dcterms:W3CDTF">2016-03-20T21:17:56Z</dcterms:modified>
</cp:coreProperties>
</file>