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83" d="100"/>
          <a:sy n="83" d="100"/>
        </p:scale>
        <p:origin x="-1224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I </a:t>
            </a:r>
            <a:r>
              <a:rPr lang="en-US" smtClean="0"/>
              <a:t>miss something?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Forgot to show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for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4 groups or individuals contacted me (a total of 11 of you). </a:t>
            </a:r>
          </a:p>
          <a:p>
            <a:r>
              <a:rPr lang="en-US" dirty="0" smtClean="0"/>
              <a:t>Need to hear something from EVERYONE today.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2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16702</TotalTime>
  <Words>61</Words>
  <Application>Microsoft Macintosh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Byte 4</vt:lpstr>
      <vt:lpstr>Groups for Projects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430</cp:revision>
  <cp:lastPrinted>2014-02-18T19:49:30Z</cp:lastPrinted>
  <dcterms:created xsi:type="dcterms:W3CDTF">2013-10-07T16:54:34Z</dcterms:created>
  <dcterms:modified xsi:type="dcterms:W3CDTF">2016-03-24T11:32:53Z</dcterms:modified>
</cp:coreProperties>
</file>