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9e895bd9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9e895bd9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f9e895bd9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f9e895bd9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9e895bd9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9e895bd9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9e895bd9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f9e895bd9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f9e895bd9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f9e895bd9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f9e895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f9e895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f9e895bd9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f9e895bd9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9e895bd9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9e895bd9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9e895bd9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f9e895bd9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f9e895bd9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f9e895bd9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9e895bd9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9e895bd9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9e895bd9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9e895bd9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f9e895bd9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f9e895bd9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Testing the "Ringl"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6100" y="40180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217">
                <a:latin typeface="Montserrat"/>
                <a:ea typeface="Montserrat"/>
                <a:cs typeface="Montserrat"/>
                <a:sym typeface="Montserrat"/>
              </a:rPr>
              <a:t>Completed:</a:t>
            </a:r>
            <a:endParaRPr sz="121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075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Batura Kseniya</a:t>
            </a:r>
            <a:endParaRPr sz="1075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075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Vezhnavets Alina</a:t>
            </a:r>
            <a:endParaRPr sz="1075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075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Vlasik Ilona</a:t>
            </a:r>
            <a:endParaRPr sz="1075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075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Voitovich Helen</a:t>
            </a:r>
            <a:endParaRPr sz="1217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highlight>
                  <a:srgbClr val="FFFFFF"/>
                </a:highlight>
              </a:rPr>
              <a:t>Bug reports</a:t>
            </a:r>
            <a:endParaRPr b="1" sz="24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Android - 48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chemeClr val="lt1"/>
                </a:highlight>
              </a:rPr>
              <a:t>iOS - 9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0" y="1268750"/>
            <a:ext cx="4498099" cy="33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highlight>
                  <a:srgbClr val="FFFFFF"/>
                </a:highlight>
              </a:rPr>
              <a:t>Bug reports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1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Android</a:t>
            </a:r>
            <a:br>
              <a:rPr lang="ru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" sz="2400">
                <a:highlight>
                  <a:srgbClr val="FFFFFF"/>
                </a:highlight>
              </a:rPr>
              <a:t>Severity: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Minor - 15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Medium - 19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Major - 14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Critical - 0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250" y="1478050"/>
            <a:ext cx="4023800" cy="27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53600" y="1084275"/>
            <a:ext cx="1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" sz="2400">
                <a:highlight>
                  <a:schemeClr val="lt1"/>
                </a:highlight>
              </a:rPr>
              <a:t>Priority: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chemeClr val="lt1"/>
                </a:highlight>
              </a:rPr>
              <a:t>Low - 13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chemeClr val="lt1"/>
                </a:highlight>
              </a:rPr>
              <a:t>Normal - 27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chemeClr val="lt1"/>
                </a:highlight>
              </a:rPr>
              <a:t>High - 8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chemeClr val="lt1"/>
                </a:highlight>
              </a:rPr>
              <a:t>ASAP - 0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highlight>
                  <a:srgbClr val="FFFFFF"/>
                </a:highlight>
              </a:rPr>
              <a:t>Bug reports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18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iOS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" sz="2400">
                <a:highlight>
                  <a:srgbClr val="FFFFFF"/>
                </a:highlight>
              </a:rPr>
              <a:t>Severity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Minor - 9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Medium - 0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Major - 0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Critical - 0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25" y="1156663"/>
            <a:ext cx="4086150" cy="28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268950" y="1265200"/>
            <a:ext cx="18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" sz="2400">
                <a:highlight>
                  <a:srgbClr val="FFFFFF"/>
                </a:highlight>
              </a:rPr>
              <a:t>Priority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Low - 1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Normal - 8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High - 0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highlight>
                  <a:srgbClr val="FFFFFF"/>
                </a:highlight>
              </a:rPr>
              <a:t>ASAP - 0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50">
                <a:solidFill>
                  <a:srgbClr val="202124"/>
                </a:solidFill>
                <a:highlight>
                  <a:schemeClr val="lt1"/>
                </a:highlight>
              </a:rPr>
              <a:t>Spent time</a:t>
            </a:r>
            <a:endParaRPr b="1" sz="265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54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Batura Kseniya (QA Lead) - 23 days/171 hours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Vezhnavets Alina (QA engineer) - 23 days/ 157 hours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Vlasik Ilona (QA engineer) - 23 days/ 157 hours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Voitovich Helen (QA engineer) - 23 days/ 171 hours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875" y="1017725"/>
            <a:ext cx="3080700" cy="288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30225"/>
            <a:ext cx="8520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50">
                <a:solidFill>
                  <a:srgbClr val="202124"/>
                </a:solidFill>
                <a:highlight>
                  <a:schemeClr val="lt1"/>
                </a:highlight>
              </a:rPr>
              <a:t>Product evaluation</a:t>
            </a:r>
            <a:endParaRPr b="1" sz="265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580525"/>
            <a:ext cx="38652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ru"/>
              <a:t>he main functionality of the application works.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No critical bugs found.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The number of detected bugs is small, most of them are ranked low in importance and priority.</a:t>
            </a:r>
            <a:br>
              <a:rPr lang="ru"/>
            </a:br>
            <a:br>
              <a:rPr lang="ru"/>
            </a:br>
            <a:r>
              <a:rPr lang="ru"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It is recommended to fix Major bugs for subsequent releases.</a:t>
            </a:r>
            <a:endParaRPr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300" y="1002113"/>
            <a:ext cx="4662300" cy="313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the app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40675"/>
            <a:ext cx="59994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Ringl is a secure platform for all your communication needs. Users can exchange end-to-end encrypted messages, share files, make free voice, and video calls.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Your communication belongs to you: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Secure free high-quality voice and video calls with no time limit.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End-to-end encrypted conversations by default ensure data privacy and security.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Additional protection and privacy in Secure Groups with unique encryption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7978"/>
          <a:stretch/>
        </p:blipFill>
        <p:spPr>
          <a:xfrm>
            <a:off x="6815900" y="501663"/>
            <a:ext cx="1943100" cy="40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99200"/>
            <a:ext cx="5877900" cy="4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Streamline all communication with messaging, voice and video calls, files sharing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Host online communities and reach an unlimited audience with public/ private groups and channels.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Synchronize all messages across mobile and desktop (up to 3 linked devices).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Easily share large videos &amp; documents of any type up to 100 MB.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Remove language barriers with real-time offline translation of chats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Flexible and powerful privacy features help protect your personal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Protect sensitive information with Confidential Content.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Hide your conversations with Hidden Chats.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Receive screenshot notifications.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Enhance your online privacy and protect your data on unsecured networks with our in-app VPN that works throughout your device.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875" y="414700"/>
            <a:ext cx="19431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Method and types of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27177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methods - manual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types: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component testing;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integration testing;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system testing;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functional testing;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non-functional testing;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compatibility testing.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levels: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smoke test;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critical path test.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550" y="445025"/>
            <a:ext cx="3603727" cy="262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25" y="2723143"/>
            <a:ext cx="3945174" cy="20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documentation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19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plan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Check </a:t>
            </a:r>
            <a:r>
              <a:rPr lang="ru"/>
              <a:t>lists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Test cases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Bug reports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Test result report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025" y="2713700"/>
            <a:ext cx="3369952" cy="212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775" y="313875"/>
            <a:ext cx="3920322" cy="22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team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17725"/>
            <a:ext cx="5520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Batura Kseniya - QA Lead (coordinating the work of the team, test plan development, checking test scenarios, bug reports, preparing a presentation on the results of the work performed, writing a report on the test results)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Vezhnavets Alina - QA engineer (test-plan development, functional and non-functional testing)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Vlasik Ilona - QA engineer (test-plan development, functional and non-functional testing)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Voitovich Helen - QA engineer (test plan-development, functional and non-functional testing, writing a report on the test results)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250" y="1017725"/>
            <a:ext cx="3355750" cy="3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Hardware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Samsung Galaxy A51 4/64 (Android 12)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Iphone 11 4/64 (iOS 16.1.1)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Xiaomi Poco X3 Pro 8/256 (Android 12)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Iphone 7 2/32 (iOS 14.7.1)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775" y="1468125"/>
            <a:ext cx="4564399" cy="30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0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000000"/>
                </a:solidFill>
                <a:highlight>
                  <a:srgbClr val="FFFFFF"/>
                </a:highlight>
              </a:rPr>
              <a:t>Smoke test</a:t>
            </a:r>
            <a:endParaRPr b="1" sz="25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76525" y="1017300"/>
            <a:ext cx="29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Android - 47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Registration module - 1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profile module - 17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p2p chat module - 5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Call module - 4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Secure group module - 9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ommunity module - 5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Channel module - 5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75" y="2571747"/>
            <a:ext cx="2898534" cy="2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491325" y="1017300"/>
            <a:ext cx="28131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iOS - 24 </a:t>
            </a:r>
            <a:endParaRPr sz="2400">
              <a:solidFill>
                <a:schemeClr val="accent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❖"/>
            </a:pPr>
            <a:r>
              <a:rPr lang="ru" sz="1800">
                <a:solidFill>
                  <a:schemeClr val="accent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Registration module - 4 </a:t>
            </a:r>
            <a:endParaRPr sz="1800">
              <a:solidFill>
                <a:schemeClr val="accent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❖"/>
            </a:pPr>
            <a:r>
              <a:rPr lang="ru" sz="1800">
                <a:solidFill>
                  <a:schemeClr val="accent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User profile module - 1 </a:t>
            </a:r>
            <a:endParaRPr sz="1800">
              <a:solidFill>
                <a:schemeClr val="accent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❖"/>
            </a:pPr>
            <a:r>
              <a:rPr lang="ru" sz="1800">
                <a:solidFill>
                  <a:schemeClr val="accent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Chats module - 16</a:t>
            </a:r>
            <a:endParaRPr sz="1800">
              <a:solidFill>
                <a:schemeClr val="accent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Char char="❖"/>
            </a:pPr>
            <a:r>
              <a:rPr lang="ru" sz="1800">
                <a:solidFill>
                  <a:schemeClr val="accent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Call module - 3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highlight>
                  <a:srgbClr val="FFFFFF"/>
                </a:highlight>
              </a:rPr>
              <a:t>Critical path test</a:t>
            </a:r>
            <a:endParaRPr b="1" sz="24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0327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Android - 192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Registration module - 1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profile module - 25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Background module - 3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Net module - 2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p2p chat module - 35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Call module - 4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Secure group module - 43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Community module - 39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Channel module - 40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425" y="2803375"/>
            <a:ext cx="3109500" cy="20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486900" y="1186150"/>
            <a:ext cx="29862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iOS - 46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</a:rPr>
              <a:t>Registration module - 1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</a:rPr>
              <a:t>User profile module - 6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</a:rPr>
              <a:t>Chats module - 34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ru">
                <a:highlight>
                  <a:srgbClr val="FFFFFF"/>
                </a:highlight>
              </a:rPr>
              <a:t>Call module - 7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