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400" dirty="0" smtClean="0"/>
              <a:t>Attention</a:t>
            </a:r>
            <a:r>
              <a:rPr lang="en-US" sz="2400" baseline="0" dirty="0" smtClean="0"/>
              <a:t> during meditation</a:t>
            </a:r>
            <a:r>
              <a:rPr lang="en-US" sz="2400" dirty="0" smtClean="0"/>
              <a:t>: total = 100%</a:t>
            </a:r>
            <a:endParaRPr lang="en-US" sz="2400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Attention</c:v>
                </c:pt>
              </c:strCache>
            </c:strRef>
          </c:tx>
          <c:spPr>
            <a:ln w="38100">
              <a:solidFill>
                <a:schemeClr val="tx1"/>
              </a:solidFill>
            </a:ln>
          </c:spPr>
          <c:cat>
            <c:strRef>
              <c:f>Sheet1!$A$2:$A$5</c:f>
              <c:strCache>
                <c:ptCount val="4"/>
                <c:pt idx="0">
                  <c:v>Breath</c:v>
                </c:pt>
                <c:pt idx="1">
                  <c:v>Thoughts</c:v>
                </c:pt>
                <c:pt idx="2">
                  <c:v>Sounds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40.0</c:v>
                </c:pt>
                <c:pt idx="2">
                  <c:v>10.0</c:v>
                </c:pt>
                <c:pt idx="3">
                  <c:v>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91442597453096"/>
          <c:y val="0.356806054313745"/>
          <c:w val="0.14806357538641"/>
          <c:h val="0.33386574304739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5CA2-C90F-324D-A68E-462A37FA57D6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12FC-6E71-EB4D-92BC-3F6596A57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5CA2-C90F-324D-A68E-462A37FA57D6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12FC-6E71-EB4D-92BC-3F6596A57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3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5CA2-C90F-324D-A68E-462A37FA57D6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12FC-6E71-EB4D-92BC-3F6596A57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6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5CA2-C90F-324D-A68E-462A37FA57D6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12FC-6E71-EB4D-92BC-3F6596A57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1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5CA2-C90F-324D-A68E-462A37FA57D6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12FC-6E71-EB4D-92BC-3F6596A57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6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5CA2-C90F-324D-A68E-462A37FA57D6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12FC-6E71-EB4D-92BC-3F6596A57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8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5CA2-C90F-324D-A68E-462A37FA57D6}" type="datetimeFigureOut">
              <a:rPr lang="en-US" smtClean="0"/>
              <a:t>9/8/16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12FC-6E71-EB4D-92BC-3F6596A57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7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5CA2-C90F-324D-A68E-462A37FA57D6}" type="datetimeFigureOut">
              <a:rPr lang="en-US" smtClean="0"/>
              <a:t>9/8/16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12FC-6E71-EB4D-92BC-3F6596A57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5CA2-C90F-324D-A68E-462A37FA57D6}" type="datetimeFigureOut">
              <a:rPr lang="en-US" smtClean="0"/>
              <a:t>9/8/16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12FC-6E71-EB4D-92BC-3F6596A57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9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5CA2-C90F-324D-A68E-462A37FA57D6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12FC-6E71-EB4D-92BC-3F6596A57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9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5CA2-C90F-324D-A68E-462A37FA57D6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12FC-6E71-EB4D-92BC-3F6596A57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6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75CA2-C90F-324D-A68E-462A37FA57D6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12FC-6E71-EB4D-92BC-3F6596A57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1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Meditation Task: 4 min and 6 min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did you pay attention to?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147751"/>
              </p:ext>
            </p:extLst>
          </p:nvPr>
        </p:nvGraphicFramePr>
        <p:xfrm>
          <a:off x="-11736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0776" y="3445424"/>
            <a:ext cx="172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Breath</a:t>
            </a:r>
            <a:r>
              <a:rPr lang="en-US" sz="2400" dirty="0" smtClean="0"/>
              <a:t>: 30%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94835" y="4780365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Thoughts</a:t>
            </a:r>
            <a:r>
              <a:rPr lang="en-US" sz="2400" dirty="0" smtClean="0"/>
              <a:t>: </a:t>
            </a:r>
            <a:r>
              <a:rPr lang="en-US" sz="2400" dirty="0"/>
              <a:t>4</a:t>
            </a:r>
            <a:r>
              <a:rPr lang="en-US" sz="2400" dirty="0" smtClean="0"/>
              <a:t>0%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481079" y="3713721"/>
            <a:ext cx="1176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Sounds: </a:t>
            </a:r>
          </a:p>
          <a:p>
            <a:r>
              <a:rPr lang="en-US" sz="2400" dirty="0" smtClean="0"/>
              <a:t>10%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731040" y="2971990"/>
            <a:ext cx="199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Other: 20%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369038" y="4864080"/>
            <a:ext cx="361638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the breath meditation tasks,</a:t>
            </a:r>
          </a:p>
          <a:p>
            <a:r>
              <a:rPr lang="en-US" dirty="0"/>
              <a:t>w</a:t>
            </a:r>
            <a:r>
              <a:rPr lang="en-US" dirty="0" smtClean="0"/>
              <a:t>e will ask you to report the % of </a:t>
            </a:r>
          </a:p>
          <a:p>
            <a:r>
              <a:rPr lang="en-US" dirty="0"/>
              <a:t>t</a:t>
            </a:r>
            <a:r>
              <a:rPr lang="en-US" dirty="0" smtClean="0"/>
              <a:t>ime you paid attention to the </a:t>
            </a:r>
          </a:p>
          <a:p>
            <a:r>
              <a:rPr lang="en-US" b="1" dirty="0" smtClean="0"/>
              <a:t>Breath </a:t>
            </a:r>
            <a:r>
              <a:rPr lang="en-US" dirty="0" smtClean="0"/>
              <a:t>and your </a:t>
            </a:r>
            <a:r>
              <a:rPr lang="en-US" b="1" dirty="0" smtClean="0"/>
              <a:t>Thoughts</a:t>
            </a:r>
            <a:r>
              <a:rPr lang="en-US" dirty="0" smtClean="0"/>
              <a:t>.  At most, 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t should add up to 100% and can be </a:t>
            </a:r>
          </a:p>
          <a:p>
            <a:r>
              <a:rPr lang="en-US" dirty="0"/>
              <a:t>l</a:t>
            </a:r>
            <a:r>
              <a:rPr lang="en-US" dirty="0" smtClean="0"/>
              <a:t>ess than 100%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9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67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Meditation Task: 4 min and 6 min What did you pay attention to?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Weng</dc:creator>
  <cp:lastModifiedBy>Helen Weng</cp:lastModifiedBy>
  <cp:revision>10</cp:revision>
  <dcterms:created xsi:type="dcterms:W3CDTF">2016-09-09T00:29:47Z</dcterms:created>
  <dcterms:modified xsi:type="dcterms:W3CDTF">2016-09-09T00:48:19Z</dcterms:modified>
</cp:coreProperties>
</file>