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48" y="3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9A3D40-E3C5-41E4-B93D-4578CB3A453C}" type="doc">
      <dgm:prSet loTypeId="urn:microsoft.com/office/officeart/2005/8/layout/process1" loCatId="process" qsTypeId="urn:microsoft.com/office/officeart/2005/8/quickstyle/simple1" qsCatId="simple" csTypeId="urn:microsoft.com/office/officeart/2005/8/colors/accent1_2" csCatId="accent1" phldr="1"/>
      <dgm:spPr/>
    </dgm:pt>
    <dgm:pt modelId="{751E372B-CACF-47EC-9FB6-F54A72AE8AC8}">
      <dgm:prSet phldrT="[文本]" custT="1"/>
      <dgm:spPr>
        <a:solidFill>
          <a:schemeClr val="accent2">
            <a:lumMod val="75000"/>
          </a:schemeClr>
        </a:solidFill>
      </dgm:spPr>
      <dgm:t>
        <a:bodyPr/>
        <a:lstStyle/>
        <a:p>
          <a:r>
            <a:rPr lang="en-US" altLang="zh-CN" sz="3200" dirty="0"/>
            <a:t>Use Google Cloud Vision</a:t>
          </a:r>
        </a:p>
        <a:p>
          <a:r>
            <a:rPr lang="en-US" altLang="zh-CN" sz="3200" dirty="0"/>
            <a:t>to get the data of the face </a:t>
          </a:r>
          <a:endParaRPr lang="zh-CN" altLang="en-US" sz="3200" dirty="0"/>
        </a:p>
      </dgm:t>
    </dgm:pt>
    <dgm:pt modelId="{268A01B5-193F-4BDD-9492-0BD87F2159E5}" type="parTrans" cxnId="{FECEC078-F581-4DB1-AA77-D4BABB6BFD63}">
      <dgm:prSet/>
      <dgm:spPr/>
      <dgm:t>
        <a:bodyPr/>
        <a:lstStyle/>
        <a:p>
          <a:endParaRPr lang="zh-CN" altLang="en-US"/>
        </a:p>
      </dgm:t>
    </dgm:pt>
    <dgm:pt modelId="{9234DB6B-4A54-4CD6-AE72-384D52A9E68C}" type="sibTrans" cxnId="{FECEC078-F581-4DB1-AA77-D4BABB6BFD63}">
      <dgm:prSet/>
      <dgm:spPr/>
      <dgm:t>
        <a:bodyPr/>
        <a:lstStyle/>
        <a:p>
          <a:endParaRPr lang="zh-CN" altLang="en-US"/>
        </a:p>
      </dgm:t>
    </dgm:pt>
    <dgm:pt modelId="{12FBF839-771A-4416-A3F9-D8E6299A8362}">
      <dgm:prSet phldrT="[文本]" custT="1"/>
      <dgm:spPr>
        <a:solidFill>
          <a:schemeClr val="accent4">
            <a:lumMod val="75000"/>
          </a:schemeClr>
        </a:solidFill>
      </dgm:spPr>
      <dgm:t>
        <a:bodyPr/>
        <a:lstStyle/>
        <a:p>
          <a:r>
            <a:rPr lang="en-US" altLang="zh-CN" sz="3200" dirty="0"/>
            <a:t>Compare and get the most strong emotion</a:t>
          </a:r>
          <a:endParaRPr lang="zh-CN" altLang="en-US" sz="3200" dirty="0"/>
        </a:p>
      </dgm:t>
    </dgm:pt>
    <dgm:pt modelId="{4338A1C1-0D06-41FC-97DA-C91FE140D175}" type="parTrans" cxnId="{F55B5363-3921-40B9-A652-6B37B26164FB}">
      <dgm:prSet/>
      <dgm:spPr/>
      <dgm:t>
        <a:bodyPr/>
        <a:lstStyle/>
        <a:p>
          <a:endParaRPr lang="zh-CN" altLang="en-US"/>
        </a:p>
      </dgm:t>
    </dgm:pt>
    <dgm:pt modelId="{DE1310DF-ADD2-49C7-A98D-087370D615BB}" type="sibTrans" cxnId="{F55B5363-3921-40B9-A652-6B37B26164FB}">
      <dgm:prSet/>
      <dgm:spPr/>
      <dgm:t>
        <a:bodyPr/>
        <a:lstStyle/>
        <a:p>
          <a:endParaRPr lang="zh-CN" altLang="en-US"/>
        </a:p>
      </dgm:t>
    </dgm:pt>
    <dgm:pt modelId="{3704A052-5CE4-49BD-A3E5-863556909058}">
      <dgm:prSet phldrT="[文本]"/>
      <dgm:spPr>
        <a:solidFill>
          <a:schemeClr val="accent1">
            <a:lumMod val="75000"/>
          </a:schemeClr>
        </a:solidFill>
      </dgm:spPr>
      <dgm:t>
        <a:bodyPr/>
        <a:lstStyle/>
        <a:p>
          <a:r>
            <a:rPr lang="en-US" altLang="zh-CN" dirty="0"/>
            <a:t>Make Recommendation based on the upper analyze </a:t>
          </a:r>
          <a:endParaRPr lang="zh-CN" altLang="en-US" dirty="0"/>
        </a:p>
      </dgm:t>
    </dgm:pt>
    <dgm:pt modelId="{10C62F5D-E012-47B5-AC25-68A240CC85A9}" type="parTrans" cxnId="{9FB832C2-E00A-4892-8284-477AA07DBF1C}">
      <dgm:prSet/>
      <dgm:spPr/>
      <dgm:t>
        <a:bodyPr/>
        <a:lstStyle/>
        <a:p>
          <a:endParaRPr lang="zh-CN" altLang="en-US"/>
        </a:p>
      </dgm:t>
    </dgm:pt>
    <dgm:pt modelId="{2E45B434-BBA4-4CF5-BF8B-6CC2434D4061}" type="sibTrans" cxnId="{9FB832C2-E00A-4892-8284-477AA07DBF1C}">
      <dgm:prSet/>
      <dgm:spPr/>
      <dgm:t>
        <a:bodyPr/>
        <a:lstStyle/>
        <a:p>
          <a:endParaRPr lang="zh-CN" altLang="en-US"/>
        </a:p>
      </dgm:t>
    </dgm:pt>
    <dgm:pt modelId="{CE9F730F-E5B6-46B8-917F-3313124848D7}" type="pres">
      <dgm:prSet presAssocID="{AC9A3D40-E3C5-41E4-B93D-4578CB3A453C}" presName="Name0" presStyleCnt="0">
        <dgm:presLayoutVars>
          <dgm:dir/>
          <dgm:resizeHandles val="exact"/>
        </dgm:presLayoutVars>
      </dgm:prSet>
      <dgm:spPr/>
    </dgm:pt>
    <dgm:pt modelId="{D3856179-3BDB-4368-B182-A09544EE816A}" type="pres">
      <dgm:prSet presAssocID="{751E372B-CACF-47EC-9FB6-F54A72AE8AC8}" presName="node" presStyleLbl="node1" presStyleIdx="0" presStyleCnt="3" custScaleX="123039" custScaleY="113556">
        <dgm:presLayoutVars>
          <dgm:bulletEnabled val="1"/>
        </dgm:presLayoutVars>
      </dgm:prSet>
      <dgm:spPr/>
    </dgm:pt>
    <dgm:pt modelId="{35D67361-EAF5-43AB-AFFA-F24544C10ABD}" type="pres">
      <dgm:prSet presAssocID="{9234DB6B-4A54-4CD6-AE72-384D52A9E68C}" presName="sibTrans" presStyleLbl="sibTrans2D1" presStyleIdx="0" presStyleCnt="2"/>
      <dgm:spPr/>
    </dgm:pt>
    <dgm:pt modelId="{3A0BCB8E-EFB7-4120-B314-00A4275BC95E}" type="pres">
      <dgm:prSet presAssocID="{9234DB6B-4A54-4CD6-AE72-384D52A9E68C}" presName="connectorText" presStyleLbl="sibTrans2D1" presStyleIdx="0" presStyleCnt="2"/>
      <dgm:spPr/>
    </dgm:pt>
    <dgm:pt modelId="{C1F19567-384F-4D75-B387-7959E456F1E6}" type="pres">
      <dgm:prSet presAssocID="{12FBF839-771A-4416-A3F9-D8E6299A8362}" presName="node" presStyleLbl="node1" presStyleIdx="1" presStyleCnt="3" custScaleX="111564" custScaleY="111167">
        <dgm:presLayoutVars>
          <dgm:bulletEnabled val="1"/>
        </dgm:presLayoutVars>
      </dgm:prSet>
      <dgm:spPr/>
    </dgm:pt>
    <dgm:pt modelId="{D563AEC5-C5BC-40CF-8485-15CC84029011}" type="pres">
      <dgm:prSet presAssocID="{DE1310DF-ADD2-49C7-A98D-087370D615BB}" presName="sibTrans" presStyleLbl="sibTrans2D1" presStyleIdx="1" presStyleCnt="2"/>
      <dgm:spPr/>
    </dgm:pt>
    <dgm:pt modelId="{DBB8ADB2-0B44-445E-9D3A-AD0D072A27F7}" type="pres">
      <dgm:prSet presAssocID="{DE1310DF-ADD2-49C7-A98D-087370D615BB}" presName="connectorText" presStyleLbl="sibTrans2D1" presStyleIdx="1" presStyleCnt="2"/>
      <dgm:spPr/>
    </dgm:pt>
    <dgm:pt modelId="{5D703947-A67B-40F7-834C-8379FA0CB0F9}" type="pres">
      <dgm:prSet presAssocID="{3704A052-5CE4-49BD-A3E5-863556909058}" presName="node" presStyleLbl="node1" presStyleIdx="2" presStyleCnt="3" custLinFactNeighborX="552" custLinFactNeighborY="976">
        <dgm:presLayoutVars>
          <dgm:bulletEnabled val="1"/>
        </dgm:presLayoutVars>
      </dgm:prSet>
      <dgm:spPr/>
    </dgm:pt>
  </dgm:ptLst>
  <dgm:cxnLst>
    <dgm:cxn modelId="{DC89EE03-C23B-4110-A215-4D2C03A3B7DE}" type="presOf" srcId="{DE1310DF-ADD2-49C7-A98D-087370D615BB}" destId="{D563AEC5-C5BC-40CF-8485-15CC84029011}" srcOrd="0" destOrd="0" presId="urn:microsoft.com/office/officeart/2005/8/layout/process1"/>
    <dgm:cxn modelId="{CDD8271D-359D-4A38-BB8F-E57BF9978F55}" type="presOf" srcId="{3704A052-5CE4-49BD-A3E5-863556909058}" destId="{5D703947-A67B-40F7-834C-8379FA0CB0F9}" srcOrd="0" destOrd="0" presId="urn:microsoft.com/office/officeart/2005/8/layout/process1"/>
    <dgm:cxn modelId="{F55B5363-3921-40B9-A652-6B37B26164FB}" srcId="{AC9A3D40-E3C5-41E4-B93D-4578CB3A453C}" destId="{12FBF839-771A-4416-A3F9-D8E6299A8362}" srcOrd="1" destOrd="0" parTransId="{4338A1C1-0D06-41FC-97DA-C91FE140D175}" sibTransId="{DE1310DF-ADD2-49C7-A98D-087370D615BB}"/>
    <dgm:cxn modelId="{D57DD165-6379-4A78-AD05-05EBC448700D}" type="presOf" srcId="{12FBF839-771A-4416-A3F9-D8E6299A8362}" destId="{C1F19567-384F-4D75-B387-7959E456F1E6}" srcOrd="0" destOrd="0" presId="urn:microsoft.com/office/officeart/2005/8/layout/process1"/>
    <dgm:cxn modelId="{6DDEE551-1D87-4478-AB71-B95B2B8F1220}" type="presOf" srcId="{751E372B-CACF-47EC-9FB6-F54A72AE8AC8}" destId="{D3856179-3BDB-4368-B182-A09544EE816A}" srcOrd="0" destOrd="0" presId="urn:microsoft.com/office/officeart/2005/8/layout/process1"/>
    <dgm:cxn modelId="{FECEC078-F581-4DB1-AA77-D4BABB6BFD63}" srcId="{AC9A3D40-E3C5-41E4-B93D-4578CB3A453C}" destId="{751E372B-CACF-47EC-9FB6-F54A72AE8AC8}" srcOrd="0" destOrd="0" parTransId="{268A01B5-193F-4BDD-9492-0BD87F2159E5}" sibTransId="{9234DB6B-4A54-4CD6-AE72-384D52A9E68C}"/>
    <dgm:cxn modelId="{1778EA78-6D5D-4D2E-8D61-5CA9097D6E2D}" type="presOf" srcId="{9234DB6B-4A54-4CD6-AE72-384D52A9E68C}" destId="{35D67361-EAF5-43AB-AFFA-F24544C10ABD}" srcOrd="0" destOrd="0" presId="urn:microsoft.com/office/officeart/2005/8/layout/process1"/>
    <dgm:cxn modelId="{96C253AD-622A-4BE9-B5AA-264854381ABD}" type="presOf" srcId="{DE1310DF-ADD2-49C7-A98D-087370D615BB}" destId="{DBB8ADB2-0B44-445E-9D3A-AD0D072A27F7}" srcOrd="1" destOrd="0" presId="urn:microsoft.com/office/officeart/2005/8/layout/process1"/>
    <dgm:cxn modelId="{9FB832C2-E00A-4892-8284-477AA07DBF1C}" srcId="{AC9A3D40-E3C5-41E4-B93D-4578CB3A453C}" destId="{3704A052-5CE4-49BD-A3E5-863556909058}" srcOrd="2" destOrd="0" parTransId="{10C62F5D-E012-47B5-AC25-68A240CC85A9}" sibTransId="{2E45B434-BBA4-4CF5-BF8B-6CC2434D4061}"/>
    <dgm:cxn modelId="{D2C389C9-B288-4087-ABC8-3EFEE5A67CFE}" type="presOf" srcId="{9234DB6B-4A54-4CD6-AE72-384D52A9E68C}" destId="{3A0BCB8E-EFB7-4120-B314-00A4275BC95E}" srcOrd="1" destOrd="0" presId="urn:microsoft.com/office/officeart/2005/8/layout/process1"/>
    <dgm:cxn modelId="{7815E1F4-EEB3-41D5-B720-CB39643DC104}" type="presOf" srcId="{AC9A3D40-E3C5-41E4-B93D-4578CB3A453C}" destId="{CE9F730F-E5B6-46B8-917F-3313124848D7}" srcOrd="0" destOrd="0" presId="urn:microsoft.com/office/officeart/2005/8/layout/process1"/>
    <dgm:cxn modelId="{CEAA210C-F930-4E6C-9A72-71969236CBBC}" type="presParOf" srcId="{CE9F730F-E5B6-46B8-917F-3313124848D7}" destId="{D3856179-3BDB-4368-B182-A09544EE816A}" srcOrd="0" destOrd="0" presId="urn:microsoft.com/office/officeart/2005/8/layout/process1"/>
    <dgm:cxn modelId="{14812721-38B4-4AB0-9486-B5F858BF0F49}" type="presParOf" srcId="{CE9F730F-E5B6-46B8-917F-3313124848D7}" destId="{35D67361-EAF5-43AB-AFFA-F24544C10ABD}" srcOrd="1" destOrd="0" presId="urn:microsoft.com/office/officeart/2005/8/layout/process1"/>
    <dgm:cxn modelId="{14084899-C88F-46FF-9CB9-599B4755AE06}" type="presParOf" srcId="{35D67361-EAF5-43AB-AFFA-F24544C10ABD}" destId="{3A0BCB8E-EFB7-4120-B314-00A4275BC95E}" srcOrd="0" destOrd="0" presId="urn:microsoft.com/office/officeart/2005/8/layout/process1"/>
    <dgm:cxn modelId="{50FC9290-757B-4BF4-BF69-8B7DAD745514}" type="presParOf" srcId="{CE9F730F-E5B6-46B8-917F-3313124848D7}" destId="{C1F19567-384F-4D75-B387-7959E456F1E6}" srcOrd="2" destOrd="0" presId="urn:microsoft.com/office/officeart/2005/8/layout/process1"/>
    <dgm:cxn modelId="{14247ED7-E308-44B6-A511-50917E232FAB}" type="presParOf" srcId="{CE9F730F-E5B6-46B8-917F-3313124848D7}" destId="{D563AEC5-C5BC-40CF-8485-15CC84029011}" srcOrd="3" destOrd="0" presId="urn:microsoft.com/office/officeart/2005/8/layout/process1"/>
    <dgm:cxn modelId="{96C00466-8703-4E75-9C00-0D8F5DE43409}" type="presParOf" srcId="{D563AEC5-C5BC-40CF-8485-15CC84029011}" destId="{DBB8ADB2-0B44-445E-9D3A-AD0D072A27F7}" srcOrd="0" destOrd="0" presId="urn:microsoft.com/office/officeart/2005/8/layout/process1"/>
    <dgm:cxn modelId="{3879D188-8AAA-4BDF-9939-D510F582BE8A}" type="presParOf" srcId="{CE9F730F-E5B6-46B8-917F-3313124848D7}" destId="{5D703947-A67B-40F7-834C-8379FA0CB0F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856179-3BDB-4368-B182-A09544EE816A}">
      <dsp:nvSpPr>
        <dsp:cNvPr id="0" name=""/>
        <dsp:cNvSpPr/>
      </dsp:nvSpPr>
      <dsp:spPr>
        <a:xfrm>
          <a:off x="10290" y="570372"/>
          <a:ext cx="3174745" cy="2906629"/>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Use Google Cloud Vision</a:t>
          </a:r>
        </a:p>
        <a:p>
          <a:pPr marL="0" lvl="0" indent="0" algn="ctr" defTabSz="1422400">
            <a:lnSpc>
              <a:spcPct val="90000"/>
            </a:lnSpc>
            <a:spcBef>
              <a:spcPct val="0"/>
            </a:spcBef>
            <a:spcAft>
              <a:spcPct val="35000"/>
            </a:spcAft>
            <a:buNone/>
          </a:pPr>
          <a:r>
            <a:rPr lang="en-US" altLang="zh-CN" sz="3200" kern="1200" dirty="0"/>
            <a:t>to get the data of the face </a:t>
          </a:r>
          <a:endParaRPr lang="zh-CN" altLang="en-US" sz="3200" kern="1200" dirty="0"/>
        </a:p>
      </dsp:txBody>
      <dsp:txXfrm>
        <a:off x="95422" y="655504"/>
        <a:ext cx="3004481" cy="2736365"/>
      </dsp:txXfrm>
    </dsp:sp>
    <dsp:sp modelId="{35D67361-EAF5-43AB-AFFA-F24544C10ABD}">
      <dsp:nvSpPr>
        <dsp:cNvPr id="0" name=""/>
        <dsp:cNvSpPr/>
      </dsp:nvSpPr>
      <dsp:spPr>
        <a:xfrm>
          <a:off x="3443063" y="1703733"/>
          <a:ext cx="547018" cy="6399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3443063" y="1831715"/>
        <a:ext cx="382913" cy="383944"/>
      </dsp:txXfrm>
    </dsp:sp>
    <dsp:sp modelId="{C1F19567-384F-4D75-B387-7959E456F1E6}">
      <dsp:nvSpPr>
        <dsp:cNvPr id="0" name=""/>
        <dsp:cNvSpPr/>
      </dsp:nvSpPr>
      <dsp:spPr>
        <a:xfrm>
          <a:off x="4217146" y="600947"/>
          <a:ext cx="2878659" cy="2845479"/>
        </a:xfrm>
        <a:prstGeom prst="roundRect">
          <a:avLst>
            <a:gd name="adj" fmla="val 10000"/>
          </a:avLst>
        </a:prstGeom>
        <a:solidFill>
          <a:schemeClr val="accent4">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Compare and get the most strong emotion</a:t>
          </a:r>
          <a:endParaRPr lang="zh-CN" altLang="en-US" sz="3200" kern="1200" dirty="0"/>
        </a:p>
      </dsp:txBody>
      <dsp:txXfrm>
        <a:off x="4300487" y="684288"/>
        <a:ext cx="2711977" cy="2678797"/>
      </dsp:txXfrm>
    </dsp:sp>
    <dsp:sp modelId="{D563AEC5-C5BC-40CF-8485-15CC84029011}">
      <dsp:nvSpPr>
        <dsp:cNvPr id="0" name=""/>
        <dsp:cNvSpPr/>
      </dsp:nvSpPr>
      <dsp:spPr>
        <a:xfrm rot="22797">
          <a:off x="7355251" y="1716822"/>
          <a:ext cx="550050" cy="6399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7355253" y="1844257"/>
        <a:ext cx="385035" cy="383944"/>
      </dsp:txXfrm>
    </dsp:sp>
    <dsp:sp modelId="{5D703947-A67B-40F7-834C-8379FA0CB0F9}">
      <dsp:nvSpPr>
        <dsp:cNvPr id="0" name=""/>
        <dsp:cNvSpPr/>
      </dsp:nvSpPr>
      <dsp:spPr>
        <a:xfrm>
          <a:off x="8133613" y="768847"/>
          <a:ext cx="2580276" cy="2559644"/>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zh-CN" sz="2300" kern="1200" dirty="0"/>
            <a:t>Make Recommendation based on the upper analyze </a:t>
          </a:r>
          <a:endParaRPr lang="zh-CN" altLang="en-US" sz="2300" kern="1200" dirty="0"/>
        </a:p>
      </dsp:txBody>
      <dsp:txXfrm>
        <a:off x="8208582" y="843816"/>
        <a:ext cx="2430338" cy="240970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054A038-B381-4F6B-B689-CA8410213FD1}" type="datetimeFigureOut">
              <a:rPr lang="zh-CN" altLang="en-US" smtClean="0"/>
              <a:t>2018/10/13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6E574BFF-F750-44A5-926D-AE138E7F3CA3}" type="slidenum">
              <a:rPr lang="zh-CN" altLang="en-US" smtClean="0"/>
              <a:t>‹#›</a:t>
            </a:fld>
            <a:endParaRPr lang="zh-CN" altLang="en-US"/>
          </a:p>
        </p:txBody>
      </p:sp>
    </p:spTree>
    <p:extLst>
      <p:ext uri="{BB962C8B-B14F-4D97-AF65-F5344CB8AC3E}">
        <p14:creationId xmlns:p14="http://schemas.microsoft.com/office/powerpoint/2010/main" val="2340931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054A038-B381-4F6B-B689-CA8410213FD1}" type="datetimeFigureOut">
              <a:rPr lang="zh-CN" altLang="en-US" smtClean="0"/>
              <a:t>2018/10/13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6E574BFF-F750-44A5-926D-AE138E7F3CA3}" type="slidenum">
              <a:rPr lang="zh-CN" altLang="en-US" smtClean="0"/>
              <a:t>‹#›</a:t>
            </a:fld>
            <a:endParaRPr lang="zh-CN" altLang="en-US"/>
          </a:p>
        </p:txBody>
      </p:sp>
    </p:spTree>
    <p:extLst>
      <p:ext uri="{BB962C8B-B14F-4D97-AF65-F5344CB8AC3E}">
        <p14:creationId xmlns:p14="http://schemas.microsoft.com/office/powerpoint/2010/main" val="912948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054A038-B381-4F6B-B689-CA8410213FD1}" type="datetimeFigureOut">
              <a:rPr lang="zh-CN" altLang="en-US" smtClean="0"/>
              <a:t>2018/10/13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6E574BFF-F750-44A5-926D-AE138E7F3CA3}" type="slidenum">
              <a:rPr lang="zh-CN" altLang="en-US" smtClean="0"/>
              <a:t>‹#›</a:t>
            </a:fld>
            <a:endParaRPr lang="zh-CN" altLang="en-US"/>
          </a:p>
        </p:txBody>
      </p:sp>
    </p:spTree>
    <p:extLst>
      <p:ext uri="{BB962C8B-B14F-4D97-AF65-F5344CB8AC3E}">
        <p14:creationId xmlns:p14="http://schemas.microsoft.com/office/powerpoint/2010/main" val="575034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054A038-B381-4F6B-B689-CA8410213FD1}" type="datetimeFigureOut">
              <a:rPr lang="zh-CN" altLang="en-US" smtClean="0"/>
              <a:t>2018/10/13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6E574BFF-F750-44A5-926D-AE138E7F3CA3}"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68522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054A038-B381-4F6B-B689-CA8410213FD1}" type="datetimeFigureOut">
              <a:rPr lang="zh-CN" altLang="en-US" smtClean="0"/>
              <a:t>2018/10/13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6E574BFF-F750-44A5-926D-AE138E7F3CA3}" type="slidenum">
              <a:rPr lang="zh-CN" altLang="en-US" smtClean="0"/>
              <a:t>‹#›</a:t>
            </a:fld>
            <a:endParaRPr lang="zh-CN" altLang="en-US"/>
          </a:p>
        </p:txBody>
      </p:sp>
    </p:spTree>
    <p:extLst>
      <p:ext uri="{BB962C8B-B14F-4D97-AF65-F5344CB8AC3E}">
        <p14:creationId xmlns:p14="http://schemas.microsoft.com/office/powerpoint/2010/main" val="2207827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2054A038-B381-4F6B-B689-CA8410213FD1}" type="datetimeFigureOut">
              <a:rPr lang="zh-CN" altLang="en-US" smtClean="0"/>
              <a:t>2018/10/13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E574BFF-F750-44A5-926D-AE138E7F3CA3}" type="slidenum">
              <a:rPr lang="zh-CN" altLang="en-US" smtClean="0"/>
              <a:t>‹#›</a:t>
            </a:fld>
            <a:endParaRPr lang="zh-CN" altLang="en-US"/>
          </a:p>
        </p:txBody>
      </p:sp>
    </p:spTree>
    <p:extLst>
      <p:ext uri="{BB962C8B-B14F-4D97-AF65-F5344CB8AC3E}">
        <p14:creationId xmlns:p14="http://schemas.microsoft.com/office/powerpoint/2010/main" val="4237112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2054A038-B381-4F6B-B689-CA8410213FD1}" type="datetimeFigureOut">
              <a:rPr lang="zh-CN" altLang="en-US" smtClean="0"/>
              <a:t>2018/10/13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E574BFF-F750-44A5-926D-AE138E7F3CA3}" type="slidenum">
              <a:rPr lang="zh-CN" altLang="en-US" smtClean="0"/>
              <a:t>‹#›</a:t>
            </a:fld>
            <a:endParaRPr lang="zh-CN" altLang="en-US"/>
          </a:p>
        </p:txBody>
      </p:sp>
    </p:spTree>
    <p:extLst>
      <p:ext uri="{BB962C8B-B14F-4D97-AF65-F5344CB8AC3E}">
        <p14:creationId xmlns:p14="http://schemas.microsoft.com/office/powerpoint/2010/main" val="2592050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054A038-B381-4F6B-B689-CA8410213FD1}" type="datetimeFigureOut">
              <a:rPr lang="zh-CN" altLang="en-US" smtClean="0"/>
              <a:t>2018/10/13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574BFF-F750-44A5-926D-AE138E7F3CA3}" type="slidenum">
              <a:rPr lang="zh-CN" altLang="en-US" smtClean="0"/>
              <a:t>‹#›</a:t>
            </a:fld>
            <a:endParaRPr lang="zh-CN" altLang="en-US"/>
          </a:p>
        </p:txBody>
      </p:sp>
    </p:spTree>
    <p:extLst>
      <p:ext uri="{BB962C8B-B14F-4D97-AF65-F5344CB8AC3E}">
        <p14:creationId xmlns:p14="http://schemas.microsoft.com/office/powerpoint/2010/main" val="3735067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054A038-B381-4F6B-B689-CA8410213FD1}" type="datetimeFigureOut">
              <a:rPr lang="zh-CN" altLang="en-US" smtClean="0"/>
              <a:t>2018/10/13</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E574BFF-F750-44A5-926D-AE138E7F3CA3}" type="slidenum">
              <a:rPr lang="zh-CN" altLang="en-US" smtClean="0"/>
              <a:t>‹#›</a:t>
            </a:fld>
            <a:endParaRPr lang="zh-CN" altLang="en-US"/>
          </a:p>
        </p:txBody>
      </p:sp>
    </p:spTree>
    <p:extLst>
      <p:ext uri="{BB962C8B-B14F-4D97-AF65-F5344CB8AC3E}">
        <p14:creationId xmlns:p14="http://schemas.microsoft.com/office/powerpoint/2010/main" val="3637951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054A038-B381-4F6B-B689-CA8410213FD1}" type="datetimeFigureOut">
              <a:rPr lang="zh-CN" altLang="en-US" smtClean="0"/>
              <a:t>2018/10/13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574BFF-F750-44A5-926D-AE138E7F3CA3}" type="slidenum">
              <a:rPr lang="zh-CN" altLang="en-US" smtClean="0"/>
              <a:t>‹#›</a:t>
            </a:fld>
            <a:endParaRPr lang="zh-CN" altLang="en-US"/>
          </a:p>
        </p:txBody>
      </p:sp>
    </p:spTree>
    <p:extLst>
      <p:ext uri="{BB962C8B-B14F-4D97-AF65-F5344CB8AC3E}">
        <p14:creationId xmlns:p14="http://schemas.microsoft.com/office/powerpoint/2010/main" val="3514735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054A038-B381-4F6B-B689-CA8410213FD1}" type="datetimeFigureOut">
              <a:rPr lang="zh-CN" altLang="en-US" smtClean="0"/>
              <a:t>2018/10/13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6E574BFF-F750-44A5-926D-AE138E7F3CA3}" type="slidenum">
              <a:rPr lang="zh-CN" altLang="en-US" smtClean="0"/>
              <a:t>‹#›</a:t>
            </a:fld>
            <a:endParaRPr lang="zh-CN" altLang="en-US"/>
          </a:p>
        </p:txBody>
      </p:sp>
    </p:spTree>
    <p:extLst>
      <p:ext uri="{BB962C8B-B14F-4D97-AF65-F5344CB8AC3E}">
        <p14:creationId xmlns:p14="http://schemas.microsoft.com/office/powerpoint/2010/main" val="2755377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054A038-B381-4F6B-B689-CA8410213FD1}" type="datetimeFigureOut">
              <a:rPr lang="zh-CN" altLang="en-US" smtClean="0"/>
              <a:t>2018/10/13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E574BFF-F750-44A5-926D-AE138E7F3CA3}" type="slidenum">
              <a:rPr lang="zh-CN" altLang="en-US" smtClean="0"/>
              <a:t>‹#›</a:t>
            </a:fld>
            <a:endParaRPr lang="zh-CN" altLang="en-US"/>
          </a:p>
        </p:txBody>
      </p:sp>
    </p:spTree>
    <p:extLst>
      <p:ext uri="{BB962C8B-B14F-4D97-AF65-F5344CB8AC3E}">
        <p14:creationId xmlns:p14="http://schemas.microsoft.com/office/powerpoint/2010/main" val="2004881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054A038-B381-4F6B-B689-CA8410213FD1}" type="datetimeFigureOut">
              <a:rPr lang="zh-CN" altLang="en-US" smtClean="0"/>
              <a:t>2018/10/13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E574BFF-F750-44A5-926D-AE138E7F3CA3}" type="slidenum">
              <a:rPr lang="zh-CN" altLang="en-US" smtClean="0"/>
              <a:t>‹#›</a:t>
            </a:fld>
            <a:endParaRPr lang="zh-CN" altLang="en-US"/>
          </a:p>
        </p:txBody>
      </p:sp>
    </p:spTree>
    <p:extLst>
      <p:ext uri="{BB962C8B-B14F-4D97-AF65-F5344CB8AC3E}">
        <p14:creationId xmlns:p14="http://schemas.microsoft.com/office/powerpoint/2010/main" val="3674702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054A038-B381-4F6B-B689-CA8410213FD1}" type="datetimeFigureOut">
              <a:rPr lang="zh-CN" altLang="en-US" smtClean="0"/>
              <a:t>2018/10/13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E574BFF-F750-44A5-926D-AE138E7F3CA3}" type="slidenum">
              <a:rPr lang="zh-CN" altLang="en-US" smtClean="0"/>
              <a:t>‹#›</a:t>
            </a:fld>
            <a:endParaRPr lang="zh-CN" altLang="en-US"/>
          </a:p>
        </p:txBody>
      </p:sp>
    </p:spTree>
    <p:extLst>
      <p:ext uri="{BB962C8B-B14F-4D97-AF65-F5344CB8AC3E}">
        <p14:creationId xmlns:p14="http://schemas.microsoft.com/office/powerpoint/2010/main" val="917070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054A038-B381-4F6B-B689-CA8410213FD1}" type="datetimeFigureOut">
              <a:rPr lang="zh-CN" altLang="en-US" smtClean="0"/>
              <a:t>2018/10/13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E574BFF-F750-44A5-926D-AE138E7F3CA3}" type="slidenum">
              <a:rPr lang="zh-CN" altLang="en-US" smtClean="0"/>
              <a:t>‹#›</a:t>
            </a:fld>
            <a:endParaRPr lang="zh-CN" altLang="en-US"/>
          </a:p>
        </p:txBody>
      </p:sp>
    </p:spTree>
    <p:extLst>
      <p:ext uri="{BB962C8B-B14F-4D97-AF65-F5344CB8AC3E}">
        <p14:creationId xmlns:p14="http://schemas.microsoft.com/office/powerpoint/2010/main" val="2759815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054A038-B381-4F6B-B689-CA8410213FD1}" type="datetimeFigureOut">
              <a:rPr lang="zh-CN" altLang="en-US" smtClean="0"/>
              <a:t>2018/10/13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E574BFF-F750-44A5-926D-AE138E7F3CA3}" type="slidenum">
              <a:rPr lang="zh-CN" altLang="en-US" smtClean="0"/>
              <a:t>‹#›</a:t>
            </a:fld>
            <a:endParaRPr lang="zh-CN" altLang="en-US"/>
          </a:p>
        </p:txBody>
      </p:sp>
    </p:spTree>
    <p:extLst>
      <p:ext uri="{BB962C8B-B14F-4D97-AF65-F5344CB8AC3E}">
        <p14:creationId xmlns:p14="http://schemas.microsoft.com/office/powerpoint/2010/main" val="137804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054A038-B381-4F6B-B689-CA8410213FD1}" type="datetimeFigureOut">
              <a:rPr lang="zh-CN" altLang="en-US" smtClean="0"/>
              <a:t>2018/10/13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E574BFF-F750-44A5-926D-AE138E7F3CA3}" type="slidenum">
              <a:rPr lang="zh-CN" altLang="en-US" smtClean="0"/>
              <a:t>‹#›</a:t>
            </a:fld>
            <a:endParaRPr lang="zh-CN" altLang="en-US"/>
          </a:p>
        </p:txBody>
      </p:sp>
    </p:spTree>
    <p:extLst>
      <p:ext uri="{BB962C8B-B14F-4D97-AF65-F5344CB8AC3E}">
        <p14:creationId xmlns:p14="http://schemas.microsoft.com/office/powerpoint/2010/main" val="1116205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054A038-B381-4F6B-B689-CA8410213FD1}" type="datetimeFigureOut">
              <a:rPr lang="zh-CN" altLang="en-US" smtClean="0"/>
              <a:t>2018/10/13</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E574BFF-F750-44A5-926D-AE138E7F3CA3}" type="slidenum">
              <a:rPr lang="zh-CN" altLang="en-US" smtClean="0"/>
              <a:t>‹#›</a:t>
            </a:fld>
            <a:endParaRPr lang="zh-CN" altLang="en-US"/>
          </a:p>
        </p:txBody>
      </p:sp>
    </p:spTree>
    <p:extLst>
      <p:ext uri="{BB962C8B-B14F-4D97-AF65-F5344CB8AC3E}">
        <p14:creationId xmlns:p14="http://schemas.microsoft.com/office/powerpoint/2010/main" val="85298087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590E8A-7E5A-41AD-B2B8-AC9E6EB28496}"/>
              </a:ext>
            </a:extLst>
          </p:cNvPr>
          <p:cNvSpPr>
            <a:spLocks noGrp="1"/>
          </p:cNvSpPr>
          <p:nvPr>
            <p:ph type="ctrTitle"/>
          </p:nvPr>
        </p:nvSpPr>
        <p:spPr/>
        <p:txBody>
          <a:bodyPr/>
          <a:lstStyle/>
          <a:p>
            <a:r>
              <a:rPr lang="en-US" altLang="zh-CN" dirty="0"/>
              <a:t>Emotional Music Player</a:t>
            </a:r>
            <a:endParaRPr lang="zh-CN" altLang="en-US" dirty="0"/>
          </a:p>
        </p:txBody>
      </p:sp>
      <p:sp>
        <p:nvSpPr>
          <p:cNvPr id="3" name="副标题 2">
            <a:extLst>
              <a:ext uri="{FF2B5EF4-FFF2-40B4-BE49-F238E27FC236}">
                <a16:creationId xmlns:a16="http://schemas.microsoft.com/office/drawing/2014/main" id="{0BE8BF58-944A-4FA2-B6F4-8F23520F8949}"/>
              </a:ext>
            </a:extLst>
          </p:cNvPr>
          <p:cNvSpPr>
            <a:spLocks noGrp="1"/>
          </p:cNvSpPr>
          <p:nvPr>
            <p:ph type="subTitle" idx="1"/>
          </p:nvPr>
        </p:nvSpPr>
        <p:spPr/>
        <p:txBody>
          <a:bodyPr/>
          <a:lstStyle/>
          <a:p>
            <a:r>
              <a:rPr lang="en-US" altLang="zh-CN" dirty="0" err="1"/>
              <a:t>Ruoyan</a:t>
            </a:r>
            <a:r>
              <a:rPr lang="en-US" altLang="zh-CN" dirty="0"/>
              <a:t> </a:t>
            </a:r>
            <a:r>
              <a:rPr lang="en-US" altLang="zh-CN" dirty="0" err="1"/>
              <a:t>Wu,Haotian</a:t>
            </a:r>
            <a:r>
              <a:rPr lang="en-US" altLang="zh-CN" dirty="0"/>
              <a:t> </a:t>
            </a:r>
            <a:r>
              <a:rPr lang="en-US" altLang="zh-CN" dirty="0" err="1"/>
              <a:t>Zhang,Sitong</a:t>
            </a:r>
            <a:r>
              <a:rPr lang="en-US" altLang="zh-CN" dirty="0"/>
              <a:t> Liu</a:t>
            </a:r>
            <a:endParaRPr lang="zh-CN" altLang="en-US" dirty="0"/>
          </a:p>
        </p:txBody>
      </p:sp>
    </p:spTree>
    <p:extLst>
      <p:ext uri="{BB962C8B-B14F-4D97-AF65-F5344CB8AC3E}">
        <p14:creationId xmlns:p14="http://schemas.microsoft.com/office/powerpoint/2010/main" val="1392563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610DBC-3AFF-4B65-B4CC-B8C65499DBA6}"/>
              </a:ext>
            </a:extLst>
          </p:cNvPr>
          <p:cNvSpPr>
            <a:spLocks noGrp="1"/>
          </p:cNvSpPr>
          <p:nvPr>
            <p:ph type="title"/>
          </p:nvPr>
        </p:nvSpPr>
        <p:spPr/>
        <p:txBody>
          <a:bodyPr/>
          <a:lstStyle/>
          <a:p>
            <a:r>
              <a:rPr lang="en-US" altLang="zh-CN" dirty="0"/>
              <a:t>The inspiration</a:t>
            </a:r>
            <a:endParaRPr lang="zh-CN" altLang="en-US" dirty="0"/>
          </a:p>
        </p:txBody>
      </p:sp>
      <p:sp>
        <p:nvSpPr>
          <p:cNvPr id="3" name="内容占位符 2">
            <a:extLst>
              <a:ext uri="{FF2B5EF4-FFF2-40B4-BE49-F238E27FC236}">
                <a16:creationId xmlns:a16="http://schemas.microsoft.com/office/drawing/2014/main" id="{C09AD6CF-7FDB-4E83-BDAA-CCEBD04977C3}"/>
              </a:ext>
            </a:extLst>
          </p:cNvPr>
          <p:cNvSpPr>
            <a:spLocks noGrp="1"/>
          </p:cNvSpPr>
          <p:nvPr>
            <p:ph idx="1"/>
          </p:nvPr>
        </p:nvSpPr>
        <p:spPr/>
        <p:txBody>
          <a:bodyPr/>
          <a:lstStyle/>
          <a:p>
            <a:r>
              <a:rPr lang="en-US" altLang="zh-CN" dirty="0"/>
              <a:t>Music unquestionably affects our emotions. We tend to listen to music that reflects our mood. When we’re happy we may listen to upbeat music; when we’re sad we may listen to slower, moving songs; when we’re angry we may listen to darker music with heavy guitar, drums, and vocals that reflect our level of anger.</a:t>
            </a:r>
          </a:p>
          <a:p>
            <a:r>
              <a:rPr lang="en-US" altLang="zh-CN" dirty="0"/>
              <a:t>However there also exists a kind of reaction between our emotions and music. Many scientific studies prove that the music we listen do play a important role in affecting our emotions. </a:t>
            </a:r>
            <a:endParaRPr lang="zh-CN" altLang="en-US" dirty="0"/>
          </a:p>
        </p:txBody>
      </p:sp>
    </p:spTree>
    <p:extLst>
      <p:ext uri="{BB962C8B-B14F-4D97-AF65-F5344CB8AC3E}">
        <p14:creationId xmlns:p14="http://schemas.microsoft.com/office/powerpoint/2010/main" val="82691376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35027F-A490-4EB5-A1A0-37AB3A08B071}"/>
              </a:ext>
            </a:extLst>
          </p:cNvPr>
          <p:cNvSpPr>
            <a:spLocks noGrp="1"/>
          </p:cNvSpPr>
          <p:nvPr>
            <p:ph type="title"/>
          </p:nvPr>
        </p:nvSpPr>
        <p:spPr/>
        <p:txBody>
          <a:bodyPr/>
          <a:lstStyle/>
          <a:p>
            <a:r>
              <a:rPr lang="en-US" altLang="zh-CN" dirty="0"/>
              <a:t>Working process</a:t>
            </a:r>
            <a:endParaRPr lang="zh-CN" altLang="en-US" dirty="0"/>
          </a:p>
        </p:txBody>
      </p:sp>
      <p:graphicFrame>
        <p:nvGraphicFramePr>
          <p:cNvPr id="4" name="内容占位符 3">
            <a:extLst>
              <a:ext uri="{FF2B5EF4-FFF2-40B4-BE49-F238E27FC236}">
                <a16:creationId xmlns:a16="http://schemas.microsoft.com/office/drawing/2014/main" id="{D6616C9A-FCCA-4CD6-84DA-1B207CB10741}"/>
              </a:ext>
            </a:extLst>
          </p:cNvPr>
          <p:cNvGraphicFramePr>
            <a:graphicFrameLocks noGrp="1"/>
          </p:cNvGraphicFramePr>
          <p:nvPr>
            <p:ph idx="1"/>
            <p:extLst>
              <p:ext uri="{D42A27DB-BD31-4B8C-83A1-F6EECF244321}">
                <p14:modId xmlns:p14="http://schemas.microsoft.com/office/powerpoint/2010/main" val="4133603892"/>
              </p:ext>
            </p:extLst>
          </p:nvPr>
        </p:nvGraphicFramePr>
        <p:xfrm>
          <a:off x="492616" y="2342342"/>
          <a:ext cx="10718482" cy="4047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131380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B2652F-00A6-490A-AA16-D802F3BE886E}"/>
              </a:ext>
            </a:extLst>
          </p:cNvPr>
          <p:cNvSpPr>
            <a:spLocks noGrp="1"/>
          </p:cNvSpPr>
          <p:nvPr>
            <p:ph type="title"/>
          </p:nvPr>
        </p:nvSpPr>
        <p:spPr/>
        <p:txBody>
          <a:bodyPr/>
          <a:lstStyle/>
          <a:p>
            <a:r>
              <a:rPr lang="en-US" altLang="zh-CN" dirty="0"/>
              <a:t>Usage of Google Cloud Vision</a:t>
            </a:r>
            <a:endParaRPr lang="zh-CN" altLang="en-US" dirty="0"/>
          </a:p>
        </p:txBody>
      </p:sp>
      <p:sp>
        <p:nvSpPr>
          <p:cNvPr id="3" name="内容占位符 2">
            <a:extLst>
              <a:ext uri="{FF2B5EF4-FFF2-40B4-BE49-F238E27FC236}">
                <a16:creationId xmlns:a16="http://schemas.microsoft.com/office/drawing/2014/main" id="{1985477C-60CC-46E3-BBBC-05C5F561753E}"/>
              </a:ext>
            </a:extLst>
          </p:cNvPr>
          <p:cNvSpPr>
            <a:spLocks noGrp="1"/>
          </p:cNvSpPr>
          <p:nvPr>
            <p:ph idx="1"/>
          </p:nvPr>
        </p:nvSpPr>
        <p:spPr>
          <a:xfrm>
            <a:off x="76264" y="2331332"/>
            <a:ext cx="8147794" cy="4058384"/>
          </a:xfrm>
        </p:spPr>
        <p:txBody>
          <a:bodyPr>
            <a:normAutofit fontScale="85000" lnSpcReduction="10000"/>
          </a:bodyPr>
          <a:lstStyle/>
          <a:p>
            <a:pPr>
              <a:lnSpc>
                <a:spcPct val="120000"/>
              </a:lnSpc>
            </a:pPr>
            <a:r>
              <a:rPr lang="en-US" altLang="zh-CN" dirty="0"/>
              <a:t>Cloud Vision API allows developers to easily integrate vision detection features within applications, including image labeling, face and landmark detection, optical character recognition (OCR), and tagging of explicit content.</a:t>
            </a:r>
          </a:p>
          <a:p>
            <a:pPr>
              <a:lnSpc>
                <a:spcPct val="120000"/>
              </a:lnSpc>
            </a:pPr>
            <a:r>
              <a:rPr lang="en-US" altLang="zh-CN" dirty="0"/>
              <a:t>Easily detect broad sets of objects in your images, from flowers, animals, or transportation to thousands of other object categories commonly found within images. Vision API improves over time as new concepts are introduced and accuracy is improved. With </a:t>
            </a:r>
            <a:r>
              <a:rPr lang="en-US" altLang="zh-CN" dirty="0" err="1"/>
              <a:t>AutoML</a:t>
            </a:r>
            <a:r>
              <a:rPr lang="en-US" altLang="zh-CN" dirty="0"/>
              <a:t> Vision, you can create custom models that highlight specific concepts from your images. This enables use cases ranging from categorizing product images to diagnosing diseases.</a:t>
            </a:r>
          </a:p>
          <a:p>
            <a:endParaRPr lang="zh-CN" altLang="en-US" dirty="0"/>
          </a:p>
        </p:txBody>
      </p:sp>
      <p:pic>
        <p:nvPicPr>
          <p:cNvPr id="8" name="图片 7">
            <a:extLst>
              <a:ext uri="{FF2B5EF4-FFF2-40B4-BE49-F238E27FC236}">
                <a16:creationId xmlns:a16="http://schemas.microsoft.com/office/drawing/2014/main" id="{7E401086-D030-48B6-AA82-618FBE45542C}"/>
              </a:ext>
            </a:extLst>
          </p:cNvPr>
          <p:cNvPicPr>
            <a:picLocks noChangeAspect="1"/>
          </p:cNvPicPr>
          <p:nvPr/>
        </p:nvPicPr>
        <p:blipFill>
          <a:blip r:embed="rId2"/>
          <a:stretch>
            <a:fillRect/>
          </a:stretch>
        </p:blipFill>
        <p:spPr>
          <a:xfrm>
            <a:off x="8307187" y="2968457"/>
            <a:ext cx="3308552" cy="2210549"/>
          </a:xfrm>
          <a:prstGeom prst="rect">
            <a:avLst/>
          </a:prstGeom>
        </p:spPr>
      </p:pic>
      <p:pic>
        <p:nvPicPr>
          <p:cNvPr id="9" name="图片 8">
            <a:extLst>
              <a:ext uri="{FF2B5EF4-FFF2-40B4-BE49-F238E27FC236}">
                <a16:creationId xmlns:a16="http://schemas.microsoft.com/office/drawing/2014/main" id="{4FE33A1F-6620-4CE2-AB92-5B14D49861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56" y="174025"/>
            <a:ext cx="8191560" cy="6191295"/>
          </a:xfrm>
          <a:prstGeom prst="rect">
            <a:avLst/>
          </a:prstGeom>
        </p:spPr>
      </p:pic>
      <p:pic>
        <p:nvPicPr>
          <p:cNvPr id="10" name="图片 9">
            <a:extLst>
              <a:ext uri="{FF2B5EF4-FFF2-40B4-BE49-F238E27FC236}">
                <a16:creationId xmlns:a16="http://schemas.microsoft.com/office/drawing/2014/main" id="{7F0F322E-D56E-4355-A49E-8463C36E5B5A}"/>
              </a:ext>
            </a:extLst>
          </p:cNvPr>
          <p:cNvPicPr>
            <a:picLocks noChangeAspect="1"/>
          </p:cNvPicPr>
          <p:nvPr/>
        </p:nvPicPr>
        <p:blipFill>
          <a:blip r:embed="rId4"/>
          <a:stretch>
            <a:fillRect/>
          </a:stretch>
        </p:blipFill>
        <p:spPr>
          <a:xfrm>
            <a:off x="5596740" y="349682"/>
            <a:ext cx="5962405" cy="6334293"/>
          </a:xfrm>
          <a:prstGeom prst="rect">
            <a:avLst/>
          </a:prstGeom>
        </p:spPr>
      </p:pic>
    </p:spTree>
    <p:extLst>
      <p:ext uri="{BB962C8B-B14F-4D97-AF65-F5344CB8AC3E}">
        <p14:creationId xmlns:p14="http://schemas.microsoft.com/office/powerpoint/2010/main" val="123403138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FD0C6-7CF2-401C-9CB6-3A83AEBE1F4D}"/>
              </a:ext>
            </a:extLst>
          </p:cNvPr>
          <p:cNvSpPr>
            <a:spLocks noGrp="1"/>
          </p:cNvSpPr>
          <p:nvPr>
            <p:ph type="title"/>
          </p:nvPr>
        </p:nvSpPr>
        <p:spPr/>
        <p:txBody>
          <a:bodyPr/>
          <a:lstStyle/>
          <a:p>
            <a:r>
              <a:rPr lang="en-US" altLang="zh-CN" dirty="0"/>
              <a:t>The implement</a:t>
            </a:r>
            <a:endParaRPr lang="zh-CN" altLang="en-US" dirty="0"/>
          </a:p>
        </p:txBody>
      </p:sp>
      <p:sp>
        <p:nvSpPr>
          <p:cNvPr id="3" name="内容占位符 2">
            <a:extLst>
              <a:ext uri="{FF2B5EF4-FFF2-40B4-BE49-F238E27FC236}">
                <a16:creationId xmlns:a16="http://schemas.microsoft.com/office/drawing/2014/main" id="{25451601-B033-402A-9AEE-0F01DBC38920}"/>
              </a:ext>
            </a:extLst>
          </p:cNvPr>
          <p:cNvSpPr>
            <a:spLocks noGrp="1"/>
          </p:cNvSpPr>
          <p:nvPr>
            <p:ph idx="1"/>
          </p:nvPr>
        </p:nvSpPr>
        <p:spPr>
          <a:xfrm>
            <a:off x="507139" y="2011291"/>
            <a:ext cx="9613861" cy="3599316"/>
          </a:xfrm>
        </p:spPr>
        <p:txBody>
          <a:bodyPr/>
          <a:lstStyle/>
          <a:p>
            <a:r>
              <a:rPr lang="en-US" altLang="zh-CN" dirty="0"/>
              <a:t>It can be a revolution of the music player app on the mobile platform. Even it is now very raw and simple for it uses </a:t>
            </a:r>
            <a:r>
              <a:rPr lang="en-US" altLang="zh-CN" dirty="0" err="1"/>
              <a:t>youtube</a:t>
            </a:r>
            <a:r>
              <a:rPr lang="en-US" altLang="zh-CN" dirty="0"/>
              <a:t> as the access of the music .This is a bright new way for costumers to try to get bright new experience from trying new albums and records.</a:t>
            </a:r>
            <a:endParaRPr lang="zh-CN" altLang="en-US" dirty="0"/>
          </a:p>
        </p:txBody>
      </p:sp>
      <p:pic>
        <p:nvPicPr>
          <p:cNvPr id="5" name="图片 4">
            <a:extLst>
              <a:ext uri="{FF2B5EF4-FFF2-40B4-BE49-F238E27FC236}">
                <a16:creationId xmlns:a16="http://schemas.microsoft.com/office/drawing/2014/main" id="{5A2DF568-BF35-4871-835E-0035B3AE3BE4}"/>
              </a:ext>
            </a:extLst>
          </p:cNvPr>
          <p:cNvPicPr>
            <a:picLocks noChangeAspect="1"/>
          </p:cNvPicPr>
          <p:nvPr/>
        </p:nvPicPr>
        <p:blipFill>
          <a:blip r:embed="rId2"/>
          <a:stretch>
            <a:fillRect/>
          </a:stretch>
        </p:blipFill>
        <p:spPr>
          <a:xfrm>
            <a:off x="2545337" y="3647237"/>
            <a:ext cx="5814891" cy="2907446"/>
          </a:xfrm>
          <a:prstGeom prst="rect">
            <a:avLst/>
          </a:prstGeom>
        </p:spPr>
      </p:pic>
    </p:spTree>
    <p:extLst>
      <p:ext uri="{BB962C8B-B14F-4D97-AF65-F5344CB8AC3E}">
        <p14:creationId xmlns:p14="http://schemas.microsoft.com/office/powerpoint/2010/main" val="241472523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10AC33-B672-49E8-BD43-8FA1C258DD08}"/>
              </a:ext>
            </a:extLst>
          </p:cNvPr>
          <p:cNvSpPr>
            <a:spLocks noGrp="1"/>
          </p:cNvSpPr>
          <p:nvPr>
            <p:ph type="title"/>
          </p:nvPr>
        </p:nvSpPr>
        <p:spPr/>
        <p:txBody>
          <a:bodyPr/>
          <a:lstStyle/>
          <a:p>
            <a:r>
              <a:rPr lang="en-US" altLang="zh-CN" dirty="0"/>
              <a:t>Further plan</a:t>
            </a:r>
            <a:endParaRPr lang="zh-CN" altLang="en-US" dirty="0"/>
          </a:p>
        </p:txBody>
      </p:sp>
      <p:sp>
        <p:nvSpPr>
          <p:cNvPr id="3" name="内容占位符 2">
            <a:extLst>
              <a:ext uri="{FF2B5EF4-FFF2-40B4-BE49-F238E27FC236}">
                <a16:creationId xmlns:a16="http://schemas.microsoft.com/office/drawing/2014/main" id="{ECA4244C-7C7A-4265-B031-5626711E6EF3}"/>
              </a:ext>
            </a:extLst>
          </p:cNvPr>
          <p:cNvSpPr>
            <a:spLocks noGrp="1"/>
          </p:cNvSpPr>
          <p:nvPr>
            <p:ph idx="1"/>
          </p:nvPr>
        </p:nvSpPr>
        <p:spPr/>
        <p:txBody>
          <a:bodyPr/>
          <a:lstStyle/>
          <a:p>
            <a:r>
              <a:rPr lang="en-US" altLang="zh-CN" dirty="0"/>
              <a:t>We plan to use Google map API to achieve further functions. We can suggest the nearest café to  someone who needs to relax and enjoy a peaceful afternoon. We can also encourage someone in their mood to enjoy a concert and share their understanding of music with someone near them.</a:t>
            </a:r>
          </a:p>
          <a:p>
            <a:r>
              <a:rPr lang="en-US" altLang="zh-CN" dirty="0"/>
              <a:t>We have also got a domain ‘ourbiss.com ‘and a server which is provided by </a:t>
            </a:r>
            <a:r>
              <a:rPr lang="en-US" altLang="zh-CN" dirty="0" err="1"/>
              <a:t>Alicloud</a:t>
            </a:r>
            <a:r>
              <a:rPr lang="en-US" altLang="zh-CN" dirty="0"/>
              <a:t> but not yet online.</a:t>
            </a:r>
            <a:endParaRPr lang="zh-CN" altLang="en-US" dirty="0"/>
          </a:p>
        </p:txBody>
      </p:sp>
      <p:pic>
        <p:nvPicPr>
          <p:cNvPr id="5" name="图片 4">
            <a:extLst>
              <a:ext uri="{FF2B5EF4-FFF2-40B4-BE49-F238E27FC236}">
                <a16:creationId xmlns:a16="http://schemas.microsoft.com/office/drawing/2014/main" id="{13B3F1AF-F82E-45D1-9213-22615EC1DAD3}"/>
              </a:ext>
            </a:extLst>
          </p:cNvPr>
          <p:cNvPicPr>
            <a:picLocks noChangeAspect="1"/>
          </p:cNvPicPr>
          <p:nvPr/>
        </p:nvPicPr>
        <p:blipFill>
          <a:blip r:embed="rId2"/>
          <a:stretch>
            <a:fillRect/>
          </a:stretch>
        </p:blipFill>
        <p:spPr>
          <a:xfrm>
            <a:off x="973209" y="387620"/>
            <a:ext cx="9666488" cy="6470380"/>
          </a:xfrm>
          <a:prstGeom prst="rect">
            <a:avLst/>
          </a:prstGeom>
        </p:spPr>
      </p:pic>
    </p:spTree>
    <p:extLst>
      <p:ext uri="{BB962C8B-B14F-4D97-AF65-F5344CB8AC3E}">
        <p14:creationId xmlns:p14="http://schemas.microsoft.com/office/powerpoint/2010/main" val="73946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430A33-DE9E-4158-B5A2-F2B99412E844}"/>
              </a:ext>
            </a:extLst>
          </p:cNvPr>
          <p:cNvSpPr>
            <a:spLocks noGrp="1"/>
          </p:cNvSpPr>
          <p:nvPr>
            <p:ph type="ctrTitle"/>
          </p:nvPr>
        </p:nvSpPr>
        <p:spPr/>
        <p:txBody>
          <a:bodyPr/>
          <a:lstStyle/>
          <a:p>
            <a:r>
              <a:rPr lang="en-US" altLang="zh-CN" dirty="0"/>
              <a:t>Thanks for watching!</a:t>
            </a:r>
            <a:endParaRPr lang="zh-CN" altLang="en-US" dirty="0"/>
          </a:p>
        </p:txBody>
      </p:sp>
      <p:sp>
        <p:nvSpPr>
          <p:cNvPr id="3" name="副标题 2">
            <a:extLst>
              <a:ext uri="{FF2B5EF4-FFF2-40B4-BE49-F238E27FC236}">
                <a16:creationId xmlns:a16="http://schemas.microsoft.com/office/drawing/2014/main" id="{3ACA8526-25E7-45E4-9A3C-A2028BBCC1F1}"/>
              </a:ext>
            </a:extLst>
          </p:cNvPr>
          <p:cNvSpPr>
            <a:spLocks noGrp="1"/>
          </p:cNvSpPr>
          <p:nvPr>
            <p:ph type="subTitle" idx="1"/>
          </p:nvPr>
        </p:nvSpPr>
        <p:spPr/>
        <p:txBody>
          <a:bodyPr/>
          <a:lstStyle/>
          <a:p>
            <a:r>
              <a:rPr lang="en-US" altLang="zh-CN" dirty="0"/>
              <a:t>Why not change the world?</a:t>
            </a:r>
            <a:endParaRPr lang="zh-CN" altLang="en-US" dirty="0"/>
          </a:p>
        </p:txBody>
      </p:sp>
    </p:spTree>
    <p:extLst>
      <p:ext uri="{BB962C8B-B14F-4D97-AF65-F5344CB8AC3E}">
        <p14:creationId xmlns:p14="http://schemas.microsoft.com/office/powerpoint/2010/main" val="1673731566"/>
      </p:ext>
    </p:extLst>
  </p:cSld>
  <p:clrMapOvr>
    <a:masterClrMapping/>
  </p:clrMapOvr>
</p:sld>
</file>

<file path=ppt/theme/theme1.xml><?xml version="1.0" encoding="utf-8"?>
<a:theme xmlns:a="http://schemas.openxmlformats.org/drawingml/2006/main" name="柏林">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柏林">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柏林</Template>
  <TotalTime>207</TotalTime>
  <Words>396</Words>
  <Application>Microsoft Office PowerPoint</Application>
  <PresentationFormat>宽屏</PresentationFormat>
  <Paragraphs>20</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宋体</vt:lpstr>
      <vt:lpstr>Arial</vt:lpstr>
      <vt:lpstr>Trebuchet MS</vt:lpstr>
      <vt:lpstr>柏林</vt:lpstr>
      <vt:lpstr>Emotional Music Player</vt:lpstr>
      <vt:lpstr>The inspiration</vt:lpstr>
      <vt:lpstr>Working process</vt:lpstr>
      <vt:lpstr>Usage of Google Cloud Vision</vt:lpstr>
      <vt:lpstr>The implement</vt:lpstr>
      <vt:lpstr>Further plan</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Music Player</dc:title>
  <dc:creator>Sitong Liu</dc:creator>
  <cp:lastModifiedBy>Sitong Liu</cp:lastModifiedBy>
  <cp:revision>13</cp:revision>
  <dcterms:created xsi:type="dcterms:W3CDTF">2018-10-13T08:49:38Z</dcterms:created>
  <dcterms:modified xsi:type="dcterms:W3CDTF">2018-10-13T12:17:03Z</dcterms:modified>
</cp:coreProperties>
</file>