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2.xml" ContentType="application/vnd.openxmlformats-officedocument.presentationml.tags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theme/theme4.xml" ContentType="application/vnd.openxmlformats-officedocument.theme+xml"/>
  <Override PartName="/ppt/theme/theme5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  <p:sldMasterId id="2147483848" r:id="rId5"/>
    <p:sldMasterId id="2147483861" r:id="rId6"/>
  </p:sldMasterIdLst>
  <p:notesMasterIdLst>
    <p:notesMasterId r:id="rId16"/>
  </p:notesMasterIdLst>
  <p:handoutMasterIdLst>
    <p:handoutMasterId r:id="rId17"/>
  </p:handoutMasterIdLst>
  <p:sldIdLst>
    <p:sldId id="260" r:id="rId7"/>
    <p:sldId id="522" r:id="rId8"/>
    <p:sldId id="516" r:id="rId9"/>
    <p:sldId id="517" r:id="rId10"/>
    <p:sldId id="524" r:id="rId11"/>
    <p:sldId id="519" r:id="rId12"/>
    <p:sldId id="518" r:id="rId13"/>
    <p:sldId id="523" r:id="rId14"/>
    <p:sldId id="520" r:id="rId15"/>
  </p:sldIdLst>
  <p:sldSz cx="10058400" cy="7543800"/>
  <p:notesSz cx="9928225" cy="6797675"/>
  <p:custDataLst>
    <p:tags r:id="rId1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500063" indent="-428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1003300" indent="-889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504950" indent="-13335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2008188" indent="-17938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2">
          <p15:clr>
            <a:srgbClr val="A4A3A4"/>
          </p15:clr>
        </p15:guide>
        <p15:guide id="2" orient="horz" pos="4747">
          <p15:clr>
            <a:srgbClr val="A4A3A4"/>
          </p15:clr>
        </p15:guide>
        <p15:guide id="3" pos="1350">
          <p15:clr>
            <a:srgbClr val="A4A3A4"/>
          </p15:clr>
        </p15:guide>
        <p15:guide id="4" pos="5998">
          <p15:clr>
            <a:srgbClr val="A4A3A4"/>
          </p15:clr>
        </p15:guide>
        <p15:guide id="5" pos="374">
          <p15:clr>
            <a:srgbClr val="A4A3A4"/>
          </p15:clr>
        </p15:guide>
        <p15:guide id="6" pos="2760">
          <p15:clr>
            <a:srgbClr val="A4A3A4"/>
          </p15:clr>
        </p15:guide>
        <p15:guide id="7" pos="293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 userDrawn="1">
          <p15:clr>
            <a:srgbClr val="A4A3A4"/>
          </p15:clr>
        </p15:guide>
        <p15:guide id="2" pos="3127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okubo, Luiz" initials="KL" lastIdx="16" clrIdx="0"/>
  <p:cmAuthor id="7" name="Thirzah Paixao" initials="TP" lastIdx="3" clrIdx="7"/>
  <p:cmAuthor id="1" name="Paayal, Devki" initials="PD" lastIdx="1" clrIdx="1"/>
  <p:cmAuthor id="8" name="Adam, Darren" initials="AD" lastIdx="0" clrIdx="8"/>
  <p:cmAuthor id="2" name="Master" initials="M" lastIdx="1" clrIdx="2"/>
  <p:cmAuthor id="9" name="Mendonca, Carolina" initials="MC" lastIdx="1" clrIdx="9">
    <p:extLst>
      <p:ext uri="{19B8F6BF-5375-455C-9EA6-DF929625EA0E}">
        <p15:presenceInfo xmlns:p15="http://schemas.microsoft.com/office/powerpoint/2012/main" userId="S-1-5-21-154472496-1843795937-1001802626-39337" providerId="AD"/>
      </p:ext>
    </p:extLst>
  </p:cmAuthor>
  <p:cmAuthor id="3" name="Bedwin, Michelle" initials="BM" lastIdx="1" clrIdx="3"/>
  <p:cmAuthor id="4" name="Windows User" initials="WU" lastIdx="2" clrIdx="4"/>
  <p:cmAuthor id="5" name="Binnie, Gustavo" initials="BG" lastIdx="13" clrIdx="5"/>
  <p:cmAuthor id="6" name="Jacobs, Evan" initials="ESJ" lastIdx="0" clrIdx="6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0088C1"/>
    <a:srgbClr val="FAA100"/>
    <a:srgbClr val="EBECEC"/>
    <a:srgbClr val="C0C0C0"/>
    <a:srgbClr val="F5F6F6"/>
    <a:srgbClr val="F5ECEC"/>
    <a:srgbClr val="696A6C"/>
    <a:srgbClr val="008032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83" autoAdjust="0"/>
    <p:restoredTop sz="96296" autoAdjust="0"/>
  </p:normalViewPr>
  <p:slideViewPr>
    <p:cSldViewPr snapToGrid="0">
      <p:cViewPr varScale="1">
        <p:scale>
          <a:sx n="60" d="100"/>
          <a:sy n="60" d="100"/>
        </p:scale>
        <p:origin x="798" y="78"/>
      </p:cViewPr>
      <p:guideLst>
        <p:guide orient="horz" pos="2142"/>
        <p:guide orient="horz" pos="4747"/>
        <p:guide pos="1350"/>
        <p:guide pos="5998"/>
        <p:guide pos="374"/>
        <p:guide pos="2760"/>
        <p:guide pos="293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-3234" y="-96"/>
      </p:cViewPr>
      <p:guideLst>
        <p:guide orient="horz" pos="2141"/>
        <p:guide pos="312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tags" Target="tags/tag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4303089" cy="340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04" tIns="46053" rIns="92104" bIns="46053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5137" y="2"/>
            <a:ext cx="4300748" cy="340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04" tIns="46053" rIns="92104" bIns="46053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456426"/>
            <a:ext cx="4303089" cy="340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04" tIns="46053" rIns="92104" bIns="46053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5137" y="6456426"/>
            <a:ext cx="4300748" cy="340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04" tIns="46053" rIns="92104" bIns="46053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171B731-C551-42FB-8D4E-391914CA15A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8907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4303089" cy="340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63" tIns="48683" rIns="97363" bIns="48683" numCol="1" anchor="t" anchorCtr="0" compatLnSpc="1">
            <a:prstTxWarp prst="textNoShape">
              <a:avLst/>
            </a:prstTxWarp>
          </a:bodyPr>
          <a:lstStyle>
            <a:lvl1pPr defTabSz="973808"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5137" y="2"/>
            <a:ext cx="4300748" cy="340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63" tIns="48683" rIns="97363" bIns="48683" numCol="1" anchor="t" anchorCtr="0" compatLnSpc="1">
            <a:prstTxWarp prst="textNoShape">
              <a:avLst/>
            </a:prstTxWarp>
          </a:bodyPr>
          <a:lstStyle>
            <a:lvl1pPr algn="r" defTabSz="973808"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5488" y="511175"/>
            <a:ext cx="3397250" cy="25479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4463" y="3229854"/>
            <a:ext cx="7939303" cy="3057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63" tIns="48683" rIns="97363" bIns="486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456426"/>
            <a:ext cx="4303089" cy="340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63" tIns="48683" rIns="97363" bIns="48683" numCol="1" anchor="b" anchorCtr="0" compatLnSpc="1">
            <a:prstTxWarp prst="textNoShape">
              <a:avLst/>
            </a:prstTxWarp>
          </a:bodyPr>
          <a:lstStyle>
            <a:lvl1pPr defTabSz="973808"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5137" y="6456426"/>
            <a:ext cx="4300748" cy="340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63" tIns="48683" rIns="97363" bIns="48683" numCol="1" anchor="b" anchorCtr="0" compatLnSpc="1">
            <a:prstTxWarp prst="textNoShape">
              <a:avLst/>
            </a:prstTxWarp>
          </a:bodyPr>
          <a:lstStyle>
            <a:lvl1pPr algn="r" defTabSz="973808">
              <a:defRPr sz="1300"/>
            </a:lvl1pPr>
          </a:lstStyle>
          <a:p>
            <a:pPr>
              <a:defRPr/>
            </a:pPr>
            <a:fld id="{D1B80302-B1EC-41F5-957C-ABFC47BEC9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8372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50006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100330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50495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2008188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511581" algn="l" defTabSz="100463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13902" algn="l" defTabSz="100463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16216" algn="l" defTabSz="100463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18533" algn="l" defTabSz="100463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A638DB-E481-43AD-A60C-D68E219518DC}" type="slidenum">
              <a:rPr lang="en-US"/>
              <a:pPr/>
              <a:t>2</a:t>
            </a:fld>
            <a:endParaRPr lang="en-US" dirty="0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Few bullets on a page</a:t>
            </a:r>
          </a:p>
        </p:txBody>
      </p:sp>
    </p:spTree>
    <p:extLst>
      <p:ext uri="{BB962C8B-B14F-4D97-AF65-F5344CB8AC3E}">
        <p14:creationId xmlns:p14="http://schemas.microsoft.com/office/powerpoint/2010/main" val="3568174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A638DB-E481-43AD-A60C-D68E219518DC}" type="slidenum">
              <a:rPr lang="en-US"/>
              <a:pPr/>
              <a:t>3</a:t>
            </a:fld>
            <a:endParaRPr lang="en-US" dirty="0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Few bullets on a page</a:t>
            </a:r>
          </a:p>
        </p:txBody>
      </p:sp>
    </p:spTree>
    <p:extLst>
      <p:ext uri="{BB962C8B-B14F-4D97-AF65-F5344CB8AC3E}">
        <p14:creationId xmlns:p14="http://schemas.microsoft.com/office/powerpoint/2010/main" val="38015878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A638DB-E481-43AD-A60C-D68E219518DC}" type="slidenum">
              <a:rPr lang="en-US"/>
              <a:pPr/>
              <a:t>4</a:t>
            </a:fld>
            <a:endParaRPr lang="en-US" dirty="0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Few bullets on a page</a:t>
            </a:r>
          </a:p>
        </p:txBody>
      </p:sp>
    </p:spTree>
    <p:extLst>
      <p:ext uri="{BB962C8B-B14F-4D97-AF65-F5344CB8AC3E}">
        <p14:creationId xmlns:p14="http://schemas.microsoft.com/office/powerpoint/2010/main" val="9757177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A638DB-E481-43AD-A60C-D68E219518DC}" type="slidenum">
              <a:rPr lang="en-US"/>
              <a:pPr/>
              <a:t>5</a:t>
            </a:fld>
            <a:endParaRPr lang="en-US" dirty="0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Few bullets on a page</a:t>
            </a:r>
          </a:p>
        </p:txBody>
      </p:sp>
    </p:spTree>
    <p:extLst>
      <p:ext uri="{BB962C8B-B14F-4D97-AF65-F5344CB8AC3E}">
        <p14:creationId xmlns:p14="http://schemas.microsoft.com/office/powerpoint/2010/main" val="30338213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A638DB-E481-43AD-A60C-D68E219518DC}" type="slidenum">
              <a:rPr lang="en-US"/>
              <a:pPr/>
              <a:t>6</a:t>
            </a:fld>
            <a:endParaRPr lang="en-US" dirty="0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Few bullets on a page</a:t>
            </a:r>
          </a:p>
        </p:txBody>
      </p:sp>
    </p:spTree>
    <p:extLst>
      <p:ext uri="{BB962C8B-B14F-4D97-AF65-F5344CB8AC3E}">
        <p14:creationId xmlns:p14="http://schemas.microsoft.com/office/powerpoint/2010/main" val="9630024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A638DB-E481-43AD-A60C-D68E219518DC}" type="slidenum">
              <a:rPr lang="en-US"/>
              <a:pPr/>
              <a:t>7</a:t>
            </a:fld>
            <a:endParaRPr lang="en-US" dirty="0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Few bullets on a page</a:t>
            </a:r>
          </a:p>
        </p:txBody>
      </p:sp>
    </p:spTree>
    <p:extLst>
      <p:ext uri="{BB962C8B-B14F-4D97-AF65-F5344CB8AC3E}">
        <p14:creationId xmlns:p14="http://schemas.microsoft.com/office/powerpoint/2010/main" val="36326767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A638DB-E481-43AD-A60C-D68E219518DC}" type="slidenum">
              <a:rPr lang="en-US"/>
              <a:pPr/>
              <a:t>8</a:t>
            </a:fld>
            <a:endParaRPr lang="en-US" dirty="0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Few bullets on a page</a:t>
            </a:r>
          </a:p>
        </p:txBody>
      </p:sp>
    </p:spTree>
    <p:extLst>
      <p:ext uri="{BB962C8B-B14F-4D97-AF65-F5344CB8AC3E}">
        <p14:creationId xmlns:p14="http://schemas.microsoft.com/office/powerpoint/2010/main" val="30859995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A638DB-E481-43AD-A60C-D68E219518DC}" type="slidenum">
              <a:rPr lang="en-US"/>
              <a:pPr/>
              <a:t>9</a:t>
            </a:fld>
            <a:endParaRPr lang="en-US" dirty="0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Few bullets on a page</a:t>
            </a:r>
          </a:p>
        </p:txBody>
      </p:sp>
    </p:spTree>
    <p:extLst>
      <p:ext uri="{BB962C8B-B14F-4D97-AF65-F5344CB8AC3E}">
        <p14:creationId xmlns:p14="http://schemas.microsoft.com/office/powerpoint/2010/main" val="2261178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36"/>
          <p:cNvGrpSpPr>
            <a:grpSpLocks/>
          </p:cNvGrpSpPr>
          <p:nvPr userDrawn="1"/>
        </p:nvGrpSpPr>
        <p:grpSpPr bwMode="auto">
          <a:xfrm>
            <a:off x="3398838" y="0"/>
            <a:ext cx="6654800" cy="7543800"/>
            <a:chOff x="3089275" y="0"/>
            <a:chExt cx="6065838" cy="6865938"/>
          </a:xfrm>
        </p:grpSpPr>
        <p:grpSp>
          <p:nvGrpSpPr>
            <p:cNvPr id="3" name="Group 154"/>
            <p:cNvGrpSpPr>
              <a:grpSpLocks/>
            </p:cNvGrpSpPr>
            <p:nvPr userDrawn="1"/>
          </p:nvGrpSpPr>
          <p:grpSpPr bwMode="auto">
            <a:xfrm>
              <a:off x="3089275" y="0"/>
              <a:ext cx="6065838" cy="6865938"/>
              <a:chOff x="3089697" y="0"/>
              <a:chExt cx="6065940" cy="6865772"/>
            </a:xfrm>
          </p:grpSpPr>
          <p:sp>
            <p:nvSpPr>
              <p:cNvPr id="6" name="Freeform 11"/>
              <p:cNvSpPr>
                <a:spLocks/>
              </p:cNvSpPr>
              <p:nvPr userDrawn="1"/>
            </p:nvSpPr>
            <p:spPr bwMode="auto">
              <a:xfrm>
                <a:off x="3089697" y="0"/>
                <a:ext cx="2930231" cy="6864328"/>
              </a:xfrm>
              <a:custGeom>
                <a:avLst/>
                <a:gdLst>
                  <a:gd name="T0" fmla="*/ 2346973 w 2930212"/>
                  <a:gd name="T1" fmla="*/ 13453 h 6864928"/>
                  <a:gd name="T2" fmla="*/ 2105432 w 2930212"/>
                  <a:gd name="T3" fmla="*/ 182159 h 6864928"/>
                  <a:gd name="T4" fmla="*/ 1667510 w 2930212"/>
                  <a:gd name="T5" fmla="*/ 564453 h 6864928"/>
                  <a:gd name="T6" fmla="*/ 1294257 w 2930212"/>
                  <a:gd name="T7" fmla="*/ 1000151 h 6864928"/>
                  <a:gd name="T8" fmla="*/ 987938 w 2930212"/>
                  <a:gd name="T9" fmla="*/ 1476437 h 6864928"/>
                  <a:gd name="T10" fmla="*/ 759331 w 2930212"/>
                  <a:gd name="T11" fmla="*/ 1989025 h 6864928"/>
                  <a:gd name="T12" fmla="*/ 599705 w 2930212"/>
                  <a:gd name="T13" fmla="*/ 2527230 h 6864928"/>
                  <a:gd name="T14" fmla="*/ 524148 w 2930212"/>
                  <a:gd name="T15" fmla="*/ 3082526 h 6864928"/>
                  <a:gd name="T16" fmla="*/ 515525 w 2930212"/>
                  <a:gd name="T17" fmla="*/ 3458424 h 6864928"/>
                  <a:gd name="T18" fmla="*/ 539238 w 2930212"/>
                  <a:gd name="T19" fmla="*/ 3738210 h 6864928"/>
                  <a:gd name="T20" fmla="*/ 580304 w 2930212"/>
                  <a:gd name="T21" fmla="*/ 4022264 h 6864928"/>
                  <a:gd name="T22" fmla="*/ 647129 w 2930212"/>
                  <a:gd name="T23" fmla="*/ 4302055 h 6864928"/>
                  <a:gd name="T24" fmla="*/ 737775 w 2930212"/>
                  <a:gd name="T25" fmla="*/ 4575432 h 6864928"/>
                  <a:gd name="T26" fmla="*/ 849977 w 2930212"/>
                  <a:gd name="T27" fmla="*/ 4850945 h 6864928"/>
                  <a:gd name="T28" fmla="*/ 985782 w 2930212"/>
                  <a:gd name="T29" fmla="*/ 5115782 h 6864928"/>
                  <a:gd name="T30" fmla="*/ 1138942 w 2930212"/>
                  <a:gd name="T31" fmla="*/ 5367801 h 6864928"/>
                  <a:gd name="T32" fmla="*/ 1313767 w 2930212"/>
                  <a:gd name="T33" fmla="*/ 5602736 h 6864928"/>
                  <a:gd name="T34" fmla="*/ 1501417 w 2930212"/>
                  <a:gd name="T35" fmla="*/ 5822719 h 6864928"/>
                  <a:gd name="T36" fmla="*/ 1708467 w 2930212"/>
                  <a:gd name="T37" fmla="*/ 6027752 h 6864928"/>
                  <a:gd name="T38" fmla="*/ 1997541 w 2930212"/>
                  <a:gd name="T39" fmla="*/ 6275499 h 6864928"/>
                  <a:gd name="T40" fmla="*/ 2478576 w 2930212"/>
                  <a:gd name="T41" fmla="*/ 6587323 h 6864928"/>
                  <a:gd name="T42" fmla="*/ 2932283 w 2930212"/>
                  <a:gd name="T43" fmla="*/ 6799835 h 6864928"/>
                  <a:gd name="T44" fmla="*/ 1663199 w 2930212"/>
                  <a:gd name="T45" fmla="*/ 6696247 h 6864928"/>
                  <a:gd name="T46" fmla="*/ 1430172 w 2930212"/>
                  <a:gd name="T47" fmla="*/ 6508300 h 6864928"/>
                  <a:gd name="T48" fmla="*/ 1208031 w 2930212"/>
                  <a:gd name="T49" fmla="*/ 6298993 h 6864928"/>
                  <a:gd name="T50" fmla="*/ 996561 w 2930212"/>
                  <a:gd name="T51" fmla="*/ 6079012 h 6864928"/>
                  <a:gd name="T52" fmla="*/ 806755 w 2930212"/>
                  <a:gd name="T53" fmla="*/ 5835533 h 6864928"/>
                  <a:gd name="T54" fmla="*/ 632039 w 2930212"/>
                  <a:gd name="T55" fmla="*/ 5579241 h 6864928"/>
                  <a:gd name="T56" fmla="*/ 472413 w 2930212"/>
                  <a:gd name="T57" fmla="*/ 5303726 h 6864928"/>
                  <a:gd name="T58" fmla="*/ 334343 w 2930212"/>
                  <a:gd name="T59" fmla="*/ 5017534 h 6864928"/>
                  <a:gd name="T60" fmla="*/ 217829 w 2930212"/>
                  <a:gd name="T61" fmla="*/ 4722800 h 6864928"/>
                  <a:gd name="T62" fmla="*/ 131603 w 2930212"/>
                  <a:gd name="T63" fmla="*/ 4428064 h 6864928"/>
                  <a:gd name="T64" fmla="*/ 62514 w 2930212"/>
                  <a:gd name="T65" fmla="*/ 4129058 h 6864928"/>
                  <a:gd name="T66" fmla="*/ 19401 w 2930212"/>
                  <a:gd name="T67" fmla="*/ 3825778 h 6864928"/>
                  <a:gd name="T68" fmla="*/ 0 w 2930212"/>
                  <a:gd name="T69" fmla="*/ 3526769 h 6864928"/>
                  <a:gd name="T70" fmla="*/ 4311 w 2930212"/>
                  <a:gd name="T71" fmla="*/ 3227762 h 6864928"/>
                  <a:gd name="T72" fmla="*/ 28023 w 2930212"/>
                  <a:gd name="T73" fmla="*/ 2928759 h 6864928"/>
                  <a:gd name="T74" fmla="*/ 71136 w 2930212"/>
                  <a:gd name="T75" fmla="*/ 2634023 h 6864928"/>
                  <a:gd name="T76" fmla="*/ 138070 w 2930212"/>
                  <a:gd name="T77" fmla="*/ 2341420 h 6864928"/>
                  <a:gd name="T78" fmla="*/ 293385 w 2930212"/>
                  <a:gd name="T79" fmla="*/ 1873688 h 6864928"/>
                  <a:gd name="T80" fmla="*/ 412055 w 2930212"/>
                  <a:gd name="T81" fmla="*/ 1602451 h 6864928"/>
                  <a:gd name="T82" fmla="*/ 556592 w 2930212"/>
                  <a:gd name="T83" fmla="*/ 1339747 h 6864928"/>
                  <a:gd name="T84" fmla="*/ 714063 w 2930212"/>
                  <a:gd name="T85" fmla="*/ 1087725 h 6864928"/>
                  <a:gd name="T86" fmla="*/ 893090 w 2930212"/>
                  <a:gd name="T87" fmla="*/ 844263 h 6864928"/>
                  <a:gd name="T88" fmla="*/ 1087207 w 2930212"/>
                  <a:gd name="T89" fmla="*/ 615728 h 6864928"/>
                  <a:gd name="T90" fmla="*/ 1302880 w 2930212"/>
                  <a:gd name="T91" fmla="*/ 400021 h 6864928"/>
                  <a:gd name="T92" fmla="*/ 1533751 w 2930212"/>
                  <a:gd name="T93" fmla="*/ 199248 h 6864928"/>
                  <a:gd name="T94" fmla="*/ 1784024 w 2930212"/>
                  <a:gd name="T95" fmla="*/ 13453 h 6864928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0" t="0" r="r" b="b"/>
                <a:pathLst>
                  <a:path w="2930212" h="6864928">
                    <a:moveTo>
                      <a:pt x="1802802" y="0"/>
                    </a:moveTo>
                    <a:lnTo>
                      <a:pt x="2367371" y="0"/>
                    </a:lnTo>
                    <a:lnTo>
                      <a:pt x="2345338" y="13562"/>
                    </a:lnTo>
                    <a:lnTo>
                      <a:pt x="2261268" y="69624"/>
                    </a:lnTo>
                    <a:lnTo>
                      <a:pt x="2181509" y="129998"/>
                    </a:lnTo>
                    <a:lnTo>
                      <a:pt x="2103906" y="183903"/>
                    </a:lnTo>
                    <a:lnTo>
                      <a:pt x="1953011" y="308963"/>
                    </a:lnTo>
                    <a:lnTo>
                      <a:pt x="1806428" y="434024"/>
                    </a:lnTo>
                    <a:lnTo>
                      <a:pt x="1666311" y="569865"/>
                    </a:lnTo>
                    <a:lnTo>
                      <a:pt x="1534817" y="712175"/>
                    </a:lnTo>
                    <a:lnTo>
                      <a:pt x="1411945" y="858797"/>
                    </a:lnTo>
                    <a:lnTo>
                      <a:pt x="1293385" y="1009732"/>
                    </a:lnTo>
                    <a:lnTo>
                      <a:pt x="1185603" y="1164979"/>
                    </a:lnTo>
                    <a:lnTo>
                      <a:pt x="1084288" y="1328851"/>
                    </a:lnTo>
                    <a:lnTo>
                      <a:pt x="987284" y="1490567"/>
                    </a:lnTo>
                    <a:lnTo>
                      <a:pt x="905370" y="1660908"/>
                    </a:lnTo>
                    <a:lnTo>
                      <a:pt x="825611" y="1833405"/>
                    </a:lnTo>
                    <a:lnTo>
                      <a:pt x="758786" y="2008058"/>
                    </a:lnTo>
                    <a:lnTo>
                      <a:pt x="694117" y="2187023"/>
                    </a:lnTo>
                    <a:lnTo>
                      <a:pt x="642381" y="2368145"/>
                    </a:lnTo>
                    <a:lnTo>
                      <a:pt x="599269" y="2551423"/>
                    </a:lnTo>
                    <a:lnTo>
                      <a:pt x="562623" y="2739014"/>
                    </a:lnTo>
                    <a:lnTo>
                      <a:pt x="538911" y="2924448"/>
                    </a:lnTo>
                    <a:lnTo>
                      <a:pt x="523821" y="3112038"/>
                    </a:lnTo>
                    <a:lnTo>
                      <a:pt x="515198" y="3301785"/>
                    </a:lnTo>
                    <a:lnTo>
                      <a:pt x="515198" y="3396658"/>
                    </a:lnTo>
                    <a:lnTo>
                      <a:pt x="515198" y="3491531"/>
                    </a:lnTo>
                    <a:lnTo>
                      <a:pt x="519510" y="3584249"/>
                    </a:lnTo>
                    <a:lnTo>
                      <a:pt x="528132" y="3679122"/>
                    </a:lnTo>
                    <a:lnTo>
                      <a:pt x="538911" y="3773995"/>
                    </a:lnTo>
                    <a:lnTo>
                      <a:pt x="551844" y="3868868"/>
                    </a:lnTo>
                    <a:lnTo>
                      <a:pt x="562623" y="3965898"/>
                    </a:lnTo>
                    <a:lnTo>
                      <a:pt x="579868" y="4060771"/>
                    </a:lnTo>
                    <a:lnTo>
                      <a:pt x="599269" y="4155645"/>
                    </a:lnTo>
                    <a:lnTo>
                      <a:pt x="622981" y="4246205"/>
                    </a:lnTo>
                    <a:lnTo>
                      <a:pt x="646693" y="4343235"/>
                    </a:lnTo>
                    <a:lnTo>
                      <a:pt x="674716" y="4433796"/>
                    </a:lnTo>
                    <a:lnTo>
                      <a:pt x="702739" y="4528669"/>
                    </a:lnTo>
                    <a:lnTo>
                      <a:pt x="737230" y="4619230"/>
                    </a:lnTo>
                    <a:lnTo>
                      <a:pt x="769564" y="4716260"/>
                    </a:lnTo>
                    <a:lnTo>
                      <a:pt x="810521" y="4806820"/>
                    </a:lnTo>
                    <a:lnTo>
                      <a:pt x="849323" y="4897381"/>
                    </a:lnTo>
                    <a:lnTo>
                      <a:pt x="892436" y="4990098"/>
                    </a:lnTo>
                    <a:lnTo>
                      <a:pt x="935549" y="5076347"/>
                    </a:lnTo>
                    <a:lnTo>
                      <a:pt x="985128" y="5164751"/>
                    </a:lnTo>
                    <a:lnTo>
                      <a:pt x="1034708" y="5251000"/>
                    </a:lnTo>
                    <a:lnTo>
                      <a:pt x="1086444" y="5335092"/>
                    </a:lnTo>
                    <a:lnTo>
                      <a:pt x="1138179" y="5419184"/>
                    </a:lnTo>
                    <a:lnTo>
                      <a:pt x="1194226" y="5501120"/>
                    </a:lnTo>
                    <a:lnTo>
                      <a:pt x="1254584" y="5580900"/>
                    </a:lnTo>
                    <a:lnTo>
                      <a:pt x="1312786" y="5656368"/>
                    </a:lnTo>
                    <a:lnTo>
                      <a:pt x="1373144" y="5731835"/>
                    </a:lnTo>
                    <a:lnTo>
                      <a:pt x="1435657" y="5807303"/>
                    </a:lnTo>
                    <a:lnTo>
                      <a:pt x="1500327" y="5878457"/>
                    </a:lnTo>
                    <a:lnTo>
                      <a:pt x="1567152" y="5949612"/>
                    </a:lnTo>
                    <a:lnTo>
                      <a:pt x="1633977" y="6018611"/>
                    </a:lnTo>
                    <a:lnTo>
                      <a:pt x="1707268" y="6085454"/>
                    </a:lnTo>
                    <a:lnTo>
                      <a:pt x="1774093" y="6147984"/>
                    </a:lnTo>
                    <a:lnTo>
                      <a:pt x="1849541" y="6212670"/>
                    </a:lnTo>
                    <a:lnTo>
                      <a:pt x="1996124" y="6335574"/>
                    </a:lnTo>
                    <a:lnTo>
                      <a:pt x="2151330" y="6447697"/>
                    </a:lnTo>
                    <a:lnTo>
                      <a:pt x="2313004" y="6551195"/>
                    </a:lnTo>
                    <a:lnTo>
                      <a:pt x="2476832" y="6650381"/>
                    </a:lnTo>
                    <a:lnTo>
                      <a:pt x="2647128" y="6736630"/>
                    </a:lnTo>
                    <a:lnTo>
                      <a:pt x="2821735" y="6820722"/>
                    </a:lnTo>
                    <a:lnTo>
                      <a:pt x="2930212" y="6864928"/>
                    </a:lnTo>
                    <a:lnTo>
                      <a:pt x="1812362" y="6864928"/>
                    </a:lnTo>
                    <a:lnTo>
                      <a:pt x="1746070" y="6820722"/>
                    </a:lnTo>
                    <a:lnTo>
                      <a:pt x="1662000" y="6760348"/>
                    </a:lnTo>
                    <a:lnTo>
                      <a:pt x="1582241" y="6697818"/>
                    </a:lnTo>
                    <a:lnTo>
                      <a:pt x="1504638" y="6633131"/>
                    </a:lnTo>
                    <a:lnTo>
                      <a:pt x="1429191" y="6570601"/>
                    </a:lnTo>
                    <a:lnTo>
                      <a:pt x="1353743" y="6501603"/>
                    </a:lnTo>
                    <a:lnTo>
                      <a:pt x="1278296" y="6430448"/>
                    </a:lnTo>
                    <a:lnTo>
                      <a:pt x="1207159" y="6359293"/>
                    </a:lnTo>
                    <a:lnTo>
                      <a:pt x="1133868" y="6288138"/>
                    </a:lnTo>
                    <a:lnTo>
                      <a:pt x="1062731" y="6212670"/>
                    </a:lnTo>
                    <a:lnTo>
                      <a:pt x="995907" y="6137203"/>
                    </a:lnTo>
                    <a:lnTo>
                      <a:pt x="933393" y="6057423"/>
                    </a:lnTo>
                    <a:lnTo>
                      <a:pt x="868724" y="5973331"/>
                    </a:lnTo>
                    <a:lnTo>
                      <a:pt x="806210" y="5891395"/>
                    </a:lnTo>
                    <a:lnTo>
                      <a:pt x="745852" y="5807303"/>
                    </a:lnTo>
                    <a:lnTo>
                      <a:pt x="685494" y="5721054"/>
                    </a:lnTo>
                    <a:lnTo>
                      <a:pt x="631603" y="5632649"/>
                    </a:lnTo>
                    <a:lnTo>
                      <a:pt x="575556" y="5542088"/>
                    </a:lnTo>
                    <a:lnTo>
                      <a:pt x="523821" y="5449371"/>
                    </a:lnTo>
                    <a:lnTo>
                      <a:pt x="472086" y="5354498"/>
                    </a:lnTo>
                    <a:lnTo>
                      <a:pt x="424662" y="5259625"/>
                    </a:lnTo>
                    <a:lnTo>
                      <a:pt x="377237" y="5160439"/>
                    </a:lnTo>
                    <a:lnTo>
                      <a:pt x="334125" y="5065566"/>
                    </a:lnTo>
                    <a:lnTo>
                      <a:pt x="293167" y="4966380"/>
                    </a:lnTo>
                    <a:lnTo>
                      <a:pt x="254366" y="4867194"/>
                    </a:lnTo>
                    <a:lnTo>
                      <a:pt x="217720" y="4768009"/>
                    </a:lnTo>
                    <a:lnTo>
                      <a:pt x="187541" y="4668823"/>
                    </a:lnTo>
                    <a:lnTo>
                      <a:pt x="159518" y="4569637"/>
                    </a:lnTo>
                    <a:lnTo>
                      <a:pt x="131494" y="4470451"/>
                    </a:lnTo>
                    <a:lnTo>
                      <a:pt x="107782" y="4366953"/>
                    </a:lnTo>
                    <a:lnTo>
                      <a:pt x="84070" y="4267768"/>
                    </a:lnTo>
                    <a:lnTo>
                      <a:pt x="62514" y="4168582"/>
                    </a:lnTo>
                    <a:lnTo>
                      <a:pt x="47424" y="4065084"/>
                    </a:lnTo>
                    <a:lnTo>
                      <a:pt x="32335" y="3965898"/>
                    </a:lnTo>
                    <a:lnTo>
                      <a:pt x="19401" y="3862400"/>
                    </a:lnTo>
                    <a:lnTo>
                      <a:pt x="12934" y="3763214"/>
                    </a:lnTo>
                    <a:lnTo>
                      <a:pt x="4311" y="3659716"/>
                    </a:lnTo>
                    <a:lnTo>
                      <a:pt x="0" y="3560530"/>
                    </a:lnTo>
                    <a:lnTo>
                      <a:pt x="0" y="3457032"/>
                    </a:lnTo>
                    <a:lnTo>
                      <a:pt x="0" y="3357846"/>
                    </a:lnTo>
                    <a:lnTo>
                      <a:pt x="4311" y="3258660"/>
                    </a:lnTo>
                    <a:lnTo>
                      <a:pt x="8623" y="3155162"/>
                    </a:lnTo>
                    <a:lnTo>
                      <a:pt x="15090" y="3055977"/>
                    </a:lnTo>
                    <a:lnTo>
                      <a:pt x="28023" y="2956791"/>
                    </a:lnTo>
                    <a:lnTo>
                      <a:pt x="38802" y="2857605"/>
                    </a:lnTo>
                    <a:lnTo>
                      <a:pt x="56047" y="2758419"/>
                    </a:lnTo>
                    <a:lnTo>
                      <a:pt x="71136" y="2659234"/>
                    </a:lnTo>
                    <a:lnTo>
                      <a:pt x="90537" y="2560048"/>
                    </a:lnTo>
                    <a:lnTo>
                      <a:pt x="112093" y="2463018"/>
                    </a:lnTo>
                    <a:lnTo>
                      <a:pt x="137961" y="2363833"/>
                    </a:lnTo>
                    <a:lnTo>
                      <a:pt x="161673" y="2268959"/>
                    </a:lnTo>
                    <a:lnTo>
                      <a:pt x="226343" y="2079213"/>
                    </a:lnTo>
                    <a:lnTo>
                      <a:pt x="293167" y="1891622"/>
                    </a:lnTo>
                    <a:lnTo>
                      <a:pt x="334125" y="1801062"/>
                    </a:lnTo>
                    <a:lnTo>
                      <a:pt x="372926" y="1710501"/>
                    </a:lnTo>
                    <a:lnTo>
                      <a:pt x="411728" y="1617784"/>
                    </a:lnTo>
                    <a:lnTo>
                      <a:pt x="461307" y="1527223"/>
                    </a:lnTo>
                    <a:lnTo>
                      <a:pt x="504420" y="1438818"/>
                    </a:lnTo>
                    <a:lnTo>
                      <a:pt x="556156" y="1352570"/>
                    </a:lnTo>
                    <a:lnTo>
                      <a:pt x="603580" y="1264165"/>
                    </a:lnTo>
                    <a:lnTo>
                      <a:pt x="659626" y="1182229"/>
                    </a:lnTo>
                    <a:lnTo>
                      <a:pt x="713518" y="1098137"/>
                    </a:lnTo>
                    <a:lnTo>
                      <a:pt x="769564" y="1014044"/>
                    </a:lnTo>
                    <a:lnTo>
                      <a:pt x="829922" y="932108"/>
                    </a:lnTo>
                    <a:lnTo>
                      <a:pt x="892436" y="852329"/>
                    </a:lnTo>
                    <a:lnTo>
                      <a:pt x="957105" y="772549"/>
                    </a:lnTo>
                    <a:lnTo>
                      <a:pt x="1019619" y="697081"/>
                    </a:lnTo>
                    <a:lnTo>
                      <a:pt x="1086444" y="621614"/>
                    </a:lnTo>
                    <a:lnTo>
                      <a:pt x="1159735" y="546147"/>
                    </a:lnTo>
                    <a:lnTo>
                      <a:pt x="1230872" y="474991"/>
                    </a:lnTo>
                    <a:lnTo>
                      <a:pt x="1302008" y="403836"/>
                    </a:lnTo>
                    <a:lnTo>
                      <a:pt x="1377455" y="332682"/>
                    </a:lnTo>
                    <a:lnTo>
                      <a:pt x="1452903" y="263683"/>
                    </a:lnTo>
                    <a:lnTo>
                      <a:pt x="1532661" y="201153"/>
                    </a:lnTo>
                    <a:lnTo>
                      <a:pt x="1614576" y="136466"/>
                    </a:lnTo>
                    <a:lnTo>
                      <a:pt x="1698646" y="73936"/>
                    </a:lnTo>
                    <a:lnTo>
                      <a:pt x="1782716" y="13562"/>
                    </a:lnTo>
                    <a:lnTo>
                      <a:pt x="1802802" y="0"/>
                    </a:lnTo>
                    <a:close/>
                  </a:path>
                </a:pathLst>
              </a:custGeom>
              <a:solidFill>
                <a:srgbClr val="E8E8E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" name="Freeform 28"/>
              <p:cNvSpPr>
                <a:spLocks/>
              </p:cNvSpPr>
              <p:nvPr/>
            </p:nvSpPr>
            <p:spPr bwMode="auto">
              <a:xfrm>
                <a:off x="5167629" y="4913824"/>
                <a:ext cx="3985114" cy="1554623"/>
              </a:xfrm>
              <a:custGeom>
                <a:avLst/>
                <a:gdLst>
                  <a:gd name="T0" fmla="*/ 2147483647 w 9593"/>
                  <a:gd name="T1" fmla="*/ 2147483647 h 10000"/>
                  <a:gd name="T2" fmla="*/ 2147483647 w 9593"/>
                  <a:gd name="T3" fmla="*/ 2147483647 h 10000"/>
                  <a:gd name="T4" fmla="*/ 2147483647 w 9593"/>
                  <a:gd name="T5" fmla="*/ 2147483647 h 10000"/>
                  <a:gd name="T6" fmla="*/ 2147483647 w 9593"/>
                  <a:gd name="T7" fmla="*/ 2147483647 h 10000"/>
                  <a:gd name="T8" fmla="*/ 2147483647 w 9593"/>
                  <a:gd name="T9" fmla="*/ 2147483647 h 10000"/>
                  <a:gd name="T10" fmla="*/ 2147483647 w 9593"/>
                  <a:gd name="T11" fmla="*/ 2147483647 h 10000"/>
                  <a:gd name="T12" fmla="*/ 2147483647 w 9593"/>
                  <a:gd name="T13" fmla="*/ 2147483647 h 10000"/>
                  <a:gd name="T14" fmla="*/ 2147483647 w 9593"/>
                  <a:gd name="T15" fmla="*/ 2147483647 h 10000"/>
                  <a:gd name="T16" fmla="*/ 2147483647 w 9593"/>
                  <a:gd name="T17" fmla="*/ 2147483647 h 10000"/>
                  <a:gd name="T18" fmla="*/ 2147483647 w 9593"/>
                  <a:gd name="T19" fmla="*/ 2147483647 h 10000"/>
                  <a:gd name="T20" fmla="*/ 2147483647 w 9593"/>
                  <a:gd name="T21" fmla="*/ 2147483647 h 10000"/>
                  <a:gd name="T22" fmla="*/ 2147483647 w 9593"/>
                  <a:gd name="T23" fmla="*/ 2147483647 h 10000"/>
                  <a:gd name="T24" fmla="*/ 2147483647 w 9593"/>
                  <a:gd name="T25" fmla="*/ 2147483647 h 10000"/>
                  <a:gd name="T26" fmla="*/ 2147483647 w 9593"/>
                  <a:gd name="T27" fmla="*/ 2147483647 h 10000"/>
                  <a:gd name="T28" fmla="*/ 2147483647 w 9593"/>
                  <a:gd name="T29" fmla="*/ 2147483647 h 10000"/>
                  <a:gd name="T30" fmla="*/ 2147483647 w 9593"/>
                  <a:gd name="T31" fmla="*/ 2147483647 h 10000"/>
                  <a:gd name="T32" fmla="*/ 2147483647 w 9593"/>
                  <a:gd name="T33" fmla="*/ 2147483647 h 10000"/>
                  <a:gd name="T34" fmla="*/ 2147483647 w 9593"/>
                  <a:gd name="T35" fmla="*/ 2147483647 h 10000"/>
                  <a:gd name="T36" fmla="*/ 2147483647 w 9593"/>
                  <a:gd name="T37" fmla="*/ 2147483647 h 10000"/>
                  <a:gd name="T38" fmla="*/ 2147483647 w 9593"/>
                  <a:gd name="T39" fmla="*/ 2147483647 h 10000"/>
                  <a:gd name="T40" fmla="*/ 2147483647 w 9593"/>
                  <a:gd name="T41" fmla="*/ 2147483647 h 10000"/>
                  <a:gd name="T42" fmla="*/ 2147483647 w 9593"/>
                  <a:gd name="T43" fmla="*/ 2147483647 h 10000"/>
                  <a:gd name="T44" fmla="*/ 2147483647 w 9593"/>
                  <a:gd name="T45" fmla="*/ 2147483647 h 10000"/>
                  <a:gd name="T46" fmla="*/ 2147483647 w 9593"/>
                  <a:gd name="T47" fmla="*/ 2147483647 h 10000"/>
                  <a:gd name="T48" fmla="*/ 2147483647 w 9593"/>
                  <a:gd name="T49" fmla="*/ 2147483647 h 10000"/>
                  <a:gd name="T50" fmla="*/ 2147483647 w 9593"/>
                  <a:gd name="T51" fmla="*/ 2147483647 h 10000"/>
                  <a:gd name="T52" fmla="*/ 2147483647 w 9593"/>
                  <a:gd name="T53" fmla="*/ 2147483647 h 10000"/>
                  <a:gd name="T54" fmla="*/ 2147483647 w 9593"/>
                  <a:gd name="T55" fmla="*/ 2147483647 h 10000"/>
                  <a:gd name="T56" fmla="*/ 2147483647 w 9593"/>
                  <a:gd name="T57" fmla="*/ 2147483647 h 10000"/>
                  <a:gd name="T58" fmla="*/ 2147483647 w 9593"/>
                  <a:gd name="T59" fmla="*/ 2147483647 h 10000"/>
                  <a:gd name="T60" fmla="*/ 2147483647 w 9593"/>
                  <a:gd name="T61" fmla="*/ 2147483647 h 10000"/>
                  <a:gd name="T62" fmla="*/ 2147483647 w 9593"/>
                  <a:gd name="T63" fmla="*/ 2147483647 h 10000"/>
                  <a:gd name="T64" fmla="*/ 2147483647 w 9593"/>
                  <a:gd name="T65" fmla="*/ 2147483647 h 10000"/>
                  <a:gd name="T66" fmla="*/ 2147483647 w 9593"/>
                  <a:gd name="T67" fmla="*/ 2147483647 h 10000"/>
                  <a:gd name="T68" fmla="*/ 0 w 9593"/>
                  <a:gd name="T69" fmla="*/ 2147483647 h 10000"/>
                  <a:gd name="T70" fmla="*/ 2147483647 w 9593"/>
                  <a:gd name="T71" fmla="*/ 2147483647 h 10000"/>
                  <a:gd name="T72" fmla="*/ 2147483647 w 9593"/>
                  <a:gd name="T73" fmla="*/ 2147483647 h 10000"/>
                  <a:gd name="T74" fmla="*/ 2147483647 w 9593"/>
                  <a:gd name="T75" fmla="*/ 2147483647 h 10000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0" t="0" r="r" b="b"/>
                <a:pathLst>
                  <a:path w="9593" h="10000">
                    <a:moveTo>
                      <a:pt x="483" y="8393"/>
                    </a:moveTo>
                    <a:lnTo>
                      <a:pt x="483" y="8393"/>
                    </a:lnTo>
                    <a:lnTo>
                      <a:pt x="717" y="8670"/>
                    </a:lnTo>
                    <a:lnTo>
                      <a:pt x="966" y="8892"/>
                    </a:lnTo>
                    <a:lnTo>
                      <a:pt x="1221" y="9127"/>
                    </a:lnTo>
                    <a:lnTo>
                      <a:pt x="1481" y="9335"/>
                    </a:lnTo>
                    <a:lnTo>
                      <a:pt x="1745" y="9488"/>
                    </a:lnTo>
                    <a:lnTo>
                      <a:pt x="2026" y="9640"/>
                    </a:lnTo>
                    <a:lnTo>
                      <a:pt x="2301" y="9765"/>
                    </a:lnTo>
                    <a:lnTo>
                      <a:pt x="2587" y="9861"/>
                    </a:lnTo>
                    <a:lnTo>
                      <a:pt x="2888" y="9917"/>
                    </a:lnTo>
                    <a:lnTo>
                      <a:pt x="3184" y="9972"/>
                    </a:lnTo>
                    <a:lnTo>
                      <a:pt x="3481" y="10000"/>
                    </a:lnTo>
                    <a:lnTo>
                      <a:pt x="3787" y="9972"/>
                    </a:lnTo>
                    <a:lnTo>
                      <a:pt x="4099" y="9945"/>
                    </a:lnTo>
                    <a:lnTo>
                      <a:pt x="4405" y="9861"/>
                    </a:lnTo>
                    <a:lnTo>
                      <a:pt x="4722" y="9765"/>
                    </a:lnTo>
                    <a:lnTo>
                      <a:pt x="5039" y="9612"/>
                    </a:lnTo>
                    <a:lnTo>
                      <a:pt x="5351" y="9460"/>
                    </a:lnTo>
                    <a:lnTo>
                      <a:pt x="5678" y="9252"/>
                    </a:lnTo>
                    <a:lnTo>
                      <a:pt x="5995" y="9030"/>
                    </a:lnTo>
                    <a:lnTo>
                      <a:pt x="6312" y="8767"/>
                    </a:lnTo>
                    <a:lnTo>
                      <a:pt x="6634" y="8463"/>
                    </a:lnTo>
                    <a:lnTo>
                      <a:pt x="6951" y="8130"/>
                    </a:lnTo>
                    <a:lnTo>
                      <a:pt x="7268" y="7756"/>
                    </a:lnTo>
                    <a:lnTo>
                      <a:pt x="7579" y="7341"/>
                    </a:lnTo>
                    <a:lnTo>
                      <a:pt x="7896" y="6884"/>
                    </a:lnTo>
                    <a:lnTo>
                      <a:pt x="8213" y="6427"/>
                    </a:lnTo>
                    <a:lnTo>
                      <a:pt x="8519" y="5886"/>
                    </a:lnTo>
                    <a:lnTo>
                      <a:pt x="8826" y="5332"/>
                    </a:lnTo>
                    <a:lnTo>
                      <a:pt x="9132" y="4709"/>
                    </a:lnTo>
                    <a:lnTo>
                      <a:pt x="9429" y="4072"/>
                    </a:lnTo>
                    <a:lnTo>
                      <a:pt x="9588" y="3727"/>
                    </a:lnTo>
                    <a:cubicBezTo>
                      <a:pt x="9590" y="2881"/>
                      <a:pt x="9591" y="2035"/>
                      <a:pt x="9593" y="1189"/>
                    </a:cubicBezTo>
                    <a:lnTo>
                      <a:pt x="9262" y="0"/>
                    </a:lnTo>
                    <a:lnTo>
                      <a:pt x="8977" y="762"/>
                    </a:lnTo>
                    <a:lnTo>
                      <a:pt x="8691" y="1482"/>
                    </a:lnTo>
                    <a:lnTo>
                      <a:pt x="8395" y="2133"/>
                    </a:lnTo>
                    <a:cubicBezTo>
                      <a:pt x="8296" y="2345"/>
                      <a:pt x="8198" y="2558"/>
                      <a:pt x="8099" y="2770"/>
                    </a:cubicBezTo>
                    <a:lnTo>
                      <a:pt x="7792" y="3393"/>
                    </a:lnTo>
                    <a:lnTo>
                      <a:pt x="7486" y="3947"/>
                    </a:lnTo>
                    <a:lnTo>
                      <a:pt x="7179" y="4488"/>
                    </a:lnTo>
                    <a:lnTo>
                      <a:pt x="6862" y="5000"/>
                    </a:lnTo>
                    <a:lnTo>
                      <a:pt x="6551" y="5457"/>
                    </a:lnTo>
                    <a:lnTo>
                      <a:pt x="6244" y="5886"/>
                    </a:lnTo>
                    <a:lnTo>
                      <a:pt x="5927" y="6302"/>
                    </a:lnTo>
                    <a:lnTo>
                      <a:pt x="5610" y="6648"/>
                    </a:lnTo>
                    <a:lnTo>
                      <a:pt x="5304" y="6981"/>
                    </a:lnTo>
                    <a:lnTo>
                      <a:pt x="4992" y="7285"/>
                    </a:lnTo>
                    <a:lnTo>
                      <a:pt x="4675" y="7576"/>
                    </a:lnTo>
                    <a:lnTo>
                      <a:pt x="4369" y="7798"/>
                    </a:lnTo>
                    <a:lnTo>
                      <a:pt x="4062" y="8006"/>
                    </a:lnTo>
                    <a:lnTo>
                      <a:pt x="3756" y="8186"/>
                    </a:lnTo>
                    <a:lnTo>
                      <a:pt x="3460" y="8310"/>
                    </a:lnTo>
                    <a:lnTo>
                      <a:pt x="3164" y="8435"/>
                    </a:lnTo>
                    <a:lnTo>
                      <a:pt x="2868" y="8518"/>
                    </a:lnTo>
                    <a:lnTo>
                      <a:pt x="2582" y="8573"/>
                    </a:lnTo>
                    <a:lnTo>
                      <a:pt x="2301" y="8587"/>
                    </a:lnTo>
                    <a:lnTo>
                      <a:pt x="2026" y="8587"/>
                    </a:lnTo>
                    <a:lnTo>
                      <a:pt x="1745" y="8573"/>
                    </a:lnTo>
                    <a:lnTo>
                      <a:pt x="1491" y="8490"/>
                    </a:lnTo>
                    <a:lnTo>
                      <a:pt x="1231" y="8407"/>
                    </a:lnTo>
                    <a:lnTo>
                      <a:pt x="971" y="8283"/>
                    </a:lnTo>
                    <a:lnTo>
                      <a:pt x="732" y="8130"/>
                    </a:lnTo>
                    <a:lnTo>
                      <a:pt x="504" y="7978"/>
                    </a:lnTo>
                    <a:lnTo>
                      <a:pt x="275" y="7770"/>
                    </a:lnTo>
                    <a:lnTo>
                      <a:pt x="57" y="7548"/>
                    </a:lnTo>
                    <a:cubicBezTo>
                      <a:pt x="47" y="7539"/>
                      <a:pt x="36" y="7530"/>
                      <a:pt x="26" y="7521"/>
                    </a:cubicBezTo>
                    <a:lnTo>
                      <a:pt x="5" y="7521"/>
                    </a:lnTo>
                    <a:cubicBezTo>
                      <a:pt x="3" y="7539"/>
                      <a:pt x="2" y="7558"/>
                      <a:pt x="0" y="7576"/>
                    </a:cubicBezTo>
                    <a:lnTo>
                      <a:pt x="0" y="7618"/>
                    </a:lnTo>
                    <a:cubicBezTo>
                      <a:pt x="5" y="7646"/>
                      <a:pt x="11" y="7673"/>
                      <a:pt x="16" y="7701"/>
                    </a:cubicBezTo>
                    <a:cubicBezTo>
                      <a:pt x="30" y="7733"/>
                      <a:pt x="43" y="7766"/>
                      <a:pt x="57" y="7798"/>
                    </a:cubicBezTo>
                    <a:cubicBezTo>
                      <a:pt x="73" y="7835"/>
                      <a:pt x="88" y="7872"/>
                      <a:pt x="104" y="7909"/>
                    </a:cubicBezTo>
                    <a:cubicBezTo>
                      <a:pt x="132" y="7950"/>
                      <a:pt x="159" y="7992"/>
                      <a:pt x="187" y="8033"/>
                    </a:cubicBezTo>
                    <a:lnTo>
                      <a:pt x="483" y="8393"/>
                    </a:lnTo>
                    <a:close/>
                  </a:path>
                </a:pathLst>
              </a:custGeom>
              <a:solidFill>
                <a:srgbClr val="E8E8E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" name="Freeform 30"/>
              <p:cNvSpPr>
                <a:spLocks/>
              </p:cNvSpPr>
              <p:nvPr/>
            </p:nvSpPr>
            <p:spPr bwMode="auto">
              <a:xfrm>
                <a:off x="5637912" y="6010440"/>
                <a:ext cx="3517725" cy="855332"/>
              </a:xfrm>
              <a:custGeom>
                <a:avLst/>
                <a:gdLst>
                  <a:gd name="T0" fmla="*/ 2147483647 w 10000"/>
                  <a:gd name="T1" fmla="*/ 2147483647 h 9798"/>
                  <a:gd name="T2" fmla="*/ 2147483647 w 10000"/>
                  <a:gd name="T3" fmla="*/ 2147483647 h 9798"/>
                  <a:gd name="T4" fmla="*/ 2147483647 w 10000"/>
                  <a:gd name="T5" fmla="*/ 2147483647 h 9798"/>
                  <a:gd name="T6" fmla="*/ 2147483647 w 10000"/>
                  <a:gd name="T7" fmla="*/ 2147483647 h 9798"/>
                  <a:gd name="T8" fmla="*/ 2147483647 w 10000"/>
                  <a:gd name="T9" fmla="*/ 2147483647 h 9798"/>
                  <a:gd name="T10" fmla="*/ 2147483647 w 10000"/>
                  <a:gd name="T11" fmla="*/ 2147483647 h 9798"/>
                  <a:gd name="T12" fmla="*/ 2147483647 w 10000"/>
                  <a:gd name="T13" fmla="*/ 2147483647 h 9798"/>
                  <a:gd name="T14" fmla="*/ 2147483647 w 10000"/>
                  <a:gd name="T15" fmla="*/ 2147483647 h 9798"/>
                  <a:gd name="T16" fmla="*/ 2147483647 w 10000"/>
                  <a:gd name="T17" fmla="*/ 2147483647 h 9798"/>
                  <a:gd name="T18" fmla="*/ 2147483647 w 10000"/>
                  <a:gd name="T19" fmla="*/ 2147483647 h 9798"/>
                  <a:gd name="T20" fmla="*/ 2147483647 w 10000"/>
                  <a:gd name="T21" fmla="*/ 0 h 9798"/>
                  <a:gd name="T22" fmla="*/ 2147483647 w 10000"/>
                  <a:gd name="T23" fmla="*/ 2147483647 h 9798"/>
                  <a:gd name="T24" fmla="*/ 2147483647 w 10000"/>
                  <a:gd name="T25" fmla="*/ 2147483647 h 9798"/>
                  <a:gd name="T26" fmla="*/ 2147483647 w 10000"/>
                  <a:gd name="T27" fmla="*/ 2147483647 h 9798"/>
                  <a:gd name="T28" fmla="*/ 2147483647 w 10000"/>
                  <a:gd name="T29" fmla="*/ 2147483647 h 9798"/>
                  <a:gd name="T30" fmla="*/ 2147483647 w 10000"/>
                  <a:gd name="T31" fmla="*/ 2147483647 h 9798"/>
                  <a:gd name="T32" fmla="*/ 2147483647 w 10000"/>
                  <a:gd name="T33" fmla="*/ 2147483647 h 9798"/>
                  <a:gd name="T34" fmla="*/ 2147483647 w 10000"/>
                  <a:gd name="T35" fmla="*/ 2147483647 h 9798"/>
                  <a:gd name="T36" fmla="*/ 2147483647 w 10000"/>
                  <a:gd name="T37" fmla="*/ 2147483647 h 9798"/>
                  <a:gd name="T38" fmla="*/ 2147483647 w 10000"/>
                  <a:gd name="T39" fmla="*/ 2147483647 h 9798"/>
                  <a:gd name="T40" fmla="*/ 2147483647 w 10000"/>
                  <a:gd name="T41" fmla="*/ 2147483647 h 9798"/>
                  <a:gd name="T42" fmla="*/ 2147483647 w 10000"/>
                  <a:gd name="T43" fmla="*/ 2147483647 h 9798"/>
                  <a:gd name="T44" fmla="*/ 2147483647 w 10000"/>
                  <a:gd name="T45" fmla="*/ 2147483647 h 9798"/>
                  <a:gd name="T46" fmla="*/ 2147483647 w 10000"/>
                  <a:gd name="T47" fmla="*/ 2147483647 h 9798"/>
                  <a:gd name="T48" fmla="*/ 2147483647 w 10000"/>
                  <a:gd name="T49" fmla="*/ 2147483647 h 9798"/>
                  <a:gd name="T50" fmla="*/ 2147483647 w 10000"/>
                  <a:gd name="T51" fmla="*/ 2147483647 h 9798"/>
                  <a:gd name="T52" fmla="*/ 2147483647 w 10000"/>
                  <a:gd name="T53" fmla="*/ 2147483647 h 9798"/>
                  <a:gd name="T54" fmla="*/ 2147483647 w 10000"/>
                  <a:gd name="T55" fmla="*/ 2147483647 h 9798"/>
                  <a:gd name="T56" fmla="*/ 2147483647 w 10000"/>
                  <a:gd name="T57" fmla="*/ 2147483647 h 9798"/>
                  <a:gd name="T58" fmla="*/ 2147483647 w 10000"/>
                  <a:gd name="T59" fmla="*/ 2147483647 h 9798"/>
                  <a:gd name="T60" fmla="*/ 2147483647 w 10000"/>
                  <a:gd name="T61" fmla="*/ 2147483647 h 9798"/>
                  <a:gd name="T62" fmla="*/ 2147483647 w 10000"/>
                  <a:gd name="T63" fmla="*/ 2147483647 h 9798"/>
                  <a:gd name="T64" fmla="*/ 2147483647 w 10000"/>
                  <a:gd name="T65" fmla="*/ 2147483647 h 9798"/>
                  <a:gd name="T66" fmla="*/ 2147483647 w 10000"/>
                  <a:gd name="T67" fmla="*/ 2147483647 h 9798"/>
                  <a:gd name="T68" fmla="*/ 2147483647 w 10000"/>
                  <a:gd name="T69" fmla="*/ 2147483647 h 9798"/>
                  <a:gd name="T70" fmla="*/ 2147483647 w 10000"/>
                  <a:gd name="T71" fmla="*/ 2147483647 h 9798"/>
                  <a:gd name="T72" fmla="*/ 2147483647 w 10000"/>
                  <a:gd name="T73" fmla="*/ 2147483647 h 9798"/>
                  <a:gd name="T74" fmla="*/ 2147483647 w 10000"/>
                  <a:gd name="T75" fmla="*/ 2147483647 h 9798"/>
                  <a:gd name="T76" fmla="*/ 2147483647 w 10000"/>
                  <a:gd name="T77" fmla="*/ 2147483647 h 9798"/>
                  <a:gd name="T78" fmla="*/ 2147483647 w 10000"/>
                  <a:gd name="T79" fmla="*/ 2147483647 h 9798"/>
                  <a:gd name="T80" fmla="*/ 2147483647 w 10000"/>
                  <a:gd name="T81" fmla="*/ 2147483647 h 9798"/>
                  <a:gd name="T82" fmla="*/ 2147483647 w 10000"/>
                  <a:gd name="T83" fmla="*/ 2147483647 h 9798"/>
                  <a:gd name="T84" fmla="*/ 2147483647 w 10000"/>
                  <a:gd name="T85" fmla="*/ 2147483647 h 9798"/>
                  <a:gd name="T86" fmla="*/ 2147483647 w 10000"/>
                  <a:gd name="T87" fmla="*/ 2147483647 h 9798"/>
                  <a:gd name="T88" fmla="*/ 2147483647 w 10000"/>
                  <a:gd name="T89" fmla="*/ 2147483647 h 9798"/>
                  <a:gd name="T90" fmla="*/ 2147483647 w 10000"/>
                  <a:gd name="T91" fmla="*/ 2147483647 h 9798"/>
                  <a:gd name="T92" fmla="*/ 0 w 10000"/>
                  <a:gd name="T93" fmla="*/ 2147483647 h 9798"/>
                  <a:gd name="T94" fmla="*/ 0 w 10000"/>
                  <a:gd name="T95" fmla="*/ 2147483647 h 9798"/>
                  <a:gd name="T96" fmla="*/ 2147483647 w 10000"/>
                  <a:gd name="T97" fmla="*/ 2147483647 h 9798"/>
                  <a:gd name="T98" fmla="*/ 2147483647 w 10000"/>
                  <a:gd name="T99" fmla="*/ 2147483647 h 9798"/>
                  <a:gd name="T100" fmla="*/ 2147483647 w 10000"/>
                  <a:gd name="T101" fmla="*/ 2147483647 h 9798"/>
                  <a:gd name="T102" fmla="*/ 2147483647 w 10000"/>
                  <a:gd name="T103" fmla="*/ 2147483647 h 9798"/>
                  <a:gd name="T104" fmla="*/ 2147483647 w 10000"/>
                  <a:gd name="T105" fmla="*/ 2147483647 h 9798"/>
                  <a:gd name="T106" fmla="*/ 2147483647 w 10000"/>
                  <a:gd name="T107" fmla="*/ 2147483647 h 9798"/>
                  <a:gd name="T108" fmla="*/ 2147483647 w 10000"/>
                  <a:gd name="T109" fmla="*/ 2147483647 h 9798"/>
                  <a:gd name="T110" fmla="*/ 2147483647 w 10000"/>
                  <a:gd name="T111" fmla="*/ 2147483647 h 9798"/>
                  <a:gd name="T112" fmla="*/ 2147483647 w 10000"/>
                  <a:gd name="T113" fmla="*/ 2147483647 h 9798"/>
                  <a:gd name="T114" fmla="*/ 2147483647 w 10000"/>
                  <a:gd name="T115" fmla="*/ 2147483647 h 9798"/>
                  <a:gd name="T116" fmla="*/ 2147483647 w 10000"/>
                  <a:gd name="T117" fmla="*/ 2147483647 h 9798"/>
                  <a:gd name="T118" fmla="*/ 2147483647 w 10000"/>
                  <a:gd name="T119" fmla="*/ 2147483647 h 9798"/>
                  <a:gd name="T120" fmla="*/ 2147483647 w 10000"/>
                  <a:gd name="T121" fmla="*/ 2147483647 h 9798"/>
                  <a:gd name="T122" fmla="*/ 2147483647 w 10000"/>
                  <a:gd name="T123" fmla="*/ 2147483647 h 9798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10000" h="9798">
                    <a:moveTo>
                      <a:pt x="2998" y="9728"/>
                    </a:moveTo>
                    <a:cubicBezTo>
                      <a:pt x="3806" y="9790"/>
                      <a:pt x="6687" y="9823"/>
                      <a:pt x="7491" y="9778"/>
                    </a:cubicBezTo>
                    <a:lnTo>
                      <a:pt x="7821" y="9458"/>
                    </a:lnTo>
                    <a:lnTo>
                      <a:pt x="8135" y="9136"/>
                    </a:lnTo>
                    <a:lnTo>
                      <a:pt x="8453" y="8768"/>
                    </a:lnTo>
                    <a:lnTo>
                      <a:pt x="8754" y="8373"/>
                    </a:lnTo>
                    <a:lnTo>
                      <a:pt x="9061" y="7953"/>
                    </a:lnTo>
                    <a:lnTo>
                      <a:pt x="9367" y="7459"/>
                    </a:lnTo>
                    <a:lnTo>
                      <a:pt x="9662" y="6967"/>
                    </a:lnTo>
                    <a:lnTo>
                      <a:pt x="9978" y="6370"/>
                    </a:lnTo>
                    <a:cubicBezTo>
                      <a:pt x="10029" y="5208"/>
                      <a:pt x="9978" y="1035"/>
                      <a:pt x="9965" y="0"/>
                    </a:cubicBezTo>
                    <a:cubicBezTo>
                      <a:pt x="9946" y="53"/>
                      <a:pt x="9927" y="108"/>
                      <a:pt x="9907" y="161"/>
                    </a:cubicBezTo>
                    <a:cubicBezTo>
                      <a:pt x="9814" y="400"/>
                      <a:pt x="9719" y="637"/>
                      <a:pt x="9625" y="876"/>
                    </a:cubicBezTo>
                    <a:cubicBezTo>
                      <a:pt x="9526" y="1106"/>
                      <a:pt x="9428" y="1337"/>
                      <a:pt x="9330" y="1566"/>
                    </a:cubicBezTo>
                    <a:lnTo>
                      <a:pt x="9036" y="2232"/>
                    </a:lnTo>
                    <a:lnTo>
                      <a:pt x="8737" y="2873"/>
                    </a:lnTo>
                    <a:cubicBezTo>
                      <a:pt x="8633" y="3070"/>
                      <a:pt x="8531" y="3269"/>
                      <a:pt x="8430" y="3465"/>
                    </a:cubicBezTo>
                    <a:lnTo>
                      <a:pt x="8122" y="4008"/>
                    </a:lnTo>
                    <a:lnTo>
                      <a:pt x="7810" y="4502"/>
                    </a:lnTo>
                    <a:lnTo>
                      <a:pt x="7478" y="4970"/>
                    </a:lnTo>
                    <a:lnTo>
                      <a:pt x="7165" y="5414"/>
                    </a:lnTo>
                    <a:lnTo>
                      <a:pt x="6836" y="5832"/>
                    </a:lnTo>
                    <a:lnTo>
                      <a:pt x="6509" y="6202"/>
                    </a:lnTo>
                    <a:lnTo>
                      <a:pt x="6184" y="6497"/>
                    </a:lnTo>
                    <a:lnTo>
                      <a:pt x="5855" y="6769"/>
                    </a:lnTo>
                    <a:lnTo>
                      <a:pt x="5517" y="7042"/>
                    </a:lnTo>
                    <a:lnTo>
                      <a:pt x="5192" y="7286"/>
                    </a:lnTo>
                    <a:lnTo>
                      <a:pt x="4850" y="7411"/>
                    </a:lnTo>
                    <a:lnTo>
                      <a:pt x="4524" y="7558"/>
                    </a:lnTo>
                    <a:lnTo>
                      <a:pt x="4188" y="7632"/>
                    </a:lnTo>
                    <a:lnTo>
                      <a:pt x="3857" y="7681"/>
                    </a:lnTo>
                    <a:lnTo>
                      <a:pt x="3532" y="7681"/>
                    </a:lnTo>
                    <a:lnTo>
                      <a:pt x="3206" y="7681"/>
                    </a:lnTo>
                    <a:lnTo>
                      <a:pt x="2875" y="7608"/>
                    </a:lnTo>
                    <a:lnTo>
                      <a:pt x="2552" y="7509"/>
                    </a:lnTo>
                    <a:lnTo>
                      <a:pt x="2232" y="7337"/>
                    </a:lnTo>
                    <a:lnTo>
                      <a:pt x="1919" y="7140"/>
                    </a:lnTo>
                    <a:lnTo>
                      <a:pt x="1600" y="6918"/>
                    </a:lnTo>
                    <a:lnTo>
                      <a:pt x="1298" y="6596"/>
                    </a:lnTo>
                    <a:lnTo>
                      <a:pt x="993" y="6276"/>
                    </a:lnTo>
                    <a:lnTo>
                      <a:pt x="700" y="5907"/>
                    </a:lnTo>
                    <a:lnTo>
                      <a:pt x="405" y="5512"/>
                    </a:lnTo>
                    <a:lnTo>
                      <a:pt x="111" y="5043"/>
                    </a:lnTo>
                    <a:cubicBezTo>
                      <a:pt x="95" y="5019"/>
                      <a:pt x="82" y="4994"/>
                      <a:pt x="68" y="4970"/>
                    </a:cubicBezTo>
                    <a:lnTo>
                      <a:pt x="32" y="4970"/>
                    </a:lnTo>
                    <a:cubicBezTo>
                      <a:pt x="20" y="4986"/>
                      <a:pt x="9" y="5004"/>
                      <a:pt x="0" y="5019"/>
                    </a:cubicBezTo>
                    <a:lnTo>
                      <a:pt x="0" y="5092"/>
                    </a:lnTo>
                    <a:cubicBezTo>
                      <a:pt x="4" y="5142"/>
                      <a:pt x="7" y="5191"/>
                      <a:pt x="11" y="5241"/>
                    </a:cubicBezTo>
                    <a:cubicBezTo>
                      <a:pt x="23" y="5298"/>
                      <a:pt x="34" y="5356"/>
                      <a:pt x="43" y="5414"/>
                    </a:cubicBezTo>
                    <a:cubicBezTo>
                      <a:pt x="65" y="5479"/>
                      <a:pt x="88" y="5545"/>
                      <a:pt x="111" y="5610"/>
                    </a:cubicBezTo>
                    <a:cubicBezTo>
                      <a:pt x="142" y="5701"/>
                      <a:pt x="171" y="5792"/>
                      <a:pt x="203" y="5881"/>
                    </a:cubicBezTo>
                    <a:cubicBezTo>
                      <a:pt x="293" y="6045"/>
                      <a:pt x="382" y="6210"/>
                      <a:pt x="472" y="6374"/>
                    </a:cubicBezTo>
                    <a:lnTo>
                      <a:pt x="834" y="7016"/>
                    </a:lnTo>
                    <a:lnTo>
                      <a:pt x="1195" y="7608"/>
                    </a:lnTo>
                    <a:lnTo>
                      <a:pt x="1557" y="8151"/>
                    </a:lnTo>
                    <a:lnTo>
                      <a:pt x="1919" y="8595"/>
                    </a:lnTo>
                    <a:lnTo>
                      <a:pt x="2280" y="9063"/>
                    </a:lnTo>
                    <a:lnTo>
                      <a:pt x="2643" y="9407"/>
                    </a:lnTo>
                    <a:lnTo>
                      <a:pt x="2998" y="9728"/>
                    </a:lnTo>
                    <a:close/>
                  </a:path>
                </a:pathLst>
              </a:custGeom>
              <a:solidFill>
                <a:srgbClr val="E8E8E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" name="Freeform 32"/>
              <p:cNvSpPr>
                <a:spLocks/>
              </p:cNvSpPr>
              <p:nvPr/>
            </p:nvSpPr>
            <p:spPr bwMode="auto">
              <a:xfrm>
                <a:off x="5047525" y="4489048"/>
                <a:ext cx="3355658" cy="1544509"/>
              </a:xfrm>
              <a:custGeom>
                <a:avLst/>
                <a:gdLst>
                  <a:gd name="T0" fmla="*/ 2147483647 w 1557"/>
                  <a:gd name="T1" fmla="*/ 2147483647 h 716"/>
                  <a:gd name="T2" fmla="*/ 2147483647 w 1557"/>
                  <a:gd name="T3" fmla="*/ 2147483647 h 716"/>
                  <a:gd name="T4" fmla="*/ 2147483647 w 1557"/>
                  <a:gd name="T5" fmla="*/ 2147483647 h 716"/>
                  <a:gd name="T6" fmla="*/ 2147483647 w 1557"/>
                  <a:gd name="T7" fmla="*/ 2147483647 h 716"/>
                  <a:gd name="T8" fmla="*/ 2147483647 w 1557"/>
                  <a:gd name="T9" fmla="*/ 2147483647 h 716"/>
                  <a:gd name="T10" fmla="*/ 2147483647 w 1557"/>
                  <a:gd name="T11" fmla="*/ 2147483647 h 716"/>
                  <a:gd name="T12" fmla="*/ 2147483647 w 1557"/>
                  <a:gd name="T13" fmla="*/ 2147483647 h 716"/>
                  <a:gd name="T14" fmla="*/ 2147483647 w 1557"/>
                  <a:gd name="T15" fmla="*/ 2147483647 h 716"/>
                  <a:gd name="T16" fmla="*/ 2147483647 w 1557"/>
                  <a:gd name="T17" fmla="*/ 2147483647 h 716"/>
                  <a:gd name="T18" fmla="*/ 2147483647 w 1557"/>
                  <a:gd name="T19" fmla="*/ 2147483647 h 716"/>
                  <a:gd name="T20" fmla="*/ 2147483647 w 1557"/>
                  <a:gd name="T21" fmla="*/ 2147483647 h 716"/>
                  <a:gd name="T22" fmla="*/ 2147483647 w 1557"/>
                  <a:gd name="T23" fmla="*/ 2147483647 h 716"/>
                  <a:gd name="T24" fmla="*/ 2147483647 w 1557"/>
                  <a:gd name="T25" fmla="*/ 2147483647 h 716"/>
                  <a:gd name="T26" fmla="*/ 2147483647 w 1557"/>
                  <a:gd name="T27" fmla="*/ 2147483647 h 716"/>
                  <a:gd name="T28" fmla="*/ 2147483647 w 1557"/>
                  <a:gd name="T29" fmla="*/ 2147483647 h 716"/>
                  <a:gd name="T30" fmla="*/ 2147483647 w 1557"/>
                  <a:gd name="T31" fmla="*/ 2147483647 h 716"/>
                  <a:gd name="T32" fmla="*/ 2147483647 w 1557"/>
                  <a:gd name="T33" fmla="*/ 2147483647 h 716"/>
                  <a:gd name="T34" fmla="*/ 2147483647 w 1557"/>
                  <a:gd name="T35" fmla="*/ 0 h 716"/>
                  <a:gd name="T36" fmla="*/ 2147483647 w 1557"/>
                  <a:gd name="T37" fmla="*/ 2147483647 h 716"/>
                  <a:gd name="T38" fmla="*/ 2147483647 w 1557"/>
                  <a:gd name="T39" fmla="*/ 2147483647 h 716"/>
                  <a:gd name="T40" fmla="*/ 2147483647 w 1557"/>
                  <a:gd name="T41" fmla="*/ 2147483647 h 716"/>
                  <a:gd name="T42" fmla="*/ 2147483647 w 1557"/>
                  <a:gd name="T43" fmla="*/ 2147483647 h 716"/>
                  <a:gd name="T44" fmla="*/ 2147483647 w 1557"/>
                  <a:gd name="T45" fmla="*/ 2147483647 h 716"/>
                  <a:gd name="T46" fmla="*/ 2147483647 w 1557"/>
                  <a:gd name="T47" fmla="*/ 2147483647 h 716"/>
                  <a:gd name="T48" fmla="*/ 2147483647 w 1557"/>
                  <a:gd name="T49" fmla="*/ 2147483647 h 716"/>
                  <a:gd name="T50" fmla="*/ 2147483647 w 1557"/>
                  <a:gd name="T51" fmla="*/ 2147483647 h 716"/>
                  <a:gd name="T52" fmla="*/ 2147483647 w 1557"/>
                  <a:gd name="T53" fmla="*/ 2147483647 h 716"/>
                  <a:gd name="T54" fmla="*/ 2147483647 w 1557"/>
                  <a:gd name="T55" fmla="*/ 2147483647 h 716"/>
                  <a:gd name="T56" fmla="*/ 2147483647 w 1557"/>
                  <a:gd name="T57" fmla="*/ 2147483647 h 716"/>
                  <a:gd name="T58" fmla="*/ 2147483647 w 1557"/>
                  <a:gd name="T59" fmla="*/ 2147483647 h 716"/>
                  <a:gd name="T60" fmla="*/ 2147483647 w 1557"/>
                  <a:gd name="T61" fmla="*/ 2147483647 h 716"/>
                  <a:gd name="T62" fmla="*/ 2147483647 w 1557"/>
                  <a:gd name="T63" fmla="*/ 2147483647 h 716"/>
                  <a:gd name="T64" fmla="*/ 2147483647 w 1557"/>
                  <a:gd name="T65" fmla="*/ 2147483647 h 716"/>
                  <a:gd name="T66" fmla="*/ 2147483647 w 1557"/>
                  <a:gd name="T67" fmla="*/ 2147483647 h 716"/>
                  <a:gd name="T68" fmla="*/ 2147483647 w 1557"/>
                  <a:gd name="T69" fmla="*/ 2147483647 h 716"/>
                  <a:gd name="T70" fmla="*/ 0 w 1557"/>
                  <a:gd name="T71" fmla="*/ 2147483647 h 716"/>
                  <a:gd name="T72" fmla="*/ 2147483647 w 1557"/>
                  <a:gd name="T73" fmla="*/ 2147483647 h 716"/>
                  <a:gd name="T74" fmla="*/ 2147483647 w 1557"/>
                  <a:gd name="T75" fmla="*/ 2147483647 h 716"/>
                  <a:gd name="T76" fmla="*/ 2147483647 w 1557"/>
                  <a:gd name="T77" fmla="*/ 2147483647 h 71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557" h="716">
                    <a:moveTo>
                      <a:pt x="73" y="688"/>
                    </a:moveTo>
                    <a:lnTo>
                      <a:pt x="73" y="688"/>
                    </a:lnTo>
                    <a:lnTo>
                      <a:pt x="110" y="696"/>
                    </a:lnTo>
                    <a:lnTo>
                      <a:pt x="149" y="703"/>
                    </a:lnTo>
                    <a:lnTo>
                      <a:pt x="187" y="709"/>
                    </a:lnTo>
                    <a:lnTo>
                      <a:pt x="226" y="712"/>
                    </a:lnTo>
                    <a:lnTo>
                      <a:pt x="266" y="714"/>
                    </a:lnTo>
                    <a:lnTo>
                      <a:pt x="309" y="716"/>
                    </a:lnTo>
                    <a:lnTo>
                      <a:pt x="349" y="716"/>
                    </a:lnTo>
                    <a:lnTo>
                      <a:pt x="393" y="714"/>
                    </a:lnTo>
                    <a:lnTo>
                      <a:pt x="438" y="712"/>
                    </a:lnTo>
                    <a:lnTo>
                      <a:pt x="482" y="707"/>
                    </a:lnTo>
                    <a:lnTo>
                      <a:pt x="526" y="701"/>
                    </a:lnTo>
                    <a:lnTo>
                      <a:pt x="572" y="694"/>
                    </a:lnTo>
                    <a:lnTo>
                      <a:pt x="618" y="687"/>
                    </a:lnTo>
                    <a:lnTo>
                      <a:pt x="666" y="676"/>
                    </a:lnTo>
                    <a:lnTo>
                      <a:pt x="712" y="663"/>
                    </a:lnTo>
                    <a:lnTo>
                      <a:pt x="760" y="650"/>
                    </a:lnTo>
                    <a:lnTo>
                      <a:pt x="810" y="635"/>
                    </a:lnTo>
                    <a:lnTo>
                      <a:pt x="857" y="617"/>
                    </a:lnTo>
                    <a:lnTo>
                      <a:pt x="907" y="598"/>
                    </a:lnTo>
                    <a:lnTo>
                      <a:pt x="955" y="578"/>
                    </a:lnTo>
                    <a:lnTo>
                      <a:pt x="1005" y="556"/>
                    </a:lnTo>
                    <a:lnTo>
                      <a:pt x="1054" y="532"/>
                    </a:lnTo>
                    <a:lnTo>
                      <a:pt x="1104" y="506"/>
                    </a:lnTo>
                    <a:lnTo>
                      <a:pt x="1156" y="479"/>
                    </a:lnTo>
                    <a:lnTo>
                      <a:pt x="1205" y="447"/>
                    </a:lnTo>
                    <a:lnTo>
                      <a:pt x="1255" y="416"/>
                    </a:lnTo>
                    <a:lnTo>
                      <a:pt x="1307" y="383"/>
                    </a:lnTo>
                    <a:lnTo>
                      <a:pt x="1356" y="346"/>
                    </a:lnTo>
                    <a:lnTo>
                      <a:pt x="1406" y="309"/>
                    </a:lnTo>
                    <a:lnTo>
                      <a:pt x="1456" y="269"/>
                    </a:lnTo>
                    <a:lnTo>
                      <a:pt x="1507" y="226"/>
                    </a:lnTo>
                    <a:lnTo>
                      <a:pt x="1557" y="184"/>
                    </a:lnTo>
                    <a:lnTo>
                      <a:pt x="1417" y="0"/>
                    </a:lnTo>
                    <a:lnTo>
                      <a:pt x="1375" y="38"/>
                    </a:lnTo>
                    <a:lnTo>
                      <a:pt x="1332" y="77"/>
                    </a:lnTo>
                    <a:lnTo>
                      <a:pt x="1288" y="116"/>
                    </a:lnTo>
                    <a:lnTo>
                      <a:pt x="1244" y="153"/>
                    </a:lnTo>
                    <a:lnTo>
                      <a:pt x="1200" y="188"/>
                    </a:lnTo>
                    <a:lnTo>
                      <a:pt x="1156" y="223"/>
                    </a:lnTo>
                    <a:lnTo>
                      <a:pt x="1110" y="256"/>
                    </a:lnTo>
                    <a:lnTo>
                      <a:pt x="1064" y="289"/>
                    </a:lnTo>
                    <a:lnTo>
                      <a:pt x="1018" y="320"/>
                    </a:lnTo>
                    <a:lnTo>
                      <a:pt x="972" y="350"/>
                    </a:lnTo>
                    <a:lnTo>
                      <a:pt x="924" y="379"/>
                    </a:lnTo>
                    <a:lnTo>
                      <a:pt x="878" y="407"/>
                    </a:lnTo>
                    <a:lnTo>
                      <a:pt x="832" y="434"/>
                    </a:lnTo>
                    <a:lnTo>
                      <a:pt x="784" y="458"/>
                    </a:lnTo>
                    <a:lnTo>
                      <a:pt x="738" y="482"/>
                    </a:lnTo>
                    <a:lnTo>
                      <a:pt x="692" y="504"/>
                    </a:lnTo>
                    <a:lnTo>
                      <a:pt x="646" y="526"/>
                    </a:lnTo>
                    <a:lnTo>
                      <a:pt x="598" y="545"/>
                    </a:lnTo>
                    <a:lnTo>
                      <a:pt x="554" y="563"/>
                    </a:lnTo>
                    <a:lnTo>
                      <a:pt x="508" y="580"/>
                    </a:lnTo>
                    <a:lnTo>
                      <a:pt x="462" y="595"/>
                    </a:lnTo>
                    <a:lnTo>
                      <a:pt x="417" y="609"/>
                    </a:lnTo>
                    <a:lnTo>
                      <a:pt x="373" y="620"/>
                    </a:lnTo>
                    <a:lnTo>
                      <a:pt x="331" y="631"/>
                    </a:lnTo>
                    <a:lnTo>
                      <a:pt x="287" y="641"/>
                    </a:lnTo>
                    <a:lnTo>
                      <a:pt x="244" y="648"/>
                    </a:lnTo>
                    <a:lnTo>
                      <a:pt x="204" y="653"/>
                    </a:lnTo>
                    <a:lnTo>
                      <a:pt x="163" y="657"/>
                    </a:lnTo>
                    <a:lnTo>
                      <a:pt x="123" y="661"/>
                    </a:lnTo>
                    <a:lnTo>
                      <a:pt x="84" y="661"/>
                    </a:lnTo>
                    <a:lnTo>
                      <a:pt x="47" y="659"/>
                    </a:lnTo>
                    <a:lnTo>
                      <a:pt x="11" y="657"/>
                    </a:lnTo>
                    <a:lnTo>
                      <a:pt x="5" y="655"/>
                    </a:lnTo>
                    <a:lnTo>
                      <a:pt x="1" y="657"/>
                    </a:lnTo>
                    <a:lnTo>
                      <a:pt x="0" y="659"/>
                    </a:lnTo>
                    <a:lnTo>
                      <a:pt x="0" y="663"/>
                    </a:lnTo>
                    <a:lnTo>
                      <a:pt x="3" y="666"/>
                    </a:lnTo>
                    <a:lnTo>
                      <a:pt x="11" y="670"/>
                    </a:lnTo>
                    <a:lnTo>
                      <a:pt x="20" y="674"/>
                    </a:lnTo>
                    <a:lnTo>
                      <a:pt x="33" y="677"/>
                    </a:lnTo>
                    <a:lnTo>
                      <a:pt x="73" y="688"/>
                    </a:lnTo>
                    <a:close/>
                  </a:path>
                </a:pathLst>
              </a:custGeom>
              <a:solidFill>
                <a:srgbClr val="E8E8E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" name="Freeform 34"/>
              <p:cNvSpPr>
                <a:spLocks/>
              </p:cNvSpPr>
              <p:nvPr userDrawn="1"/>
            </p:nvSpPr>
            <p:spPr bwMode="auto">
              <a:xfrm>
                <a:off x="5944682" y="34676"/>
                <a:ext cx="3195037" cy="1553179"/>
              </a:xfrm>
              <a:custGeom>
                <a:avLst/>
                <a:gdLst>
                  <a:gd name="T0" fmla="*/ 2582832 w 3195007"/>
                  <a:gd name="T1" fmla="*/ 0 h 1552473"/>
                  <a:gd name="T2" fmla="*/ 2705911 w 3195007"/>
                  <a:gd name="T3" fmla="*/ 0 h 1552473"/>
                  <a:gd name="T4" fmla="*/ 2833415 w 3195007"/>
                  <a:gd name="T5" fmla="*/ 0 h 1552473"/>
                  <a:gd name="T6" fmla="*/ 2956494 w 3195007"/>
                  <a:gd name="T7" fmla="*/ 9069 h 1552473"/>
                  <a:gd name="T8" fmla="*/ 3079573 w 3195007"/>
                  <a:gd name="T9" fmla="*/ 22672 h 1552473"/>
                  <a:gd name="T10" fmla="*/ 3198337 w 3195007"/>
                  <a:gd name="T11" fmla="*/ 34008 h 1552473"/>
                  <a:gd name="T12" fmla="*/ 3198337 w 3195007"/>
                  <a:gd name="T13" fmla="*/ 226782 h 1552473"/>
                  <a:gd name="T14" fmla="*/ 3083888 w 3195007"/>
                  <a:gd name="T15" fmla="*/ 231318 h 1552473"/>
                  <a:gd name="T16" fmla="*/ 2965123 w 3195007"/>
                  <a:gd name="T17" fmla="*/ 238121 h 1552473"/>
                  <a:gd name="T18" fmla="*/ 2842044 w 3195007"/>
                  <a:gd name="T19" fmla="*/ 251726 h 1552473"/>
                  <a:gd name="T20" fmla="*/ 2718966 w 3195007"/>
                  <a:gd name="T21" fmla="*/ 272139 h 1552473"/>
                  <a:gd name="T22" fmla="*/ 2595776 w 3195007"/>
                  <a:gd name="T23" fmla="*/ 292550 h 1552473"/>
                  <a:gd name="T24" fmla="*/ 2468382 w 3195007"/>
                  <a:gd name="T25" fmla="*/ 322030 h 1552473"/>
                  <a:gd name="T26" fmla="*/ 2340989 w 3195007"/>
                  <a:gd name="T27" fmla="*/ 356047 h 1552473"/>
                  <a:gd name="T28" fmla="*/ 2209281 w 3195007"/>
                  <a:gd name="T29" fmla="*/ 396869 h 1552473"/>
                  <a:gd name="T30" fmla="*/ 2081887 w 3195007"/>
                  <a:gd name="T31" fmla="*/ 439957 h 1552473"/>
                  <a:gd name="T32" fmla="*/ 1950068 w 3195007"/>
                  <a:gd name="T33" fmla="*/ 489849 h 1552473"/>
                  <a:gd name="T34" fmla="*/ 1824832 w 3195007"/>
                  <a:gd name="T35" fmla="*/ 544277 h 1552473"/>
                  <a:gd name="T36" fmla="*/ 1693124 w 3195007"/>
                  <a:gd name="T37" fmla="*/ 603240 h 1552473"/>
                  <a:gd name="T38" fmla="*/ 1561415 w 3195007"/>
                  <a:gd name="T39" fmla="*/ 669009 h 1552473"/>
                  <a:gd name="T40" fmla="*/ 1429596 w 3195007"/>
                  <a:gd name="T41" fmla="*/ 739311 h 1552473"/>
                  <a:gd name="T42" fmla="*/ 1302203 w 3195007"/>
                  <a:gd name="T43" fmla="*/ 816414 h 1552473"/>
                  <a:gd name="T44" fmla="*/ 1172652 w 3195007"/>
                  <a:gd name="T45" fmla="*/ 898056 h 1552473"/>
                  <a:gd name="T46" fmla="*/ 1045258 w 3195007"/>
                  <a:gd name="T47" fmla="*/ 986505 h 1552473"/>
                  <a:gd name="T48" fmla="*/ 917865 w 3195007"/>
                  <a:gd name="T49" fmla="*/ 1079483 h 1552473"/>
                  <a:gd name="T50" fmla="*/ 790360 w 3195007"/>
                  <a:gd name="T51" fmla="*/ 1179268 h 1552473"/>
                  <a:gd name="T52" fmla="*/ 667281 w 3195007"/>
                  <a:gd name="T53" fmla="*/ 1283587 h 1552473"/>
                  <a:gd name="T54" fmla="*/ 544203 w 3195007"/>
                  <a:gd name="T55" fmla="*/ 1392441 h 1552473"/>
                  <a:gd name="T56" fmla="*/ 421124 w 3195007"/>
                  <a:gd name="T57" fmla="*/ 1508102 h 1552473"/>
                  <a:gd name="T58" fmla="*/ 300202 w 3195007"/>
                  <a:gd name="T59" fmla="*/ 1632833 h 1552473"/>
                  <a:gd name="T60" fmla="*/ 0 w 3195007"/>
                  <a:gd name="T61" fmla="*/ 1195143 h 1552473"/>
                  <a:gd name="T62" fmla="*/ 118764 w 3195007"/>
                  <a:gd name="T63" fmla="*/ 1079483 h 1552473"/>
                  <a:gd name="T64" fmla="*/ 237529 w 3195007"/>
                  <a:gd name="T65" fmla="*/ 966093 h 1552473"/>
                  <a:gd name="T66" fmla="*/ 360607 w 3195007"/>
                  <a:gd name="T67" fmla="*/ 861773 h 1552473"/>
                  <a:gd name="T68" fmla="*/ 488112 w 3195007"/>
                  <a:gd name="T69" fmla="*/ 761989 h 1552473"/>
                  <a:gd name="T70" fmla="*/ 615505 w 3195007"/>
                  <a:gd name="T71" fmla="*/ 669009 h 1552473"/>
                  <a:gd name="T72" fmla="*/ 742899 w 3195007"/>
                  <a:gd name="T73" fmla="*/ 585099 h 1552473"/>
                  <a:gd name="T74" fmla="*/ 874607 w 3195007"/>
                  <a:gd name="T75" fmla="*/ 505724 h 1552473"/>
                  <a:gd name="T76" fmla="*/ 999843 w 3195007"/>
                  <a:gd name="T77" fmla="*/ 430887 h 1552473"/>
                  <a:gd name="T78" fmla="*/ 1131663 w 3195007"/>
                  <a:gd name="T79" fmla="*/ 365119 h 1552473"/>
                  <a:gd name="T80" fmla="*/ 1267685 w 3195007"/>
                  <a:gd name="T81" fmla="*/ 306156 h 1552473"/>
                  <a:gd name="T82" fmla="*/ 1399394 w 3195007"/>
                  <a:gd name="T83" fmla="*/ 251726 h 1552473"/>
                  <a:gd name="T84" fmla="*/ 1528944 w 3195007"/>
                  <a:gd name="T85" fmla="*/ 201837 h 1552473"/>
                  <a:gd name="T86" fmla="*/ 1665078 w 3195007"/>
                  <a:gd name="T87" fmla="*/ 156481 h 1552473"/>
                  <a:gd name="T88" fmla="*/ 1796786 w 3195007"/>
                  <a:gd name="T89" fmla="*/ 117923 h 1552473"/>
                  <a:gd name="T90" fmla="*/ 1930652 w 3195007"/>
                  <a:gd name="T91" fmla="*/ 83911 h 1552473"/>
                  <a:gd name="T92" fmla="*/ 2062360 w 3195007"/>
                  <a:gd name="T93" fmla="*/ 58972 h 1552473"/>
                  <a:gd name="T94" fmla="*/ 2194179 w 3195007"/>
                  <a:gd name="T95" fmla="*/ 38546 h 1552473"/>
                  <a:gd name="T96" fmla="*/ 2323730 w 3195007"/>
                  <a:gd name="T97" fmla="*/ 22672 h 1552473"/>
                  <a:gd name="T98" fmla="*/ 2451124 w 3195007"/>
                  <a:gd name="T99" fmla="*/ 9069 h 1552473"/>
                  <a:gd name="T100" fmla="*/ 2582832 w 3195007"/>
                  <a:gd name="T101" fmla="*/ 0 h 1552473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0" t="0" r="r" b="b"/>
                <a:pathLst>
                  <a:path w="3195007" h="1552473">
                    <a:moveTo>
                      <a:pt x="2580168" y="0"/>
                    </a:moveTo>
                    <a:lnTo>
                      <a:pt x="2703136" y="0"/>
                    </a:lnTo>
                    <a:lnTo>
                      <a:pt x="2830418" y="0"/>
                    </a:lnTo>
                    <a:lnTo>
                      <a:pt x="2953386" y="8625"/>
                    </a:lnTo>
                    <a:lnTo>
                      <a:pt x="3076354" y="21562"/>
                    </a:lnTo>
                    <a:lnTo>
                      <a:pt x="3195007" y="32343"/>
                    </a:lnTo>
                    <a:lnTo>
                      <a:pt x="3195007" y="215621"/>
                    </a:lnTo>
                    <a:lnTo>
                      <a:pt x="3080669" y="219934"/>
                    </a:lnTo>
                    <a:lnTo>
                      <a:pt x="2962015" y="226402"/>
                    </a:lnTo>
                    <a:lnTo>
                      <a:pt x="2839047" y="239340"/>
                    </a:lnTo>
                    <a:lnTo>
                      <a:pt x="2716080" y="258746"/>
                    </a:lnTo>
                    <a:lnTo>
                      <a:pt x="2593112" y="278151"/>
                    </a:lnTo>
                    <a:lnTo>
                      <a:pt x="2465829" y="306182"/>
                    </a:lnTo>
                    <a:lnTo>
                      <a:pt x="2338547" y="338525"/>
                    </a:lnTo>
                    <a:lnTo>
                      <a:pt x="2206950" y="377337"/>
                    </a:lnTo>
                    <a:lnTo>
                      <a:pt x="2079667" y="418305"/>
                    </a:lnTo>
                    <a:lnTo>
                      <a:pt x="1948070" y="465742"/>
                    </a:lnTo>
                    <a:lnTo>
                      <a:pt x="1822945" y="517491"/>
                    </a:lnTo>
                    <a:lnTo>
                      <a:pt x="1691348" y="573553"/>
                    </a:lnTo>
                    <a:lnTo>
                      <a:pt x="1559750" y="636083"/>
                    </a:lnTo>
                    <a:lnTo>
                      <a:pt x="1428153" y="702925"/>
                    </a:lnTo>
                    <a:lnTo>
                      <a:pt x="1300871" y="776236"/>
                    </a:lnTo>
                    <a:lnTo>
                      <a:pt x="1171431" y="853860"/>
                    </a:lnTo>
                    <a:lnTo>
                      <a:pt x="1044148" y="937952"/>
                    </a:lnTo>
                    <a:lnTo>
                      <a:pt x="916866" y="1026357"/>
                    </a:lnTo>
                    <a:lnTo>
                      <a:pt x="789583" y="1121231"/>
                    </a:lnTo>
                    <a:lnTo>
                      <a:pt x="666615" y="1220416"/>
                    </a:lnTo>
                    <a:lnTo>
                      <a:pt x="543648" y="1323914"/>
                    </a:lnTo>
                    <a:lnTo>
                      <a:pt x="420680" y="1433881"/>
                    </a:lnTo>
                    <a:lnTo>
                      <a:pt x="299869" y="1552473"/>
                    </a:lnTo>
                    <a:lnTo>
                      <a:pt x="0" y="1136324"/>
                    </a:lnTo>
                    <a:lnTo>
                      <a:pt x="118653" y="1026357"/>
                    </a:lnTo>
                    <a:lnTo>
                      <a:pt x="237307" y="918547"/>
                    </a:lnTo>
                    <a:lnTo>
                      <a:pt x="360274" y="819361"/>
                    </a:lnTo>
                    <a:lnTo>
                      <a:pt x="487557" y="724487"/>
                    </a:lnTo>
                    <a:lnTo>
                      <a:pt x="614839" y="636083"/>
                    </a:lnTo>
                    <a:lnTo>
                      <a:pt x="742122" y="556303"/>
                    </a:lnTo>
                    <a:lnTo>
                      <a:pt x="873719" y="480835"/>
                    </a:lnTo>
                    <a:lnTo>
                      <a:pt x="998844" y="409680"/>
                    </a:lnTo>
                    <a:lnTo>
                      <a:pt x="1130442" y="347150"/>
                    </a:lnTo>
                    <a:lnTo>
                      <a:pt x="1266353" y="291089"/>
                    </a:lnTo>
                    <a:lnTo>
                      <a:pt x="1397951" y="239340"/>
                    </a:lnTo>
                    <a:lnTo>
                      <a:pt x="1527390" y="191903"/>
                    </a:lnTo>
                    <a:lnTo>
                      <a:pt x="1663302" y="148779"/>
                    </a:lnTo>
                    <a:lnTo>
                      <a:pt x="1794899" y="112123"/>
                    </a:lnTo>
                    <a:lnTo>
                      <a:pt x="1928654" y="79780"/>
                    </a:lnTo>
                    <a:lnTo>
                      <a:pt x="2060251" y="56062"/>
                    </a:lnTo>
                    <a:lnTo>
                      <a:pt x="2191848" y="36656"/>
                    </a:lnTo>
                    <a:lnTo>
                      <a:pt x="2321288" y="21562"/>
                    </a:lnTo>
                    <a:lnTo>
                      <a:pt x="2448571" y="8625"/>
                    </a:lnTo>
                    <a:lnTo>
                      <a:pt x="2580168" y="0"/>
                    </a:lnTo>
                    <a:close/>
                  </a:path>
                </a:pathLst>
              </a:custGeom>
              <a:solidFill>
                <a:srgbClr val="E8E8E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4" name="Freeform 36"/>
            <p:cNvSpPr>
              <a:spLocks/>
            </p:cNvSpPr>
            <p:nvPr userDrawn="1"/>
          </p:nvSpPr>
          <p:spPr bwMode="auto">
            <a:xfrm>
              <a:off x="5741632" y="0"/>
              <a:ext cx="1418063" cy="544710"/>
            </a:xfrm>
            <a:custGeom>
              <a:avLst/>
              <a:gdLst>
                <a:gd name="T0" fmla="*/ 257724 w 1417593"/>
                <a:gd name="T1" fmla="*/ 0 h 543992"/>
                <a:gd name="T2" fmla="*/ 1470724 w 1417593"/>
                <a:gd name="T3" fmla="*/ 0 h 543992"/>
                <a:gd name="T4" fmla="*/ 1416040 w 1417593"/>
                <a:gd name="T5" fmla="*/ 19529 h 543992"/>
                <a:gd name="T6" fmla="*/ 1297477 w 1417593"/>
                <a:gd name="T7" fmla="*/ 64365 h 543992"/>
                <a:gd name="T8" fmla="*/ 1181150 w 1417593"/>
                <a:gd name="T9" fmla="*/ 111689 h 543992"/>
                <a:gd name="T10" fmla="*/ 1064827 w 1417593"/>
                <a:gd name="T11" fmla="*/ 166484 h 543992"/>
                <a:gd name="T12" fmla="*/ 955210 w 1417593"/>
                <a:gd name="T13" fmla="*/ 221281 h 543992"/>
                <a:gd name="T14" fmla="*/ 843359 w 1417593"/>
                <a:gd name="T15" fmla="*/ 281059 h 543992"/>
                <a:gd name="T16" fmla="*/ 731506 w 1417593"/>
                <a:gd name="T17" fmla="*/ 340836 h 543992"/>
                <a:gd name="T18" fmla="*/ 624133 w 1417593"/>
                <a:gd name="T19" fmla="*/ 410577 h 543992"/>
                <a:gd name="T20" fmla="*/ 518992 w 1417593"/>
                <a:gd name="T21" fmla="*/ 477830 h 543992"/>
                <a:gd name="T22" fmla="*/ 416087 w 1417593"/>
                <a:gd name="T23" fmla="*/ 552550 h 543992"/>
                <a:gd name="T24" fmla="*/ 313184 w 1417593"/>
                <a:gd name="T25" fmla="*/ 629761 h 543992"/>
                <a:gd name="T26" fmla="*/ 0 w 1417593"/>
                <a:gd name="T27" fmla="*/ 166484 h 543992"/>
                <a:gd name="T28" fmla="*/ 98433 w 1417593"/>
                <a:gd name="T29" fmla="*/ 101728 h 543992"/>
                <a:gd name="T30" fmla="*/ 196857 w 1417593"/>
                <a:gd name="T31" fmla="*/ 36964 h 543992"/>
                <a:gd name="T32" fmla="*/ 257724 w 1417593"/>
                <a:gd name="T33" fmla="*/ 0 h 54399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417593" h="543992">
                  <a:moveTo>
                    <a:pt x="248415" y="0"/>
                  </a:moveTo>
                  <a:lnTo>
                    <a:pt x="1417593" y="0"/>
                  </a:lnTo>
                  <a:lnTo>
                    <a:pt x="1364882" y="16870"/>
                  </a:lnTo>
                  <a:lnTo>
                    <a:pt x="1250603" y="55598"/>
                  </a:lnTo>
                  <a:lnTo>
                    <a:pt x="1138480" y="96477"/>
                  </a:lnTo>
                  <a:lnTo>
                    <a:pt x="1026357" y="143810"/>
                  </a:lnTo>
                  <a:lnTo>
                    <a:pt x="920702" y="191143"/>
                  </a:lnTo>
                  <a:lnTo>
                    <a:pt x="812892" y="242780"/>
                  </a:lnTo>
                  <a:lnTo>
                    <a:pt x="705081" y="294416"/>
                  </a:lnTo>
                  <a:lnTo>
                    <a:pt x="601583" y="354659"/>
                  </a:lnTo>
                  <a:lnTo>
                    <a:pt x="500241" y="412750"/>
                  </a:lnTo>
                  <a:lnTo>
                    <a:pt x="401056" y="477295"/>
                  </a:lnTo>
                  <a:lnTo>
                    <a:pt x="301870" y="543992"/>
                  </a:lnTo>
                  <a:lnTo>
                    <a:pt x="0" y="143810"/>
                  </a:lnTo>
                  <a:lnTo>
                    <a:pt x="94874" y="87871"/>
                  </a:lnTo>
                  <a:lnTo>
                    <a:pt x="189747" y="31931"/>
                  </a:lnTo>
                  <a:lnTo>
                    <a:pt x="248415" y="0"/>
                  </a:lnTo>
                  <a:close/>
                </a:path>
              </a:pathLst>
            </a:custGeom>
            <a:solidFill>
              <a:srgbClr val="E8E8E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" name="Freeform 38"/>
            <p:cNvSpPr>
              <a:spLocks/>
            </p:cNvSpPr>
            <p:nvPr userDrawn="1"/>
          </p:nvSpPr>
          <p:spPr bwMode="auto">
            <a:xfrm>
              <a:off x="6858718" y="486916"/>
              <a:ext cx="2290607" cy="1527208"/>
            </a:xfrm>
            <a:custGeom>
              <a:avLst/>
              <a:gdLst>
                <a:gd name="T0" fmla="*/ 2413550 w 2289509"/>
                <a:gd name="T1" fmla="*/ 0 h 1526375"/>
                <a:gd name="T2" fmla="*/ 2414659 w 2289509"/>
                <a:gd name="T3" fmla="*/ 278285 h 1526375"/>
                <a:gd name="T4" fmla="*/ 2282354 w 2289509"/>
                <a:gd name="T5" fmla="*/ 327350 h 1526375"/>
                <a:gd name="T6" fmla="*/ 2177682 w 2289509"/>
                <a:gd name="T7" fmla="*/ 368586 h 1526375"/>
                <a:gd name="T8" fmla="*/ 2073011 w 2289509"/>
                <a:gd name="T9" fmla="*/ 416692 h 1526375"/>
                <a:gd name="T10" fmla="*/ 1968335 w 2289509"/>
                <a:gd name="T11" fmla="*/ 462508 h 1526375"/>
                <a:gd name="T12" fmla="*/ 1863660 w 2289509"/>
                <a:gd name="T13" fmla="*/ 512906 h 1526375"/>
                <a:gd name="T14" fmla="*/ 1758989 w 2289509"/>
                <a:gd name="T15" fmla="*/ 567888 h 1526375"/>
                <a:gd name="T16" fmla="*/ 1649763 w 2289509"/>
                <a:gd name="T17" fmla="*/ 627447 h 1526375"/>
                <a:gd name="T18" fmla="*/ 1545088 w 2289509"/>
                <a:gd name="T19" fmla="*/ 687008 h 1526375"/>
                <a:gd name="T20" fmla="*/ 1435861 w 2289509"/>
                <a:gd name="T21" fmla="*/ 748863 h 1526375"/>
                <a:gd name="T22" fmla="*/ 1331185 w 2289509"/>
                <a:gd name="T23" fmla="*/ 817588 h 1526375"/>
                <a:gd name="T24" fmla="*/ 1226513 w 2289509"/>
                <a:gd name="T25" fmla="*/ 884023 h 1526375"/>
                <a:gd name="T26" fmla="*/ 1121844 w 2289509"/>
                <a:gd name="T27" fmla="*/ 955038 h 1526375"/>
                <a:gd name="T28" fmla="*/ 1017163 w 2289509"/>
                <a:gd name="T29" fmla="*/ 1032926 h 1526375"/>
                <a:gd name="T30" fmla="*/ 912491 w 2289509"/>
                <a:gd name="T31" fmla="*/ 1108522 h 1526375"/>
                <a:gd name="T32" fmla="*/ 812364 w 2289509"/>
                <a:gd name="T33" fmla="*/ 1188703 h 1526375"/>
                <a:gd name="T34" fmla="*/ 712241 w 2289509"/>
                <a:gd name="T35" fmla="*/ 1268880 h 1526375"/>
                <a:gd name="T36" fmla="*/ 612118 w 2289509"/>
                <a:gd name="T37" fmla="*/ 1353645 h 1526375"/>
                <a:gd name="T38" fmla="*/ 509718 w 2289509"/>
                <a:gd name="T39" fmla="*/ 1440693 h 1526375"/>
                <a:gd name="T40" fmla="*/ 414147 w 2289509"/>
                <a:gd name="T41" fmla="*/ 1530038 h 1526375"/>
                <a:gd name="T42" fmla="*/ 318574 w 2289509"/>
                <a:gd name="T43" fmla="*/ 1621670 h 1526375"/>
                <a:gd name="T44" fmla="*/ 0 w 2289509"/>
                <a:gd name="T45" fmla="*/ 1200158 h 1526375"/>
                <a:gd name="T46" fmla="*/ 113775 w 2289509"/>
                <a:gd name="T47" fmla="*/ 1099359 h 1526375"/>
                <a:gd name="T48" fmla="*/ 225279 w 2289509"/>
                <a:gd name="T49" fmla="*/ 1003148 h 1526375"/>
                <a:gd name="T50" fmla="*/ 343606 w 2289509"/>
                <a:gd name="T51" fmla="*/ 909220 h 1526375"/>
                <a:gd name="T52" fmla="*/ 455106 w 2289509"/>
                <a:gd name="T53" fmla="*/ 824459 h 1526375"/>
                <a:gd name="T54" fmla="*/ 568884 w 2289509"/>
                <a:gd name="T55" fmla="*/ 739699 h 1526375"/>
                <a:gd name="T56" fmla="*/ 687210 w 2289509"/>
                <a:gd name="T57" fmla="*/ 664101 h 1526375"/>
                <a:gd name="T58" fmla="*/ 798711 w 2289509"/>
                <a:gd name="T59" fmla="*/ 593086 h 1526375"/>
                <a:gd name="T60" fmla="*/ 912491 w 2289509"/>
                <a:gd name="T61" fmla="*/ 526652 h 1526375"/>
                <a:gd name="T62" fmla="*/ 1026266 w 2289509"/>
                <a:gd name="T63" fmla="*/ 462508 h 1526375"/>
                <a:gd name="T64" fmla="*/ 1142315 w 2289509"/>
                <a:gd name="T65" fmla="*/ 398366 h 1526375"/>
                <a:gd name="T66" fmla="*/ 1256097 w 2289509"/>
                <a:gd name="T67" fmla="*/ 343384 h 1526375"/>
                <a:gd name="T68" fmla="*/ 1369871 w 2289509"/>
                <a:gd name="T69" fmla="*/ 292988 h 1526375"/>
                <a:gd name="T70" fmla="*/ 1479103 w 2289509"/>
                <a:gd name="T71" fmla="*/ 247169 h 1526375"/>
                <a:gd name="T72" fmla="*/ 1590597 w 2289509"/>
                <a:gd name="T73" fmla="*/ 205935 h 1526375"/>
                <a:gd name="T74" fmla="*/ 1699823 w 2289509"/>
                <a:gd name="T75" fmla="*/ 166992 h 1526375"/>
                <a:gd name="T76" fmla="*/ 1813598 w 2289509"/>
                <a:gd name="T77" fmla="*/ 128047 h 1526375"/>
                <a:gd name="T78" fmla="*/ 1922823 w 2289509"/>
                <a:gd name="T79" fmla="*/ 100560 h 1526375"/>
                <a:gd name="T80" fmla="*/ 2027499 w 2289509"/>
                <a:gd name="T81" fmla="*/ 70776 h 1526375"/>
                <a:gd name="T82" fmla="*/ 2136723 w 2289509"/>
                <a:gd name="T83" fmla="*/ 47875 h 1526375"/>
                <a:gd name="T84" fmla="*/ 2241396 w 2289509"/>
                <a:gd name="T85" fmla="*/ 27249 h 1526375"/>
                <a:gd name="T86" fmla="*/ 2346074 w 2289509"/>
                <a:gd name="T87" fmla="*/ 11222 h 1526375"/>
                <a:gd name="T88" fmla="*/ 2413550 w 2289509"/>
                <a:gd name="T89" fmla="*/ 0 h 1526375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289509" h="1526375">
                  <a:moveTo>
                    <a:pt x="2288457" y="0"/>
                  </a:moveTo>
                  <a:cubicBezTo>
                    <a:pt x="2288808" y="87311"/>
                    <a:pt x="2289158" y="174622"/>
                    <a:pt x="2289509" y="261933"/>
                  </a:cubicBezTo>
                  <a:lnTo>
                    <a:pt x="2164066" y="308114"/>
                  </a:lnTo>
                  <a:lnTo>
                    <a:pt x="2064817" y="346926"/>
                  </a:lnTo>
                  <a:lnTo>
                    <a:pt x="1965568" y="392206"/>
                  </a:lnTo>
                  <a:lnTo>
                    <a:pt x="1866318" y="435331"/>
                  </a:lnTo>
                  <a:lnTo>
                    <a:pt x="1767069" y="482767"/>
                  </a:lnTo>
                  <a:lnTo>
                    <a:pt x="1667820" y="534516"/>
                  </a:lnTo>
                  <a:lnTo>
                    <a:pt x="1564255" y="590578"/>
                  </a:lnTo>
                  <a:lnTo>
                    <a:pt x="1465006" y="646640"/>
                  </a:lnTo>
                  <a:lnTo>
                    <a:pt x="1361442" y="704857"/>
                  </a:lnTo>
                  <a:lnTo>
                    <a:pt x="1262192" y="769544"/>
                  </a:lnTo>
                  <a:lnTo>
                    <a:pt x="1162943" y="832074"/>
                  </a:lnTo>
                  <a:lnTo>
                    <a:pt x="1063694" y="898917"/>
                  </a:lnTo>
                  <a:lnTo>
                    <a:pt x="964444" y="972228"/>
                  </a:lnTo>
                  <a:lnTo>
                    <a:pt x="865195" y="1043383"/>
                  </a:lnTo>
                  <a:lnTo>
                    <a:pt x="770261" y="1118851"/>
                  </a:lnTo>
                  <a:lnTo>
                    <a:pt x="675327" y="1194318"/>
                  </a:lnTo>
                  <a:lnTo>
                    <a:pt x="580393" y="1274098"/>
                  </a:lnTo>
                  <a:lnTo>
                    <a:pt x="483301" y="1356034"/>
                  </a:lnTo>
                  <a:lnTo>
                    <a:pt x="392682" y="1440127"/>
                  </a:lnTo>
                  <a:lnTo>
                    <a:pt x="302063" y="1526375"/>
                  </a:lnTo>
                  <a:lnTo>
                    <a:pt x="0" y="1129632"/>
                  </a:lnTo>
                  <a:lnTo>
                    <a:pt x="107880" y="1034758"/>
                  </a:lnTo>
                  <a:lnTo>
                    <a:pt x="213602" y="944197"/>
                  </a:lnTo>
                  <a:lnTo>
                    <a:pt x="325797" y="855792"/>
                  </a:lnTo>
                  <a:lnTo>
                    <a:pt x="431519" y="776012"/>
                  </a:lnTo>
                  <a:lnTo>
                    <a:pt x="539399" y="696233"/>
                  </a:lnTo>
                  <a:lnTo>
                    <a:pt x="651593" y="625077"/>
                  </a:lnTo>
                  <a:lnTo>
                    <a:pt x="757315" y="558235"/>
                  </a:lnTo>
                  <a:lnTo>
                    <a:pt x="865195" y="495704"/>
                  </a:lnTo>
                  <a:lnTo>
                    <a:pt x="973075" y="435331"/>
                  </a:lnTo>
                  <a:lnTo>
                    <a:pt x="1083112" y="374956"/>
                  </a:lnTo>
                  <a:lnTo>
                    <a:pt x="1190992" y="323207"/>
                  </a:lnTo>
                  <a:lnTo>
                    <a:pt x="1298871" y="275771"/>
                  </a:lnTo>
                  <a:lnTo>
                    <a:pt x="1402436" y="232646"/>
                  </a:lnTo>
                  <a:lnTo>
                    <a:pt x="1508158" y="193834"/>
                  </a:lnTo>
                  <a:lnTo>
                    <a:pt x="1611722" y="157179"/>
                  </a:lnTo>
                  <a:lnTo>
                    <a:pt x="1719602" y="120523"/>
                  </a:lnTo>
                  <a:lnTo>
                    <a:pt x="1823166" y="94649"/>
                  </a:lnTo>
                  <a:lnTo>
                    <a:pt x="1922416" y="66618"/>
                  </a:lnTo>
                  <a:lnTo>
                    <a:pt x="2025980" y="45056"/>
                  </a:lnTo>
                  <a:lnTo>
                    <a:pt x="2125229" y="25650"/>
                  </a:lnTo>
                  <a:lnTo>
                    <a:pt x="2224479" y="10556"/>
                  </a:lnTo>
                  <a:lnTo>
                    <a:pt x="2288457" y="0"/>
                  </a:lnTo>
                  <a:close/>
                </a:path>
              </a:pathLst>
            </a:custGeom>
            <a:solidFill>
              <a:srgbClr val="E8E8E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11" name="Rectangle 11"/>
          <p:cNvSpPr>
            <a:spLocks noChangeArrowheads="1"/>
          </p:cNvSpPr>
          <p:nvPr userDrawn="1"/>
        </p:nvSpPr>
        <p:spPr bwMode="auto">
          <a:xfrm>
            <a:off x="0" y="3297238"/>
            <a:ext cx="10058400" cy="1292225"/>
          </a:xfrm>
          <a:prstGeom prst="rect">
            <a:avLst/>
          </a:prstGeom>
          <a:solidFill>
            <a:schemeClr val="bg2"/>
          </a:solidFill>
          <a:ln w="12700" algn="ctr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endParaRPr lang="pt-BR"/>
          </a:p>
        </p:txBody>
      </p:sp>
      <p:grpSp>
        <p:nvGrpSpPr>
          <p:cNvPr id="12" name="Group 168"/>
          <p:cNvGrpSpPr>
            <a:grpSpLocks/>
          </p:cNvGrpSpPr>
          <p:nvPr userDrawn="1"/>
        </p:nvGrpSpPr>
        <p:grpSpPr bwMode="auto">
          <a:xfrm>
            <a:off x="635000" y="635000"/>
            <a:ext cx="3046413" cy="1020763"/>
            <a:chOff x="7318375" y="220726"/>
            <a:chExt cx="1496398" cy="501397"/>
          </a:xfrm>
        </p:grpSpPr>
        <p:sp>
          <p:nvSpPr>
            <p:cNvPr id="13" name="AutoShape 3"/>
            <p:cNvSpPr>
              <a:spLocks noChangeAspect="1" noChangeArrowheads="1" noTextEdit="1"/>
            </p:cNvSpPr>
            <p:nvPr/>
          </p:nvSpPr>
          <p:spPr bwMode="blackGray">
            <a:xfrm>
              <a:off x="7318375" y="220726"/>
              <a:ext cx="1496398" cy="5013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" name="Freeform 5"/>
            <p:cNvSpPr>
              <a:spLocks/>
            </p:cNvSpPr>
            <p:nvPr/>
          </p:nvSpPr>
          <p:spPr bwMode="blackGray">
            <a:xfrm>
              <a:off x="7318375" y="220726"/>
              <a:ext cx="491261" cy="501397"/>
            </a:xfrm>
            <a:custGeom>
              <a:avLst/>
              <a:gdLst>
                <a:gd name="T0" fmla="*/ 2147483647 w 3787"/>
                <a:gd name="T1" fmla="*/ 2147483647 h 3860"/>
                <a:gd name="T2" fmla="*/ 2147483647 w 3787"/>
                <a:gd name="T3" fmla="*/ 2147483647 h 3860"/>
                <a:gd name="T4" fmla="*/ 2147483647 w 3787"/>
                <a:gd name="T5" fmla="*/ 2147483647 h 3860"/>
                <a:gd name="T6" fmla="*/ 2147483647 w 3787"/>
                <a:gd name="T7" fmla="*/ 2147483647 h 3860"/>
                <a:gd name="T8" fmla="*/ 2147483647 w 3787"/>
                <a:gd name="T9" fmla="*/ 2147483647 h 3860"/>
                <a:gd name="T10" fmla="*/ 2147483647 w 3787"/>
                <a:gd name="T11" fmla="*/ 2147483647 h 3860"/>
                <a:gd name="T12" fmla="*/ 2147483647 w 3787"/>
                <a:gd name="T13" fmla="*/ 2147483647 h 3860"/>
                <a:gd name="T14" fmla="*/ 2147483647 w 3787"/>
                <a:gd name="T15" fmla="*/ 2147483647 h 3860"/>
                <a:gd name="T16" fmla="*/ 2147483647 w 3787"/>
                <a:gd name="T17" fmla="*/ 2147483647 h 3860"/>
                <a:gd name="T18" fmla="*/ 2147483647 w 3787"/>
                <a:gd name="T19" fmla="*/ 2147483647 h 3860"/>
                <a:gd name="T20" fmla="*/ 2147483647 w 3787"/>
                <a:gd name="T21" fmla="*/ 2147483647 h 3860"/>
                <a:gd name="T22" fmla="*/ 2147483647 w 3787"/>
                <a:gd name="T23" fmla="*/ 2147483647 h 3860"/>
                <a:gd name="T24" fmla="*/ 2147483647 w 3787"/>
                <a:gd name="T25" fmla="*/ 0 h 3860"/>
                <a:gd name="T26" fmla="*/ 2147483647 w 3787"/>
                <a:gd name="T27" fmla="*/ 2147483647 h 3860"/>
                <a:gd name="T28" fmla="*/ 2147483647 w 3787"/>
                <a:gd name="T29" fmla="*/ 2147483647 h 3860"/>
                <a:gd name="T30" fmla="*/ 2147483647 w 3787"/>
                <a:gd name="T31" fmla="*/ 2147483647 h 3860"/>
                <a:gd name="T32" fmla="*/ 2147483647 w 3787"/>
                <a:gd name="T33" fmla="*/ 2147483647 h 3860"/>
                <a:gd name="T34" fmla="*/ 2147483647 w 3787"/>
                <a:gd name="T35" fmla="*/ 2147483647 h 3860"/>
                <a:gd name="T36" fmla="*/ 2147483647 w 3787"/>
                <a:gd name="T37" fmla="*/ 2147483647 h 3860"/>
                <a:gd name="T38" fmla="*/ 2147483647 w 3787"/>
                <a:gd name="T39" fmla="*/ 2147483647 h 3860"/>
                <a:gd name="T40" fmla="*/ 2147483647 w 3787"/>
                <a:gd name="T41" fmla="*/ 2147483647 h 3860"/>
                <a:gd name="T42" fmla="*/ 2147483647 w 3787"/>
                <a:gd name="T43" fmla="*/ 2147483647 h 3860"/>
                <a:gd name="T44" fmla="*/ 2147483647 w 3787"/>
                <a:gd name="T45" fmla="*/ 2147483647 h 3860"/>
                <a:gd name="T46" fmla="*/ 2147483647 w 3787"/>
                <a:gd name="T47" fmla="*/ 2147483647 h 3860"/>
                <a:gd name="T48" fmla="*/ 2147483647 w 3787"/>
                <a:gd name="T49" fmla="*/ 2147483647 h 3860"/>
                <a:gd name="T50" fmla="*/ 2147483647 w 3787"/>
                <a:gd name="T51" fmla="*/ 2147483647 h 3860"/>
                <a:gd name="T52" fmla="*/ 2147483647 w 3787"/>
                <a:gd name="T53" fmla="*/ 2147483647 h 3860"/>
                <a:gd name="T54" fmla="*/ 2147483647 w 3787"/>
                <a:gd name="T55" fmla="*/ 2147483647 h 3860"/>
                <a:gd name="T56" fmla="*/ 2147483647 w 3787"/>
                <a:gd name="T57" fmla="*/ 2147483647 h 3860"/>
                <a:gd name="T58" fmla="*/ 2147483647 w 3787"/>
                <a:gd name="T59" fmla="*/ 2147483647 h 3860"/>
                <a:gd name="T60" fmla="*/ 2147483647 w 3787"/>
                <a:gd name="T61" fmla="*/ 2147483647 h 3860"/>
                <a:gd name="T62" fmla="*/ 2147483647 w 3787"/>
                <a:gd name="T63" fmla="*/ 2147483647 h 3860"/>
                <a:gd name="T64" fmla="*/ 2147483647 w 3787"/>
                <a:gd name="T65" fmla="*/ 2147483647 h 3860"/>
                <a:gd name="T66" fmla="*/ 2147483647 w 3787"/>
                <a:gd name="T67" fmla="*/ 2147483647 h 3860"/>
                <a:gd name="T68" fmla="*/ 2147483647 w 3787"/>
                <a:gd name="T69" fmla="*/ 2147483647 h 3860"/>
                <a:gd name="T70" fmla="*/ 2147483647 w 3787"/>
                <a:gd name="T71" fmla="*/ 2147483647 h 3860"/>
                <a:gd name="T72" fmla="*/ 2147483647 w 3787"/>
                <a:gd name="T73" fmla="*/ 2147483647 h 3860"/>
                <a:gd name="T74" fmla="*/ 2147483647 w 3787"/>
                <a:gd name="T75" fmla="*/ 2147483647 h 3860"/>
                <a:gd name="T76" fmla="*/ 2147483647 w 3787"/>
                <a:gd name="T77" fmla="*/ 2147483647 h 3860"/>
                <a:gd name="T78" fmla="*/ 2147483647 w 3787"/>
                <a:gd name="T79" fmla="*/ 2147483647 h 3860"/>
                <a:gd name="T80" fmla="*/ 2147483647 w 3787"/>
                <a:gd name="T81" fmla="*/ 2147483647 h 3860"/>
                <a:gd name="T82" fmla="*/ 2147483647 w 3787"/>
                <a:gd name="T83" fmla="*/ 2147483647 h 3860"/>
                <a:gd name="T84" fmla="*/ 2147483647 w 3787"/>
                <a:gd name="T85" fmla="*/ 2147483647 h 3860"/>
                <a:gd name="T86" fmla="*/ 2147483647 w 3787"/>
                <a:gd name="T87" fmla="*/ 2147483647 h 3860"/>
                <a:gd name="T88" fmla="*/ 2147483647 w 3787"/>
                <a:gd name="T89" fmla="*/ 2147483647 h 3860"/>
                <a:gd name="T90" fmla="*/ 2147483647 w 3787"/>
                <a:gd name="T91" fmla="*/ 2147483647 h 3860"/>
                <a:gd name="T92" fmla="*/ 2147483647 w 3787"/>
                <a:gd name="T93" fmla="*/ 2147483647 h 3860"/>
                <a:gd name="T94" fmla="*/ 2147483647 w 3787"/>
                <a:gd name="T95" fmla="*/ 2147483647 h 3860"/>
                <a:gd name="T96" fmla="*/ 2147483647 w 3787"/>
                <a:gd name="T97" fmla="*/ 2147483647 h 3860"/>
                <a:gd name="T98" fmla="*/ 2147483647 w 3787"/>
                <a:gd name="T99" fmla="*/ 2147483647 h 3860"/>
                <a:gd name="T100" fmla="*/ 2147483647 w 3787"/>
                <a:gd name="T101" fmla="*/ 2147483647 h 3860"/>
                <a:gd name="T102" fmla="*/ 2147483647 w 3787"/>
                <a:gd name="T103" fmla="*/ 2147483647 h 3860"/>
                <a:gd name="T104" fmla="*/ 2147483647 w 3787"/>
                <a:gd name="T105" fmla="*/ 2147483647 h 3860"/>
                <a:gd name="T106" fmla="*/ 2147483647 w 3787"/>
                <a:gd name="T107" fmla="*/ 2147483647 h 3860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3787" h="3860">
                  <a:moveTo>
                    <a:pt x="197" y="2779"/>
                  </a:moveTo>
                  <a:lnTo>
                    <a:pt x="197" y="2779"/>
                  </a:lnTo>
                  <a:lnTo>
                    <a:pt x="175" y="2733"/>
                  </a:lnTo>
                  <a:lnTo>
                    <a:pt x="155" y="2689"/>
                  </a:lnTo>
                  <a:lnTo>
                    <a:pt x="136" y="2643"/>
                  </a:lnTo>
                  <a:lnTo>
                    <a:pt x="118" y="2597"/>
                  </a:lnTo>
                  <a:lnTo>
                    <a:pt x="101" y="2551"/>
                  </a:lnTo>
                  <a:lnTo>
                    <a:pt x="87" y="2505"/>
                  </a:lnTo>
                  <a:lnTo>
                    <a:pt x="74" y="2459"/>
                  </a:lnTo>
                  <a:lnTo>
                    <a:pt x="61" y="2413"/>
                  </a:lnTo>
                  <a:lnTo>
                    <a:pt x="50" y="2365"/>
                  </a:lnTo>
                  <a:lnTo>
                    <a:pt x="39" y="2319"/>
                  </a:lnTo>
                  <a:lnTo>
                    <a:pt x="29" y="2273"/>
                  </a:lnTo>
                  <a:lnTo>
                    <a:pt x="22" y="2225"/>
                  </a:lnTo>
                  <a:lnTo>
                    <a:pt x="15" y="2179"/>
                  </a:lnTo>
                  <a:lnTo>
                    <a:pt x="9" y="2131"/>
                  </a:lnTo>
                  <a:lnTo>
                    <a:pt x="6" y="2085"/>
                  </a:lnTo>
                  <a:lnTo>
                    <a:pt x="2" y="2037"/>
                  </a:lnTo>
                  <a:lnTo>
                    <a:pt x="0" y="1991"/>
                  </a:lnTo>
                  <a:lnTo>
                    <a:pt x="0" y="1943"/>
                  </a:lnTo>
                  <a:lnTo>
                    <a:pt x="0" y="1897"/>
                  </a:lnTo>
                  <a:lnTo>
                    <a:pt x="2" y="1851"/>
                  </a:lnTo>
                  <a:lnTo>
                    <a:pt x="4" y="1803"/>
                  </a:lnTo>
                  <a:lnTo>
                    <a:pt x="7" y="1757"/>
                  </a:lnTo>
                  <a:lnTo>
                    <a:pt x="13" y="1711"/>
                  </a:lnTo>
                  <a:lnTo>
                    <a:pt x="18" y="1665"/>
                  </a:lnTo>
                  <a:lnTo>
                    <a:pt x="26" y="1619"/>
                  </a:lnTo>
                  <a:lnTo>
                    <a:pt x="33" y="1573"/>
                  </a:lnTo>
                  <a:lnTo>
                    <a:pt x="42" y="1527"/>
                  </a:lnTo>
                  <a:lnTo>
                    <a:pt x="52" y="1482"/>
                  </a:lnTo>
                  <a:lnTo>
                    <a:pt x="64" y="1436"/>
                  </a:lnTo>
                  <a:lnTo>
                    <a:pt x="75" y="1392"/>
                  </a:lnTo>
                  <a:lnTo>
                    <a:pt x="105" y="1304"/>
                  </a:lnTo>
                  <a:lnTo>
                    <a:pt x="136" y="1217"/>
                  </a:lnTo>
                  <a:lnTo>
                    <a:pt x="155" y="1175"/>
                  </a:lnTo>
                  <a:lnTo>
                    <a:pt x="173" y="1133"/>
                  </a:lnTo>
                  <a:lnTo>
                    <a:pt x="191" y="1090"/>
                  </a:lnTo>
                  <a:lnTo>
                    <a:pt x="214" y="1048"/>
                  </a:lnTo>
                  <a:lnTo>
                    <a:pt x="234" y="1007"/>
                  </a:lnTo>
                  <a:lnTo>
                    <a:pt x="258" y="967"/>
                  </a:lnTo>
                  <a:lnTo>
                    <a:pt x="280" y="926"/>
                  </a:lnTo>
                  <a:lnTo>
                    <a:pt x="306" y="888"/>
                  </a:lnTo>
                  <a:lnTo>
                    <a:pt x="331" y="849"/>
                  </a:lnTo>
                  <a:lnTo>
                    <a:pt x="357" y="810"/>
                  </a:lnTo>
                  <a:lnTo>
                    <a:pt x="385" y="772"/>
                  </a:lnTo>
                  <a:lnTo>
                    <a:pt x="414" y="735"/>
                  </a:lnTo>
                  <a:lnTo>
                    <a:pt x="444" y="698"/>
                  </a:lnTo>
                  <a:lnTo>
                    <a:pt x="473" y="663"/>
                  </a:lnTo>
                  <a:lnTo>
                    <a:pt x="504" y="628"/>
                  </a:lnTo>
                  <a:lnTo>
                    <a:pt x="538" y="593"/>
                  </a:lnTo>
                  <a:lnTo>
                    <a:pt x="571" y="560"/>
                  </a:lnTo>
                  <a:lnTo>
                    <a:pt x="604" y="527"/>
                  </a:lnTo>
                  <a:lnTo>
                    <a:pt x="639" y="494"/>
                  </a:lnTo>
                  <a:lnTo>
                    <a:pt x="674" y="462"/>
                  </a:lnTo>
                  <a:lnTo>
                    <a:pt x="711" y="433"/>
                  </a:lnTo>
                  <a:lnTo>
                    <a:pt x="749" y="403"/>
                  </a:lnTo>
                  <a:lnTo>
                    <a:pt x="788" y="374"/>
                  </a:lnTo>
                  <a:lnTo>
                    <a:pt x="827" y="346"/>
                  </a:lnTo>
                  <a:lnTo>
                    <a:pt x="867" y="319"/>
                  </a:lnTo>
                  <a:lnTo>
                    <a:pt x="908" y="293"/>
                  </a:lnTo>
                  <a:lnTo>
                    <a:pt x="950" y="267"/>
                  </a:lnTo>
                  <a:lnTo>
                    <a:pt x="992" y="243"/>
                  </a:lnTo>
                  <a:lnTo>
                    <a:pt x="1036" y="219"/>
                  </a:lnTo>
                  <a:lnTo>
                    <a:pt x="1081" y="197"/>
                  </a:lnTo>
                  <a:lnTo>
                    <a:pt x="1139" y="169"/>
                  </a:lnTo>
                  <a:lnTo>
                    <a:pt x="1200" y="144"/>
                  </a:lnTo>
                  <a:lnTo>
                    <a:pt x="1259" y="120"/>
                  </a:lnTo>
                  <a:lnTo>
                    <a:pt x="1320" y="99"/>
                  </a:lnTo>
                  <a:lnTo>
                    <a:pt x="1381" y="79"/>
                  </a:lnTo>
                  <a:lnTo>
                    <a:pt x="1441" y="63"/>
                  </a:lnTo>
                  <a:lnTo>
                    <a:pt x="1502" y="48"/>
                  </a:lnTo>
                  <a:lnTo>
                    <a:pt x="1563" y="35"/>
                  </a:lnTo>
                  <a:lnTo>
                    <a:pt x="1624" y="24"/>
                  </a:lnTo>
                  <a:lnTo>
                    <a:pt x="1686" y="15"/>
                  </a:lnTo>
                  <a:lnTo>
                    <a:pt x="1747" y="9"/>
                  </a:lnTo>
                  <a:lnTo>
                    <a:pt x="1810" y="4"/>
                  </a:lnTo>
                  <a:lnTo>
                    <a:pt x="1870" y="0"/>
                  </a:lnTo>
                  <a:lnTo>
                    <a:pt x="1931" y="0"/>
                  </a:lnTo>
                  <a:lnTo>
                    <a:pt x="1992" y="2"/>
                  </a:lnTo>
                  <a:lnTo>
                    <a:pt x="2054" y="4"/>
                  </a:lnTo>
                  <a:lnTo>
                    <a:pt x="2132" y="11"/>
                  </a:lnTo>
                  <a:lnTo>
                    <a:pt x="2213" y="22"/>
                  </a:lnTo>
                  <a:lnTo>
                    <a:pt x="2296" y="39"/>
                  </a:lnTo>
                  <a:lnTo>
                    <a:pt x="2377" y="57"/>
                  </a:lnTo>
                  <a:lnTo>
                    <a:pt x="2386" y="59"/>
                  </a:lnTo>
                  <a:lnTo>
                    <a:pt x="2391" y="63"/>
                  </a:lnTo>
                  <a:lnTo>
                    <a:pt x="2397" y="68"/>
                  </a:lnTo>
                  <a:lnTo>
                    <a:pt x="2397" y="72"/>
                  </a:lnTo>
                  <a:lnTo>
                    <a:pt x="2397" y="76"/>
                  </a:lnTo>
                  <a:lnTo>
                    <a:pt x="2391" y="77"/>
                  </a:lnTo>
                  <a:lnTo>
                    <a:pt x="2384" y="79"/>
                  </a:lnTo>
                  <a:lnTo>
                    <a:pt x="2375" y="79"/>
                  </a:lnTo>
                  <a:lnTo>
                    <a:pt x="2292" y="66"/>
                  </a:lnTo>
                  <a:lnTo>
                    <a:pt x="2209" y="57"/>
                  </a:lnTo>
                  <a:lnTo>
                    <a:pt x="2128" y="50"/>
                  </a:lnTo>
                  <a:lnTo>
                    <a:pt x="2089" y="50"/>
                  </a:lnTo>
                  <a:lnTo>
                    <a:pt x="2053" y="50"/>
                  </a:lnTo>
                  <a:lnTo>
                    <a:pt x="2005" y="50"/>
                  </a:lnTo>
                  <a:lnTo>
                    <a:pt x="1957" y="53"/>
                  </a:lnTo>
                  <a:lnTo>
                    <a:pt x="1909" y="57"/>
                  </a:lnTo>
                  <a:lnTo>
                    <a:pt x="1859" y="63"/>
                  </a:lnTo>
                  <a:lnTo>
                    <a:pt x="1811" y="68"/>
                  </a:lnTo>
                  <a:lnTo>
                    <a:pt x="1764" y="77"/>
                  </a:lnTo>
                  <a:lnTo>
                    <a:pt x="1716" y="87"/>
                  </a:lnTo>
                  <a:lnTo>
                    <a:pt x="1668" y="98"/>
                  </a:lnTo>
                  <a:lnTo>
                    <a:pt x="1618" y="109"/>
                  </a:lnTo>
                  <a:lnTo>
                    <a:pt x="1570" y="123"/>
                  </a:lnTo>
                  <a:lnTo>
                    <a:pt x="1524" y="138"/>
                  </a:lnTo>
                  <a:lnTo>
                    <a:pt x="1476" y="153"/>
                  </a:lnTo>
                  <a:lnTo>
                    <a:pt x="1428" y="171"/>
                  </a:lnTo>
                  <a:lnTo>
                    <a:pt x="1382" y="190"/>
                  </a:lnTo>
                  <a:lnTo>
                    <a:pt x="1335" y="212"/>
                  </a:lnTo>
                  <a:lnTo>
                    <a:pt x="1289" y="232"/>
                  </a:lnTo>
                  <a:lnTo>
                    <a:pt x="1246" y="254"/>
                  </a:lnTo>
                  <a:lnTo>
                    <a:pt x="1206" y="276"/>
                  </a:lnTo>
                  <a:lnTo>
                    <a:pt x="1165" y="298"/>
                  </a:lnTo>
                  <a:lnTo>
                    <a:pt x="1127" y="322"/>
                  </a:lnTo>
                  <a:lnTo>
                    <a:pt x="1088" y="346"/>
                  </a:lnTo>
                  <a:lnTo>
                    <a:pt x="1049" y="372"/>
                  </a:lnTo>
                  <a:lnTo>
                    <a:pt x="1012" y="400"/>
                  </a:lnTo>
                  <a:lnTo>
                    <a:pt x="976" y="425"/>
                  </a:lnTo>
                  <a:lnTo>
                    <a:pt x="906" y="483"/>
                  </a:lnTo>
                  <a:lnTo>
                    <a:pt x="838" y="541"/>
                  </a:lnTo>
                  <a:lnTo>
                    <a:pt x="773" y="604"/>
                  </a:lnTo>
                  <a:lnTo>
                    <a:pt x="712" y="670"/>
                  </a:lnTo>
                  <a:lnTo>
                    <a:pt x="655" y="738"/>
                  </a:lnTo>
                  <a:lnTo>
                    <a:pt x="600" y="808"/>
                  </a:lnTo>
                  <a:lnTo>
                    <a:pt x="550" y="880"/>
                  </a:lnTo>
                  <a:lnTo>
                    <a:pt x="503" y="956"/>
                  </a:lnTo>
                  <a:lnTo>
                    <a:pt x="458" y="1031"/>
                  </a:lnTo>
                  <a:lnTo>
                    <a:pt x="420" y="1110"/>
                  </a:lnTo>
                  <a:lnTo>
                    <a:pt x="383" y="1190"/>
                  </a:lnTo>
                  <a:lnTo>
                    <a:pt x="352" y="1271"/>
                  </a:lnTo>
                  <a:lnTo>
                    <a:pt x="322" y="1354"/>
                  </a:lnTo>
                  <a:lnTo>
                    <a:pt x="298" y="1438"/>
                  </a:lnTo>
                  <a:lnTo>
                    <a:pt x="278" y="1523"/>
                  </a:lnTo>
                  <a:lnTo>
                    <a:pt x="261" y="1610"/>
                  </a:lnTo>
                  <a:lnTo>
                    <a:pt x="250" y="1696"/>
                  </a:lnTo>
                  <a:lnTo>
                    <a:pt x="243" y="1783"/>
                  </a:lnTo>
                  <a:lnTo>
                    <a:pt x="239" y="1871"/>
                  </a:lnTo>
                  <a:lnTo>
                    <a:pt x="239" y="1915"/>
                  </a:lnTo>
                  <a:lnTo>
                    <a:pt x="239" y="1959"/>
                  </a:lnTo>
                  <a:lnTo>
                    <a:pt x="241" y="2002"/>
                  </a:lnTo>
                  <a:lnTo>
                    <a:pt x="245" y="2046"/>
                  </a:lnTo>
                  <a:lnTo>
                    <a:pt x="250" y="2090"/>
                  </a:lnTo>
                  <a:lnTo>
                    <a:pt x="256" y="2134"/>
                  </a:lnTo>
                  <a:lnTo>
                    <a:pt x="261" y="2179"/>
                  </a:lnTo>
                  <a:lnTo>
                    <a:pt x="269" y="2223"/>
                  </a:lnTo>
                  <a:lnTo>
                    <a:pt x="278" y="2267"/>
                  </a:lnTo>
                  <a:lnTo>
                    <a:pt x="289" y="2309"/>
                  </a:lnTo>
                  <a:lnTo>
                    <a:pt x="300" y="2354"/>
                  </a:lnTo>
                  <a:lnTo>
                    <a:pt x="313" y="2396"/>
                  </a:lnTo>
                  <a:lnTo>
                    <a:pt x="326" y="2440"/>
                  </a:lnTo>
                  <a:lnTo>
                    <a:pt x="342" y="2482"/>
                  </a:lnTo>
                  <a:lnTo>
                    <a:pt x="357" y="2527"/>
                  </a:lnTo>
                  <a:lnTo>
                    <a:pt x="376" y="2569"/>
                  </a:lnTo>
                  <a:lnTo>
                    <a:pt x="394" y="2611"/>
                  </a:lnTo>
                  <a:lnTo>
                    <a:pt x="414" y="2654"/>
                  </a:lnTo>
                  <a:lnTo>
                    <a:pt x="434" y="2694"/>
                  </a:lnTo>
                  <a:lnTo>
                    <a:pt x="457" y="2735"/>
                  </a:lnTo>
                  <a:lnTo>
                    <a:pt x="480" y="2775"/>
                  </a:lnTo>
                  <a:lnTo>
                    <a:pt x="504" y="2814"/>
                  </a:lnTo>
                  <a:lnTo>
                    <a:pt x="528" y="2853"/>
                  </a:lnTo>
                  <a:lnTo>
                    <a:pt x="554" y="2891"/>
                  </a:lnTo>
                  <a:lnTo>
                    <a:pt x="582" y="2928"/>
                  </a:lnTo>
                  <a:lnTo>
                    <a:pt x="609" y="2963"/>
                  </a:lnTo>
                  <a:lnTo>
                    <a:pt x="637" y="2998"/>
                  </a:lnTo>
                  <a:lnTo>
                    <a:pt x="666" y="3033"/>
                  </a:lnTo>
                  <a:lnTo>
                    <a:pt x="696" y="3066"/>
                  </a:lnTo>
                  <a:lnTo>
                    <a:pt x="727" y="3099"/>
                  </a:lnTo>
                  <a:lnTo>
                    <a:pt x="758" y="3131"/>
                  </a:lnTo>
                  <a:lnTo>
                    <a:pt x="792" y="3162"/>
                  </a:lnTo>
                  <a:lnTo>
                    <a:pt x="823" y="3191"/>
                  </a:lnTo>
                  <a:lnTo>
                    <a:pt x="858" y="3221"/>
                  </a:lnTo>
                  <a:lnTo>
                    <a:pt x="926" y="3278"/>
                  </a:lnTo>
                  <a:lnTo>
                    <a:pt x="998" y="3330"/>
                  </a:lnTo>
                  <a:lnTo>
                    <a:pt x="1073" y="3378"/>
                  </a:lnTo>
                  <a:lnTo>
                    <a:pt x="1149" y="3424"/>
                  </a:lnTo>
                  <a:lnTo>
                    <a:pt x="1228" y="3464"/>
                  </a:lnTo>
                  <a:lnTo>
                    <a:pt x="1309" y="3503"/>
                  </a:lnTo>
                  <a:lnTo>
                    <a:pt x="1390" y="3536"/>
                  </a:lnTo>
                  <a:lnTo>
                    <a:pt x="1473" y="3565"/>
                  </a:lnTo>
                  <a:lnTo>
                    <a:pt x="1557" y="3591"/>
                  </a:lnTo>
                  <a:lnTo>
                    <a:pt x="1644" y="3613"/>
                  </a:lnTo>
                  <a:lnTo>
                    <a:pt x="1730" y="3632"/>
                  </a:lnTo>
                  <a:lnTo>
                    <a:pt x="1819" y="3646"/>
                  </a:lnTo>
                  <a:lnTo>
                    <a:pt x="1907" y="3656"/>
                  </a:lnTo>
                  <a:lnTo>
                    <a:pt x="1995" y="3661"/>
                  </a:lnTo>
                  <a:lnTo>
                    <a:pt x="2086" y="3663"/>
                  </a:lnTo>
                  <a:lnTo>
                    <a:pt x="2174" y="3659"/>
                  </a:lnTo>
                  <a:lnTo>
                    <a:pt x="2264" y="3652"/>
                  </a:lnTo>
                  <a:lnTo>
                    <a:pt x="2354" y="3641"/>
                  </a:lnTo>
                  <a:lnTo>
                    <a:pt x="2399" y="3633"/>
                  </a:lnTo>
                  <a:lnTo>
                    <a:pt x="2443" y="3626"/>
                  </a:lnTo>
                  <a:lnTo>
                    <a:pt x="2487" y="3615"/>
                  </a:lnTo>
                  <a:lnTo>
                    <a:pt x="2531" y="3604"/>
                  </a:lnTo>
                  <a:lnTo>
                    <a:pt x="2575" y="3593"/>
                  </a:lnTo>
                  <a:lnTo>
                    <a:pt x="2618" y="3580"/>
                  </a:lnTo>
                  <a:lnTo>
                    <a:pt x="2662" y="3565"/>
                  </a:lnTo>
                  <a:lnTo>
                    <a:pt x="2706" y="3551"/>
                  </a:lnTo>
                  <a:lnTo>
                    <a:pt x="2748" y="3534"/>
                  </a:lnTo>
                  <a:lnTo>
                    <a:pt x="2791" y="3516"/>
                  </a:lnTo>
                  <a:lnTo>
                    <a:pt x="2833" y="3497"/>
                  </a:lnTo>
                  <a:lnTo>
                    <a:pt x="2875" y="3477"/>
                  </a:lnTo>
                  <a:lnTo>
                    <a:pt x="2945" y="3442"/>
                  </a:lnTo>
                  <a:lnTo>
                    <a:pt x="3012" y="3403"/>
                  </a:lnTo>
                  <a:lnTo>
                    <a:pt x="3078" y="3363"/>
                  </a:lnTo>
                  <a:lnTo>
                    <a:pt x="3140" y="3319"/>
                  </a:lnTo>
                  <a:lnTo>
                    <a:pt x="3201" y="3274"/>
                  </a:lnTo>
                  <a:lnTo>
                    <a:pt x="3258" y="3226"/>
                  </a:lnTo>
                  <a:lnTo>
                    <a:pt x="3314" y="3175"/>
                  </a:lnTo>
                  <a:lnTo>
                    <a:pt x="3367" y="3123"/>
                  </a:lnTo>
                  <a:lnTo>
                    <a:pt x="3417" y="3070"/>
                  </a:lnTo>
                  <a:lnTo>
                    <a:pt x="3464" y="3013"/>
                  </a:lnTo>
                  <a:lnTo>
                    <a:pt x="3510" y="2956"/>
                  </a:lnTo>
                  <a:lnTo>
                    <a:pt x="3553" y="2895"/>
                  </a:lnTo>
                  <a:lnTo>
                    <a:pt x="3593" y="2834"/>
                  </a:lnTo>
                  <a:lnTo>
                    <a:pt x="3630" y="2772"/>
                  </a:lnTo>
                  <a:lnTo>
                    <a:pt x="3665" y="2707"/>
                  </a:lnTo>
                  <a:lnTo>
                    <a:pt x="3696" y="2643"/>
                  </a:lnTo>
                  <a:lnTo>
                    <a:pt x="3713" y="2606"/>
                  </a:lnTo>
                  <a:lnTo>
                    <a:pt x="3728" y="2564"/>
                  </a:lnTo>
                  <a:lnTo>
                    <a:pt x="3757" y="2486"/>
                  </a:lnTo>
                  <a:lnTo>
                    <a:pt x="3768" y="2455"/>
                  </a:lnTo>
                  <a:lnTo>
                    <a:pt x="3777" y="2436"/>
                  </a:lnTo>
                  <a:lnTo>
                    <a:pt x="3781" y="2433"/>
                  </a:lnTo>
                  <a:lnTo>
                    <a:pt x="3783" y="2433"/>
                  </a:lnTo>
                  <a:lnTo>
                    <a:pt x="3785" y="2433"/>
                  </a:lnTo>
                  <a:lnTo>
                    <a:pt x="3787" y="2438"/>
                  </a:lnTo>
                  <a:lnTo>
                    <a:pt x="3787" y="2449"/>
                  </a:lnTo>
                  <a:lnTo>
                    <a:pt x="3785" y="2468"/>
                  </a:lnTo>
                  <a:lnTo>
                    <a:pt x="3777" y="2506"/>
                  </a:lnTo>
                  <a:lnTo>
                    <a:pt x="3770" y="2534"/>
                  </a:lnTo>
                  <a:lnTo>
                    <a:pt x="3759" y="2567"/>
                  </a:lnTo>
                  <a:lnTo>
                    <a:pt x="3746" y="2608"/>
                  </a:lnTo>
                  <a:lnTo>
                    <a:pt x="3728" y="2654"/>
                  </a:lnTo>
                  <a:lnTo>
                    <a:pt x="3693" y="2733"/>
                  </a:lnTo>
                  <a:lnTo>
                    <a:pt x="3654" y="2810"/>
                  </a:lnTo>
                  <a:lnTo>
                    <a:pt x="3614" y="2886"/>
                  </a:lnTo>
                  <a:lnTo>
                    <a:pt x="3568" y="2959"/>
                  </a:lnTo>
                  <a:lnTo>
                    <a:pt x="3520" y="3031"/>
                  </a:lnTo>
                  <a:lnTo>
                    <a:pt x="3468" y="3103"/>
                  </a:lnTo>
                  <a:lnTo>
                    <a:pt x="3413" y="3171"/>
                  </a:lnTo>
                  <a:lnTo>
                    <a:pt x="3354" y="3236"/>
                  </a:lnTo>
                  <a:lnTo>
                    <a:pt x="3291" y="3300"/>
                  </a:lnTo>
                  <a:lnTo>
                    <a:pt x="3227" y="3361"/>
                  </a:lnTo>
                  <a:lnTo>
                    <a:pt x="3159" y="3418"/>
                  </a:lnTo>
                  <a:lnTo>
                    <a:pt x="3089" y="3473"/>
                  </a:lnTo>
                  <a:lnTo>
                    <a:pt x="3015" y="3527"/>
                  </a:lnTo>
                  <a:lnTo>
                    <a:pt x="2938" y="3576"/>
                  </a:lnTo>
                  <a:lnTo>
                    <a:pt x="2859" y="3621"/>
                  </a:lnTo>
                  <a:lnTo>
                    <a:pt x="2778" y="3665"/>
                  </a:lnTo>
                  <a:lnTo>
                    <a:pt x="2732" y="3685"/>
                  </a:lnTo>
                  <a:lnTo>
                    <a:pt x="2688" y="3705"/>
                  </a:lnTo>
                  <a:lnTo>
                    <a:pt x="2642" y="3724"/>
                  </a:lnTo>
                  <a:lnTo>
                    <a:pt x="2596" y="3742"/>
                  </a:lnTo>
                  <a:lnTo>
                    <a:pt x="2550" y="3759"/>
                  </a:lnTo>
                  <a:lnTo>
                    <a:pt x="2504" y="3773"/>
                  </a:lnTo>
                  <a:lnTo>
                    <a:pt x="2458" y="3786"/>
                  </a:lnTo>
                  <a:lnTo>
                    <a:pt x="2412" y="3799"/>
                  </a:lnTo>
                  <a:lnTo>
                    <a:pt x="2364" y="3810"/>
                  </a:lnTo>
                  <a:lnTo>
                    <a:pt x="2318" y="3821"/>
                  </a:lnTo>
                  <a:lnTo>
                    <a:pt x="2270" y="3831"/>
                  </a:lnTo>
                  <a:lnTo>
                    <a:pt x="2224" y="3838"/>
                  </a:lnTo>
                  <a:lnTo>
                    <a:pt x="2176" y="3845"/>
                  </a:lnTo>
                  <a:lnTo>
                    <a:pt x="2130" y="3851"/>
                  </a:lnTo>
                  <a:lnTo>
                    <a:pt x="2082" y="3854"/>
                  </a:lnTo>
                  <a:lnTo>
                    <a:pt x="2036" y="3858"/>
                  </a:lnTo>
                  <a:lnTo>
                    <a:pt x="1988" y="3860"/>
                  </a:lnTo>
                  <a:lnTo>
                    <a:pt x="1942" y="3860"/>
                  </a:lnTo>
                  <a:lnTo>
                    <a:pt x="1896" y="3860"/>
                  </a:lnTo>
                  <a:lnTo>
                    <a:pt x="1848" y="3858"/>
                  </a:lnTo>
                  <a:lnTo>
                    <a:pt x="1802" y="3856"/>
                  </a:lnTo>
                  <a:lnTo>
                    <a:pt x="1756" y="3853"/>
                  </a:lnTo>
                  <a:lnTo>
                    <a:pt x="1710" y="3847"/>
                  </a:lnTo>
                  <a:lnTo>
                    <a:pt x="1664" y="3842"/>
                  </a:lnTo>
                  <a:lnTo>
                    <a:pt x="1618" y="3834"/>
                  </a:lnTo>
                  <a:lnTo>
                    <a:pt x="1572" y="3827"/>
                  </a:lnTo>
                  <a:lnTo>
                    <a:pt x="1526" y="3818"/>
                  </a:lnTo>
                  <a:lnTo>
                    <a:pt x="1482" y="3808"/>
                  </a:lnTo>
                  <a:lnTo>
                    <a:pt x="1436" y="3796"/>
                  </a:lnTo>
                  <a:lnTo>
                    <a:pt x="1392" y="3784"/>
                  </a:lnTo>
                  <a:lnTo>
                    <a:pt x="1303" y="3755"/>
                  </a:lnTo>
                  <a:lnTo>
                    <a:pt x="1217" y="3724"/>
                  </a:lnTo>
                  <a:lnTo>
                    <a:pt x="1174" y="3705"/>
                  </a:lnTo>
                  <a:lnTo>
                    <a:pt x="1132" y="3687"/>
                  </a:lnTo>
                  <a:lnTo>
                    <a:pt x="1090" y="3668"/>
                  </a:lnTo>
                  <a:lnTo>
                    <a:pt x="1047" y="3646"/>
                  </a:lnTo>
                  <a:lnTo>
                    <a:pt x="1007" y="3626"/>
                  </a:lnTo>
                  <a:lnTo>
                    <a:pt x="966" y="3602"/>
                  </a:lnTo>
                  <a:lnTo>
                    <a:pt x="926" y="3580"/>
                  </a:lnTo>
                  <a:lnTo>
                    <a:pt x="887" y="3554"/>
                  </a:lnTo>
                  <a:lnTo>
                    <a:pt x="849" y="3529"/>
                  </a:lnTo>
                  <a:lnTo>
                    <a:pt x="810" y="3503"/>
                  </a:lnTo>
                  <a:lnTo>
                    <a:pt x="771" y="3475"/>
                  </a:lnTo>
                  <a:lnTo>
                    <a:pt x="734" y="3446"/>
                  </a:lnTo>
                  <a:lnTo>
                    <a:pt x="698" y="3416"/>
                  </a:lnTo>
                  <a:lnTo>
                    <a:pt x="663" y="3387"/>
                  </a:lnTo>
                  <a:lnTo>
                    <a:pt x="628" y="3355"/>
                  </a:lnTo>
                  <a:lnTo>
                    <a:pt x="593" y="3322"/>
                  </a:lnTo>
                  <a:lnTo>
                    <a:pt x="560" y="3289"/>
                  </a:lnTo>
                  <a:lnTo>
                    <a:pt x="526" y="3256"/>
                  </a:lnTo>
                  <a:lnTo>
                    <a:pt x="493" y="3221"/>
                  </a:lnTo>
                  <a:lnTo>
                    <a:pt x="462" y="3186"/>
                  </a:lnTo>
                  <a:lnTo>
                    <a:pt x="433" y="3149"/>
                  </a:lnTo>
                  <a:lnTo>
                    <a:pt x="403" y="3110"/>
                  </a:lnTo>
                  <a:lnTo>
                    <a:pt x="374" y="3072"/>
                  </a:lnTo>
                  <a:lnTo>
                    <a:pt x="346" y="3033"/>
                  </a:lnTo>
                  <a:lnTo>
                    <a:pt x="318" y="2993"/>
                  </a:lnTo>
                  <a:lnTo>
                    <a:pt x="293" y="2952"/>
                  </a:lnTo>
                  <a:lnTo>
                    <a:pt x="267" y="2910"/>
                  </a:lnTo>
                  <a:lnTo>
                    <a:pt x="243" y="2867"/>
                  </a:lnTo>
                  <a:lnTo>
                    <a:pt x="219" y="2823"/>
                  </a:lnTo>
                  <a:lnTo>
                    <a:pt x="197" y="2779"/>
                  </a:lnTo>
                  <a:close/>
                </a:path>
              </a:pathLst>
            </a:custGeom>
            <a:solidFill>
              <a:srgbClr val="00457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" name="Freeform 6"/>
            <p:cNvSpPr>
              <a:spLocks/>
            </p:cNvSpPr>
            <p:nvPr/>
          </p:nvSpPr>
          <p:spPr bwMode="blackGray">
            <a:xfrm>
              <a:off x="7318375" y="220726"/>
              <a:ext cx="491261" cy="501397"/>
            </a:xfrm>
            <a:custGeom>
              <a:avLst/>
              <a:gdLst>
                <a:gd name="T0" fmla="*/ 2147483647 w 3787"/>
                <a:gd name="T1" fmla="*/ 2147483647 h 3860"/>
                <a:gd name="T2" fmla="*/ 2147483647 w 3787"/>
                <a:gd name="T3" fmla="*/ 2147483647 h 3860"/>
                <a:gd name="T4" fmla="*/ 2147483647 w 3787"/>
                <a:gd name="T5" fmla="*/ 2147483647 h 3860"/>
                <a:gd name="T6" fmla="*/ 2147483647 w 3787"/>
                <a:gd name="T7" fmla="*/ 2147483647 h 3860"/>
                <a:gd name="T8" fmla="*/ 2147483647 w 3787"/>
                <a:gd name="T9" fmla="*/ 2147483647 h 3860"/>
                <a:gd name="T10" fmla="*/ 2147483647 w 3787"/>
                <a:gd name="T11" fmla="*/ 2147483647 h 3860"/>
                <a:gd name="T12" fmla="*/ 2147483647 w 3787"/>
                <a:gd name="T13" fmla="*/ 2147483647 h 3860"/>
                <a:gd name="T14" fmla="*/ 2147483647 w 3787"/>
                <a:gd name="T15" fmla="*/ 2147483647 h 3860"/>
                <a:gd name="T16" fmla="*/ 2147483647 w 3787"/>
                <a:gd name="T17" fmla="*/ 2147483647 h 3860"/>
                <a:gd name="T18" fmla="*/ 2147483647 w 3787"/>
                <a:gd name="T19" fmla="*/ 2147483647 h 3860"/>
                <a:gd name="T20" fmla="*/ 2147483647 w 3787"/>
                <a:gd name="T21" fmla="*/ 2147483647 h 3860"/>
                <a:gd name="T22" fmla="*/ 2147483647 w 3787"/>
                <a:gd name="T23" fmla="*/ 2147483647 h 3860"/>
                <a:gd name="T24" fmla="*/ 2147483647 w 3787"/>
                <a:gd name="T25" fmla="*/ 0 h 3860"/>
                <a:gd name="T26" fmla="*/ 2147483647 w 3787"/>
                <a:gd name="T27" fmla="*/ 2147483647 h 3860"/>
                <a:gd name="T28" fmla="*/ 2147483647 w 3787"/>
                <a:gd name="T29" fmla="*/ 2147483647 h 3860"/>
                <a:gd name="T30" fmla="*/ 2147483647 w 3787"/>
                <a:gd name="T31" fmla="*/ 2147483647 h 3860"/>
                <a:gd name="T32" fmla="*/ 2147483647 w 3787"/>
                <a:gd name="T33" fmla="*/ 2147483647 h 3860"/>
                <a:gd name="T34" fmla="*/ 2147483647 w 3787"/>
                <a:gd name="T35" fmla="*/ 2147483647 h 3860"/>
                <a:gd name="T36" fmla="*/ 2147483647 w 3787"/>
                <a:gd name="T37" fmla="*/ 2147483647 h 3860"/>
                <a:gd name="T38" fmla="*/ 2147483647 w 3787"/>
                <a:gd name="T39" fmla="*/ 2147483647 h 3860"/>
                <a:gd name="T40" fmla="*/ 2147483647 w 3787"/>
                <a:gd name="T41" fmla="*/ 2147483647 h 3860"/>
                <a:gd name="T42" fmla="*/ 2147483647 w 3787"/>
                <a:gd name="T43" fmla="*/ 2147483647 h 3860"/>
                <a:gd name="T44" fmla="*/ 2147483647 w 3787"/>
                <a:gd name="T45" fmla="*/ 2147483647 h 3860"/>
                <a:gd name="T46" fmla="*/ 2147483647 w 3787"/>
                <a:gd name="T47" fmla="*/ 2147483647 h 3860"/>
                <a:gd name="T48" fmla="*/ 2147483647 w 3787"/>
                <a:gd name="T49" fmla="*/ 2147483647 h 3860"/>
                <a:gd name="T50" fmla="*/ 2147483647 w 3787"/>
                <a:gd name="T51" fmla="*/ 2147483647 h 3860"/>
                <a:gd name="T52" fmla="*/ 2147483647 w 3787"/>
                <a:gd name="T53" fmla="*/ 2147483647 h 3860"/>
                <a:gd name="T54" fmla="*/ 2147483647 w 3787"/>
                <a:gd name="T55" fmla="*/ 2147483647 h 3860"/>
                <a:gd name="T56" fmla="*/ 2147483647 w 3787"/>
                <a:gd name="T57" fmla="*/ 2147483647 h 3860"/>
                <a:gd name="T58" fmla="*/ 2147483647 w 3787"/>
                <a:gd name="T59" fmla="*/ 2147483647 h 3860"/>
                <a:gd name="T60" fmla="*/ 2147483647 w 3787"/>
                <a:gd name="T61" fmla="*/ 2147483647 h 3860"/>
                <a:gd name="T62" fmla="*/ 2147483647 w 3787"/>
                <a:gd name="T63" fmla="*/ 2147483647 h 3860"/>
                <a:gd name="T64" fmla="*/ 2147483647 w 3787"/>
                <a:gd name="T65" fmla="*/ 2147483647 h 3860"/>
                <a:gd name="T66" fmla="*/ 2147483647 w 3787"/>
                <a:gd name="T67" fmla="*/ 2147483647 h 3860"/>
                <a:gd name="T68" fmla="*/ 2147483647 w 3787"/>
                <a:gd name="T69" fmla="*/ 2147483647 h 3860"/>
                <a:gd name="T70" fmla="*/ 2147483647 w 3787"/>
                <a:gd name="T71" fmla="*/ 2147483647 h 3860"/>
                <a:gd name="T72" fmla="*/ 2147483647 w 3787"/>
                <a:gd name="T73" fmla="*/ 2147483647 h 3860"/>
                <a:gd name="T74" fmla="*/ 2147483647 w 3787"/>
                <a:gd name="T75" fmla="*/ 2147483647 h 3860"/>
                <a:gd name="T76" fmla="*/ 2147483647 w 3787"/>
                <a:gd name="T77" fmla="*/ 2147483647 h 3860"/>
                <a:gd name="T78" fmla="*/ 2147483647 w 3787"/>
                <a:gd name="T79" fmla="*/ 2147483647 h 3860"/>
                <a:gd name="T80" fmla="*/ 2147483647 w 3787"/>
                <a:gd name="T81" fmla="*/ 2147483647 h 3860"/>
                <a:gd name="T82" fmla="*/ 2147483647 w 3787"/>
                <a:gd name="T83" fmla="*/ 2147483647 h 3860"/>
                <a:gd name="T84" fmla="*/ 2147483647 w 3787"/>
                <a:gd name="T85" fmla="*/ 2147483647 h 3860"/>
                <a:gd name="T86" fmla="*/ 2147483647 w 3787"/>
                <a:gd name="T87" fmla="*/ 2147483647 h 3860"/>
                <a:gd name="T88" fmla="*/ 2147483647 w 3787"/>
                <a:gd name="T89" fmla="*/ 2147483647 h 3860"/>
                <a:gd name="T90" fmla="*/ 2147483647 w 3787"/>
                <a:gd name="T91" fmla="*/ 2147483647 h 3860"/>
                <a:gd name="T92" fmla="*/ 2147483647 w 3787"/>
                <a:gd name="T93" fmla="*/ 2147483647 h 3860"/>
                <a:gd name="T94" fmla="*/ 2147483647 w 3787"/>
                <a:gd name="T95" fmla="*/ 2147483647 h 3860"/>
                <a:gd name="T96" fmla="*/ 2147483647 w 3787"/>
                <a:gd name="T97" fmla="*/ 2147483647 h 3860"/>
                <a:gd name="T98" fmla="*/ 2147483647 w 3787"/>
                <a:gd name="T99" fmla="*/ 2147483647 h 3860"/>
                <a:gd name="T100" fmla="*/ 2147483647 w 3787"/>
                <a:gd name="T101" fmla="*/ 2147483647 h 3860"/>
                <a:gd name="T102" fmla="*/ 2147483647 w 3787"/>
                <a:gd name="T103" fmla="*/ 2147483647 h 3860"/>
                <a:gd name="T104" fmla="*/ 2147483647 w 3787"/>
                <a:gd name="T105" fmla="*/ 2147483647 h 3860"/>
                <a:gd name="T106" fmla="*/ 2147483647 w 3787"/>
                <a:gd name="T107" fmla="*/ 2147483647 h 3860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3787" h="3860">
                  <a:moveTo>
                    <a:pt x="197" y="2779"/>
                  </a:moveTo>
                  <a:lnTo>
                    <a:pt x="197" y="2779"/>
                  </a:lnTo>
                  <a:lnTo>
                    <a:pt x="175" y="2733"/>
                  </a:lnTo>
                  <a:lnTo>
                    <a:pt x="155" y="2689"/>
                  </a:lnTo>
                  <a:lnTo>
                    <a:pt x="136" y="2643"/>
                  </a:lnTo>
                  <a:lnTo>
                    <a:pt x="118" y="2597"/>
                  </a:lnTo>
                  <a:lnTo>
                    <a:pt x="101" y="2551"/>
                  </a:lnTo>
                  <a:lnTo>
                    <a:pt x="87" y="2505"/>
                  </a:lnTo>
                  <a:lnTo>
                    <a:pt x="74" y="2459"/>
                  </a:lnTo>
                  <a:lnTo>
                    <a:pt x="61" y="2413"/>
                  </a:lnTo>
                  <a:lnTo>
                    <a:pt x="50" y="2365"/>
                  </a:lnTo>
                  <a:lnTo>
                    <a:pt x="39" y="2319"/>
                  </a:lnTo>
                  <a:lnTo>
                    <a:pt x="29" y="2273"/>
                  </a:lnTo>
                  <a:lnTo>
                    <a:pt x="22" y="2225"/>
                  </a:lnTo>
                  <a:lnTo>
                    <a:pt x="15" y="2179"/>
                  </a:lnTo>
                  <a:lnTo>
                    <a:pt x="9" y="2131"/>
                  </a:lnTo>
                  <a:lnTo>
                    <a:pt x="6" y="2085"/>
                  </a:lnTo>
                  <a:lnTo>
                    <a:pt x="2" y="2037"/>
                  </a:lnTo>
                  <a:lnTo>
                    <a:pt x="0" y="1991"/>
                  </a:lnTo>
                  <a:lnTo>
                    <a:pt x="0" y="1943"/>
                  </a:lnTo>
                  <a:lnTo>
                    <a:pt x="0" y="1897"/>
                  </a:lnTo>
                  <a:lnTo>
                    <a:pt x="2" y="1851"/>
                  </a:lnTo>
                  <a:lnTo>
                    <a:pt x="4" y="1803"/>
                  </a:lnTo>
                  <a:lnTo>
                    <a:pt x="7" y="1757"/>
                  </a:lnTo>
                  <a:lnTo>
                    <a:pt x="13" y="1711"/>
                  </a:lnTo>
                  <a:lnTo>
                    <a:pt x="18" y="1665"/>
                  </a:lnTo>
                  <a:lnTo>
                    <a:pt x="26" y="1619"/>
                  </a:lnTo>
                  <a:lnTo>
                    <a:pt x="33" y="1573"/>
                  </a:lnTo>
                  <a:lnTo>
                    <a:pt x="42" y="1527"/>
                  </a:lnTo>
                  <a:lnTo>
                    <a:pt x="52" y="1482"/>
                  </a:lnTo>
                  <a:lnTo>
                    <a:pt x="64" y="1436"/>
                  </a:lnTo>
                  <a:lnTo>
                    <a:pt x="75" y="1392"/>
                  </a:lnTo>
                  <a:lnTo>
                    <a:pt x="105" y="1304"/>
                  </a:lnTo>
                  <a:lnTo>
                    <a:pt x="136" y="1217"/>
                  </a:lnTo>
                  <a:lnTo>
                    <a:pt x="155" y="1175"/>
                  </a:lnTo>
                  <a:lnTo>
                    <a:pt x="173" y="1133"/>
                  </a:lnTo>
                  <a:lnTo>
                    <a:pt x="191" y="1090"/>
                  </a:lnTo>
                  <a:lnTo>
                    <a:pt x="214" y="1048"/>
                  </a:lnTo>
                  <a:lnTo>
                    <a:pt x="234" y="1007"/>
                  </a:lnTo>
                  <a:lnTo>
                    <a:pt x="258" y="967"/>
                  </a:lnTo>
                  <a:lnTo>
                    <a:pt x="280" y="926"/>
                  </a:lnTo>
                  <a:lnTo>
                    <a:pt x="306" y="888"/>
                  </a:lnTo>
                  <a:lnTo>
                    <a:pt x="331" y="849"/>
                  </a:lnTo>
                  <a:lnTo>
                    <a:pt x="357" y="810"/>
                  </a:lnTo>
                  <a:lnTo>
                    <a:pt x="385" y="772"/>
                  </a:lnTo>
                  <a:lnTo>
                    <a:pt x="414" y="735"/>
                  </a:lnTo>
                  <a:lnTo>
                    <a:pt x="444" y="698"/>
                  </a:lnTo>
                  <a:lnTo>
                    <a:pt x="473" y="663"/>
                  </a:lnTo>
                  <a:lnTo>
                    <a:pt x="504" y="628"/>
                  </a:lnTo>
                  <a:lnTo>
                    <a:pt x="538" y="593"/>
                  </a:lnTo>
                  <a:lnTo>
                    <a:pt x="571" y="560"/>
                  </a:lnTo>
                  <a:lnTo>
                    <a:pt x="604" y="527"/>
                  </a:lnTo>
                  <a:lnTo>
                    <a:pt x="639" y="494"/>
                  </a:lnTo>
                  <a:lnTo>
                    <a:pt x="674" y="462"/>
                  </a:lnTo>
                  <a:lnTo>
                    <a:pt x="711" y="433"/>
                  </a:lnTo>
                  <a:lnTo>
                    <a:pt x="749" y="403"/>
                  </a:lnTo>
                  <a:lnTo>
                    <a:pt x="788" y="374"/>
                  </a:lnTo>
                  <a:lnTo>
                    <a:pt x="827" y="346"/>
                  </a:lnTo>
                  <a:lnTo>
                    <a:pt x="867" y="319"/>
                  </a:lnTo>
                  <a:lnTo>
                    <a:pt x="908" y="293"/>
                  </a:lnTo>
                  <a:lnTo>
                    <a:pt x="950" y="267"/>
                  </a:lnTo>
                  <a:lnTo>
                    <a:pt x="992" y="243"/>
                  </a:lnTo>
                  <a:lnTo>
                    <a:pt x="1036" y="219"/>
                  </a:lnTo>
                  <a:lnTo>
                    <a:pt x="1081" y="197"/>
                  </a:lnTo>
                  <a:lnTo>
                    <a:pt x="1139" y="169"/>
                  </a:lnTo>
                  <a:lnTo>
                    <a:pt x="1200" y="144"/>
                  </a:lnTo>
                  <a:lnTo>
                    <a:pt x="1259" y="120"/>
                  </a:lnTo>
                  <a:lnTo>
                    <a:pt x="1320" y="99"/>
                  </a:lnTo>
                  <a:lnTo>
                    <a:pt x="1381" y="79"/>
                  </a:lnTo>
                  <a:lnTo>
                    <a:pt x="1441" y="63"/>
                  </a:lnTo>
                  <a:lnTo>
                    <a:pt x="1502" y="48"/>
                  </a:lnTo>
                  <a:lnTo>
                    <a:pt x="1563" y="35"/>
                  </a:lnTo>
                  <a:lnTo>
                    <a:pt x="1624" y="24"/>
                  </a:lnTo>
                  <a:lnTo>
                    <a:pt x="1686" y="15"/>
                  </a:lnTo>
                  <a:lnTo>
                    <a:pt x="1747" y="9"/>
                  </a:lnTo>
                  <a:lnTo>
                    <a:pt x="1810" y="4"/>
                  </a:lnTo>
                  <a:lnTo>
                    <a:pt x="1870" y="0"/>
                  </a:lnTo>
                  <a:lnTo>
                    <a:pt x="1931" y="0"/>
                  </a:lnTo>
                  <a:lnTo>
                    <a:pt x="1992" y="2"/>
                  </a:lnTo>
                  <a:lnTo>
                    <a:pt x="2054" y="4"/>
                  </a:lnTo>
                  <a:lnTo>
                    <a:pt x="2132" y="11"/>
                  </a:lnTo>
                  <a:lnTo>
                    <a:pt x="2213" y="22"/>
                  </a:lnTo>
                  <a:lnTo>
                    <a:pt x="2296" y="39"/>
                  </a:lnTo>
                  <a:lnTo>
                    <a:pt x="2377" y="57"/>
                  </a:lnTo>
                  <a:lnTo>
                    <a:pt x="2386" y="59"/>
                  </a:lnTo>
                  <a:lnTo>
                    <a:pt x="2391" y="63"/>
                  </a:lnTo>
                  <a:lnTo>
                    <a:pt x="2397" y="68"/>
                  </a:lnTo>
                  <a:lnTo>
                    <a:pt x="2397" y="72"/>
                  </a:lnTo>
                  <a:lnTo>
                    <a:pt x="2397" y="76"/>
                  </a:lnTo>
                  <a:lnTo>
                    <a:pt x="2391" y="77"/>
                  </a:lnTo>
                  <a:lnTo>
                    <a:pt x="2384" y="79"/>
                  </a:lnTo>
                  <a:lnTo>
                    <a:pt x="2375" y="79"/>
                  </a:lnTo>
                  <a:lnTo>
                    <a:pt x="2292" y="66"/>
                  </a:lnTo>
                  <a:lnTo>
                    <a:pt x="2209" y="57"/>
                  </a:lnTo>
                  <a:lnTo>
                    <a:pt x="2128" y="50"/>
                  </a:lnTo>
                  <a:lnTo>
                    <a:pt x="2089" y="50"/>
                  </a:lnTo>
                  <a:lnTo>
                    <a:pt x="2053" y="50"/>
                  </a:lnTo>
                  <a:lnTo>
                    <a:pt x="2005" y="50"/>
                  </a:lnTo>
                  <a:lnTo>
                    <a:pt x="1957" y="53"/>
                  </a:lnTo>
                  <a:lnTo>
                    <a:pt x="1909" y="57"/>
                  </a:lnTo>
                  <a:lnTo>
                    <a:pt x="1859" y="63"/>
                  </a:lnTo>
                  <a:lnTo>
                    <a:pt x="1811" y="68"/>
                  </a:lnTo>
                  <a:lnTo>
                    <a:pt x="1764" y="77"/>
                  </a:lnTo>
                  <a:lnTo>
                    <a:pt x="1716" y="87"/>
                  </a:lnTo>
                  <a:lnTo>
                    <a:pt x="1668" y="98"/>
                  </a:lnTo>
                  <a:lnTo>
                    <a:pt x="1618" y="109"/>
                  </a:lnTo>
                  <a:lnTo>
                    <a:pt x="1570" y="123"/>
                  </a:lnTo>
                  <a:lnTo>
                    <a:pt x="1524" y="138"/>
                  </a:lnTo>
                  <a:lnTo>
                    <a:pt x="1476" y="153"/>
                  </a:lnTo>
                  <a:lnTo>
                    <a:pt x="1428" y="171"/>
                  </a:lnTo>
                  <a:lnTo>
                    <a:pt x="1382" y="190"/>
                  </a:lnTo>
                  <a:lnTo>
                    <a:pt x="1335" y="212"/>
                  </a:lnTo>
                  <a:lnTo>
                    <a:pt x="1289" y="232"/>
                  </a:lnTo>
                  <a:lnTo>
                    <a:pt x="1246" y="254"/>
                  </a:lnTo>
                  <a:lnTo>
                    <a:pt x="1206" y="276"/>
                  </a:lnTo>
                  <a:lnTo>
                    <a:pt x="1165" y="298"/>
                  </a:lnTo>
                  <a:lnTo>
                    <a:pt x="1127" y="322"/>
                  </a:lnTo>
                  <a:lnTo>
                    <a:pt x="1088" y="346"/>
                  </a:lnTo>
                  <a:lnTo>
                    <a:pt x="1049" y="372"/>
                  </a:lnTo>
                  <a:lnTo>
                    <a:pt x="1012" y="400"/>
                  </a:lnTo>
                  <a:lnTo>
                    <a:pt x="976" y="425"/>
                  </a:lnTo>
                  <a:lnTo>
                    <a:pt x="906" y="483"/>
                  </a:lnTo>
                  <a:lnTo>
                    <a:pt x="838" y="541"/>
                  </a:lnTo>
                  <a:lnTo>
                    <a:pt x="773" y="604"/>
                  </a:lnTo>
                  <a:lnTo>
                    <a:pt x="712" y="670"/>
                  </a:lnTo>
                  <a:lnTo>
                    <a:pt x="655" y="738"/>
                  </a:lnTo>
                  <a:lnTo>
                    <a:pt x="600" y="808"/>
                  </a:lnTo>
                  <a:lnTo>
                    <a:pt x="550" y="880"/>
                  </a:lnTo>
                  <a:lnTo>
                    <a:pt x="503" y="956"/>
                  </a:lnTo>
                  <a:lnTo>
                    <a:pt x="458" y="1031"/>
                  </a:lnTo>
                  <a:lnTo>
                    <a:pt x="420" y="1110"/>
                  </a:lnTo>
                  <a:lnTo>
                    <a:pt x="383" y="1190"/>
                  </a:lnTo>
                  <a:lnTo>
                    <a:pt x="352" y="1271"/>
                  </a:lnTo>
                  <a:lnTo>
                    <a:pt x="322" y="1354"/>
                  </a:lnTo>
                  <a:lnTo>
                    <a:pt x="298" y="1438"/>
                  </a:lnTo>
                  <a:lnTo>
                    <a:pt x="278" y="1523"/>
                  </a:lnTo>
                  <a:lnTo>
                    <a:pt x="261" y="1610"/>
                  </a:lnTo>
                  <a:lnTo>
                    <a:pt x="250" y="1696"/>
                  </a:lnTo>
                  <a:lnTo>
                    <a:pt x="243" y="1783"/>
                  </a:lnTo>
                  <a:lnTo>
                    <a:pt x="239" y="1871"/>
                  </a:lnTo>
                  <a:lnTo>
                    <a:pt x="239" y="1915"/>
                  </a:lnTo>
                  <a:lnTo>
                    <a:pt x="239" y="1959"/>
                  </a:lnTo>
                  <a:lnTo>
                    <a:pt x="241" y="2002"/>
                  </a:lnTo>
                  <a:lnTo>
                    <a:pt x="245" y="2046"/>
                  </a:lnTo>
                  <a:lnTo>
                    <a:pt x="250" y="2090"/>
                  </a:lnTo>
                  <a:lnTo>
                    <a:pt x="256" y="2134"/>
                  </a:lnTo>
                  <a:lnTo>
                    <a:pt x="261" y="2179"/>
                  </a:lnTo>
                  <a:lnTo>
                    <a:pt x="269" y="2223"/>
                  </a:lnTo>
                  <a:lnTo>
                    <a:pt x="278" y="2267"/>
                  </a:lnTo>
                  <a:lnTo>
                    <a:pt x="289" y="2309"/>
                  </a:lnTo>
                  <a:lnTo>
                    <a:pt x="300" y="2354"/>
                  </a:lnTo>
                  <a:lnTo>
                    <a:pt x="313" y="2396"/>
                  </a:lnTo>
                  <a:lnTo>
                    <a:pt x="326" y="2440"/>
                  </a:lnTo>
                  <a:lnTo>
                    <a:pt x="342" y="2482"/>
                  </a:lnTo>
                  <a:lnTo>
                    <a:pt x="357" y="2527"/>
                  </a:lnTo>
                  <a:lnTo>
                    <a:pt x="376" y="2569"/>
                  </a:lnTo>
                  <a:lnTo>
                    <a:pt x="394" y="2611"/>
                  </a:lnTo>
                  <a:lnTo>
                    <a:pt x="414" y="2654"/>
                  </a:lnTo>
                  <a:lnTo>
                    <a:pt x="434" y="2694"/>
                  </a:lnTo>
                  <a:lnTo>
                    <a:pt x="457" y="2735"/>
                  </a:lnTo>
                  <a:lnTo>
                    <a:pt x="480" y="2775"/>
                  </a:lnTo>
                  <a:lnTo>
                    <a:pt x="504" y="2814"/>
                  </a:lnTo>
                  <a:lnTo>
                    <a:pt x="528" y="2853"/>
                  </a:lnTo>
                  <a:lnTo>
                    <a:pt x="554" y="2891"/>
                  </a:lnTo>
                  <a:lnTo>
                    <a:pt x="582" y="2928"/>
                  </a:lnTo>
                  <a:lnTo>
                    <a:pt x="609" y="2963"/>
                  </a:lnTo>
                  <a:lnTo>
                    <a:pt x="637" y="2998"/>
                  </a:lnTo>
                  <a:lnTo>
                    <a:pt x="666" y="3033"/>
                  </a:lnTo>
                  <a:lnTo>
                    <a:pt x="696" y="3066"/>
                  </a:lnTo>
                  <a:lnTo>
                    <a:pt x="727" y="3099"/>
                  </a:lnTo>
                  <a:lnTo>
                    <a:pt x="758" y="3131"/>
                  </a:lnTo>
                  <a:lnTo>
                    <a:pt x="792" y="3162"/>
                  </a:lnTo>
                  <a:lnTo>
                    <a:pt x="823" y="3191"/>
                  </a:lnTo>
                  <a:lnTo>
                    <a:pt x="858" y="3221"/>
                  </a:lnTo>
                  <a:lnTo>
                    <a:pt x="926" y="3278"/>
                  </a:lnTo>
                  <a:lnTo>
                    <a:pt x="998" y="3330"/>
                  </a:lnTo>
                  <a:lnTo>
                    <a:pt x="1073" y="3378"/>
                  </a:lnTo>
                  <a:lnTo>
                    <a:pt x="1149" y="3424"/>
                  </a:lnTo>
                  <a:lnTo>
                    <a:pt x="1228" y="3464"/>
                  </a:lnTo>
                  <a:lnTo>
                    <a:pt x="1309" y="3503"/>
                  </a:lnTo>
                  <a:lnTo>
                    <a:pt x="1390" y="3536"/>
                  </a:lnTo>
                  <a:lnTo>
                    <a:pt x="1473" y="3565"/>
                  </a:lnTo>
                  <a:lnTo>
                    <a:pt x="1557" y="3591"/>
                  </a:lnTo>
                  <a:lnTo>
                    <a:pt x="1644" y="3613"/>
                  </a:lnTo>
                  <a:lnTo>
                    <a:pt x="1730" y="3632"/>
                  </a:lnTo>
                  <a:lnTo>
                    <a:pt x="1819" y="3646"/>
                  </a:lnTo>
                  <a:lnTo>
                    <a:pt x="1907" y="3656"/>
                  </a:lnTo>
                  <a:lnTo>
                    <a:pt x="1995" y="3661"/>
                  </a:lnTo>
                  <a:lnTo>
                    <a:pt x="2086" y="3663"/>
                  </a:lnTo>
                  <a:lnTo>
                    <a:pt x="2174" y="3659"/>
                  </a:lnTo>
                  <a:lnTo>
                    <a:pt x="2264" y="3652"/>
                  </a:lnTo>
                  <a:lnTo>
                    <a:pt x="2354" y="3641"/>
                  </a:lnTo>
                  <a:lnTo>
                    <a:pt x="2399" y="3633"/>
                  </a:lnTo>
                  <a:lnTo>
                    <a:pt x="2443" y="3626"/>
                  </a:lnTo>
                  <a:lnTo>
                    <a:pt x="2487" y="3615"/>
                  </a:lnTo>
                  <a:lnTo>
                    <a:pt x="2531" y="3604"/>
                  </a:lnTo>
                  <a:lnTo>
                    <a:pt x="2575" y="3593"/>
                  </a:lnTo>
                  <a:lnTo>
                    <a:pt x="2618" y="3580"/>
                  </a:lnTo>
                  <a:lnTo>
                    <a:pt x="2662" y="3565"/>
                  </a:lnTo>
                  <a:lnTo>
                    <a:pt x="2706" y="3551"/>
                  </a:lnTo>
                  <a:lnTo>
                    <a:pt x="2748" y="3534"/>
                  </a:lnTo>
                  <a:lnTo>
                    <a:pt x="2791" y="3516"/>
                  </a:lnTo>
                  <a:lnTo>
                    <a:pt x="2833" y="3497"/>
                  </a:lnTo>
                  <a:lnTo>
                    <a:pt x="2875" y="3477"/>
                  </a:lnTo>
                  <a:lnTo>
                    <a:pt x="2945" y="3442"/>
                  </a:lnTo>
                  <a:lnTo>
                    <a:pt x="3012" y="3403"/>
                  </a:lnTo>
                  <a:lnTo>
                    <a:pt x="3078" y="3363"/>
                  </a:lnTo>
                  <a:lnTo>
                    <a:pt x="3140" y="3319"/>
                  </a:lnTo>
                  <a:lnTo>
                    <a:pt x="3201" y="3274"/>
                  </a:lnTo>
                  <a:lnTo>
                    <a:pt x="3258" y="3226"/>
                  </a:lnTo>
                  <a:lnTo>
                    <a:pt x="3314" y="3175"/>
                  </a:lnTo>
                  <a:lnTo>
                    <a:pt x="3367" y="3123"/>
                  </a:lnTo>
                  <a:lnTo>
                    <a:pt x="3417" y="3070"/>
                  </a:lnTo>
                  <a:lnTo>
                    <a:pt x="3464" y="3013"/>
                  </a:lnTo>
                  <a:lnTo>
                    <a:pt x="3510" y="2956"/>
                  </a:lnTo>
                  <a:lnTo>
                    <a:pt x="3553" y="2895"/>
                  </a:lnTo>
                  <a:lnTo>
                    <a:pt x="3593" y="2834"/>
                  </a:lnTo>
                  <a:lnTo>
                    <a:pt x="3630" y="2772"/>
                  </a:lnTo>
                  <a:lnTo>
                    <a:pt x="3665" y="2707"/>
                  </a:lnTo>
                  <a:lnTo>
                    <a:pt x="3696" y="2643"/>
                  </a:lnTo>
                  <a:lnTo>
                    <a:pt x="3713" y="2606"/>
                  </a:lnTo>
                  <a:lnTo>
                    <a:pt x="3728" y="2564"/>
                  </a:lnTo>
                  <a:lnTo>
                    <a:pt x="3757" y="2486"/>
                  </a:lnTo>
                  <a:lnTo>
                    <a:pt x="3768" y="2455"/>
                  </a:lnTo>
                  <a:lnTo>
                    <a:pt x="3777" y="2436"/>
                  </a:lnTo>
                  <a:lnTo>
                    <a:pt x="3781" y="2433"/>
                  </a:lnTo>
                  <a:lnTo>
                    <a:pt x="3783" y="2433"/>
                  </a:lnTo>
                  <a:lnTo>
                    <a:pt x="3785" y="2433"/>
                  </a:lnTo>
                  <a:lnTo>
                    <a:pt x="3787" y="2438"/>
                  </a:lnTo>
                  <a:lnTo>
                    <a:pt x="3787" y="2449"/>
                  </a:lnTo>
                  <a:lnTo>
                    <a:pt x="3785" y="2468"/>
                  </a:lnTo>
                  <a:lnTo>
                    <a:pt x="3777" y="2506"/>
                  </a:lnTo>
                  <a:lnTo>
                    <a:pt x="3770" y="2534"/>
                  </a:lnTo>
                  <a:lnTo>
                    <a:pt x="3759" y="2567"/>
                  </a:lnTo>
                  <a:lnTo>
                    <a:pt x="3746" y="2608"/>
                  </a:lnTo>
                  <a:lnTo>
                    <a:pt x="3728" y="2654"/>
                  </a:lnTo>
                  <a:lnTo>
                    <a:pt x="3693" y="2733"/>
                  </a:lnTo>
                  <a:lnTo>
                    <a:pt x="3654" y="2810"/>
                  </a:lnTo>
                  <a:lnTo>
                    <a:pt x="3614" y="2886"/>
                  </a:lnTo>
                  <a:lnTo>
                    <a:pt x="3568" y="2959"/>
                  </a:lnTo>
                  <a:lnTo>
                    <a:pt x="3520" y="3031"/>
                  </a:lnTo>
                  <a:lnTo>
                    <a:pt x="3468" y="3103"/>
                  </a:lnTo>
                  <a:lnTo>
                    <a:pt x="3413" y="3171"/>
                  </a:lnTo>
                  <a:lnTo>
                    <a:pt x="3354" y="3236"/>
                  </a:lnTo>
                  <a:lnTo>
                    <a:pt x="3291" y="3300"/>
                  </a:lnTo>
                  <a:lnTo>
                    <a:pt x="3227" y="3361"/>
                  </a:lnTo>
                  <a:lnTo>
                    <a:pt x="3159" y="3418"/>
                  </a:lnTo>
                  <a:lnTo>
                    <a:pt x="3089" y="3473"/>
                  </a:lnTo>
                  <a:lnTo>
                    <a:pt x="3015" y="3527"/>
                  </a:lnTo>
                  <a:lnTo>
                    <a:pt x="2938" y="3576"/>
                  </a:lnTo>
                  <a:lnTo>
                    <a:pt x="2859" y="3621"/>
                  </a:lnTo>
                  <a:lnTo>
                    <a:pt x="2778" y="3665"/>
                  </a:lnTo>
                  <a:lnTo>
                    <a:pt x="2732" y="3685"/>
                  </a:lnTo>
                  <a:lnTo>
                    <a:pt x="2688" y="3705"/>
                  </a:lnTo>
                  <a:lnTo>
                    <a:pt x="2642" y="3724"/>
                  </a:lnTo>
                  <a:lnTo>
                    <a:pt x="2596" y="3742"/>
                  </a:lnTo>
                  <a:lnTo>
                    <a:pt x="2550" y="3759"/>
                  </a:lnTo>
                  <a:lnTo>
                    <a:pt x="2504" y="3773"/>
                  </a:lnTo>
                  <a:lnTo>
                    <a:pt x="2458" y="3786"/>
                  </a:lnTo>
                  <a:lnTo>
                    <a:pt x="2412" y="3799"/>
                  </a:lnTo>
                  <a:lnTo>
                    <a:pt x="2364" y="3810"/>
                  </a:lnTo>
                  <a:lnTo>
                    <a:pt x="2318" y="3821"/>
                  </a:lnTo>
                  <a:lnTo>
                    <a:pt x="2270" y="3831"/>
                  </a:lnTo>
                  <a:lnTo>
                    <a:pt x="2224" y="3838"/>
                  </a:lnTo>
                  <a:lnTo>
                    <a:pt x="2176" y="3845"/>
                  </a:lnTo>
                  <a:lnTo>
                    <a:pt x="2130" y="3851"/>
                  </a:lnTo>
                  <a:lnTo>
                    <a:pt x="2082" y="3854"/>
                  </a:lnTo>
                  <a:lnTo>
                    <a:pt x="2036" y="3858"/>
                  </a:lnTo>
                  <a:lnTo>
                    <a:pt x="1988" y="3860"/>
                  </a:lnTo>
                  <a:lnTo>
                    <a:pt x="1942" y="3860"/>
                  </a:lnTo>
                  <a:lnTo>
                    <a:pt x="1896" y="3860"/>
                  </a:lnTo>
                  <a:lnTo>
                    <a:pt x="1848" y="3858"/>
                  </a:lnTo>
                  <a:lnTo>
                    <a:pt x="1802" y="3856"/>
                  </a:lnTo>
                  <a:lnTo>
                    <a:pt x="1756" y="3853"/>
                  </a:lnTo>
                  <a:lnTo>
                    <a:pt x="1710" y="3847"/>
                  </a:lnTo>
                  <a:lnTo>
                    <a:pt x="1664" y="3842"/>
                  </a:lnTo>
                  <a:lnTo>
                    <a:pt x="1618" y="3834"/>
                  </a:lnTo>
                  <a:lnTo>
                    <a:pt x="1572" y="3827"/>
                  </a:lnTo>
                  <a:lnTo>
                    <a:pt x="1526" y="3818"/>
                  </a:lnTo>
                  <a:lnTo>
                    <a:pt x="1482" y="3808"/>
                  </a:lnTo>
                  <a:lnTo>
                    <a:pt x="1436" y="3796"/>
                  </a:lnTo>
                  <a:lnTo>
                    <a:pt x="1392" y="3784"/>
                  </a:lnTo>
                  <a:lnTo>
                    <a:pt x="1303" y="3755"/>
                  </a:lnTo>
                  <a:lnTo>
                    <a:pt x="1217" y="3724"/>
                  </a:lnTo>
                  <a:lnTo>
                    <a:pt x="1174" y="3705"/>
                  </a:lnTo>
                  <a:lnTo>
                    <a:pt x="1132" y="3687"/>
                  </a:lnTo>
                  <a:lnTo>
                    <a:pt x="1090" y="3668"/>
                  </a:lnTo>
                  <a:lnTo>
                    <a:pt x="1047" y="3646"/>
                  </a:lnTo>
                  <a:lnTo>
                    <a:pt x="1007" y="3626"/>
                  </a:lnTo>
                  <a:lnTo>
                    <a:pt x="966" y="3602"/>
                  </a:lnTo>
                  <a:lnTo>
                    <a:pt x="926" y="3580"/>
                  </a:lnTo>
                  <a:lnTo>
                    <a:pt x="887" y="3554"/>
                  </a:lnTo>
                  <a:lnTo>
                    <a:pt x="849" y="3529"/>
                  </a:lnTo>
                  <a:lnTo>
                    <a:pt x="810" y="3503"/>
                  </a:lnTo>
                  <a:lnTo>
                    <a:pt x="771" y="3475"/>
                  </a:lnTo>
                  <a:lnTo>
                    <a:pt x="734" y="3446"/>
                  </a:lnTo>
                  <a:lnTo>
                    <a:pt x="698" y="3416"/>
                  </a:lnTo>
                  <a:lnTo>
                    <a:pt x="663" y="3387"/>
                  </a:lnTo>
                  <a:lnTo>
                    <a:pt x="628" y="3355"/>
                  </a:lnTo>
                  <a:lnTo>
                    <a:pt x="593" y="3322"/>
                  </a:lnTo>
                  <a:lnTo>
                    <a:pt x="560" y="3289"/>
                  </a:lnTo>
                  <a:lnTo>
                    <a:pt x="526" y="3256"/>
                  </a:lnTo>
                  <a:lnTo>
                    <a:pt x="493" y="3221"/>
                  </a:lnTo>
                  <a:lnTo>
                    <a:pt x="462" y="3186"/>
                  </a:lnTo>
                  <a:lnTo>
                    <a:pt x="433" y="3149"/>
                  </a:lnTo>
                  <a:lnTo>
                    <a:pt x="403" y="3110"/>
                  </a:lnTo>
                  <a:lnTo>
                    <a:pt x="374" y="3072"/>
                  </a:lnTo>
                  <a:lnTo>
                    <a:pt x="346" y="3033"/>
                  </a:lnTo>
                  <a:lnTo>
                    <a:pt x="318" y="2993"/>
                  </a:lnTo>
                  <a:lnTo>
                    <a:pt x="293" y="2952"/>
                  </a:lnTo>
                  <a:lnTo>
                    <a:pt x="267" y="2910"/>
                  </a:lnTo>
                  <a:lnTo>
                    <a:pt x="243" y="2867"/>
                  </a:lnTo>
                  <a:lnTo>
                    <a:pt x="219" y="2823"/>
                  </a:lnTo>
                  <a:lnTo>
                    <a:pt x="197" y="2779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" name="Freeform 7"/>
            <p:cNvSpPr>
              <a:spLocks noEditPoints="1"/>
            </p:cNvSpPr>
            <p:nvPr/>
          </p:nvSpPr>
          <p:spPr bwMode="blackGray">
            <a:xfrm>
              <a:off x="7656800" y="356407"/>
              <a:ext cx="143480" cy="186367"/>
            </a:xfrm>
            <a:custGeom>
              <a:avLst/>
              <a:gdLst>
                <a:gd name="T0" fmla="*/ 2147483647 w 1112"/>
                <a:gd name="T1" fmla="*/ 2147483647 h 1437"/>
                <a:gd name="T2" fmla="*/ 0 w 1112"/>
                <a:gd name="T3" fmla="*/ 2147483647 h 1437"/>
                <a:gd name="T4" fmla="*/ 2147483647 w 1112"/>
                <a:gd name="T5" fmla="*/ 2147483647 h 1437"/>
                <a:gd name="T6" fmla="*/ 2147483647 w 1112"/>
                <a:gd name="T7" fmla="*/ 2147483647 h 1437"/>
                <a:gd name="T8" fmla="*/ 2147483647 w 1112"/>
                <a:gd name="T9" fmla="*/ 2147483647 h 1437"/>
                <a:gd name="T10" fmla="*/ 2147483647 w 1112"/>
                <a:gd name="T11" fmla="*/ 2147483647 h 1437"/>
                <a:gd name="T12" fmla="*/ 2147483647 w 1112"/>
                <a:gd name="T13" fmla="*/ 2147483647 h 1437"/>
                <a:gd name="T14" fmla="*/ 2147483647 w 1112"/>
                <a:gd name="T15" fmla="*/ 2147483647 h 1437"/>
                <a:gd name="T16" fmla="*/ 2147483647 w 1112"/>
                <a:gd name="T17" fmla="*/ 2147483647 h 1437"/>
                <a:gd name="T18" fmla="*/ 2147483647 w 1112"/>
                <a:gd name="T19" fmla="*/ 0 h 1437"/>
                <a:gd name="T20" fmla="*/ 2147483647 w 1112"/>
                <a:gd name="T21" fmla="*/ 2147483647 h 1437"/>
                <a:gd name="T22" fmla="*/ 2147483647 w 1112"/>
                <a:gd name="T23" fmla="*/ 2147483647 h 1437"/>
                <a:gd name="T24" fmla="*/ 2147483647 w 1112"/>
                <a:gd name="T25" fmla="*/ 2147483647 h 1437"/>
                <a:gd name="T26" fmla="*/ 2147483647 w 1112"/>
                <a:gd name="T27" fmla="*/ 2147483647 h 1437"/>
                <a:gd name="T28" fmla="*/ 2147483647 w 1112"/>
                <a:gd name="T29" fmla="*/ 2147483647 h 1437"/>
                <a:gd name="T30" fmla="*/ 2147483647 w 1112"/>
                <a:gd name="T31" fmla="*/ 2147483647 h 1437"/>
                <a:gd name="T32" fmla="*/ 2147483647 w 1112"/>
                <a:gd name="T33" fmla="*/ 2147483647 h 1437"/>
                <a:gd name="T34" fmla="*/ 2147483647 w 1112"/>
                <a:gd name="T35" fmla="*/ 2147483647 h 1437"/>
                <a:gd name="T36" fmla="*/ 2147483647 w 1112"/>
                <a:gd name="T37" fmla="*/ 2147483647 h 1437"/>
                <a:gd name="T38" fmla="*/ 2147483647 w 1112"/>
                <a:gd name="T39" fmla="*/ 2147483647 h 1437"/>
                <a:gd name="T40" fmla="*/ 2147483647 w 1112"/>
                <a:gd name="T41" fmla="*/ 2147483647 h 1437"/>
                <a:gd name="T42" fmla="*/ 2147483647 w 1112"/>
                <a:gd name="T43" fmla="*/ 2147483647 h 1437"/>
                <a:gd name="T44" fmla="*/ 2147483647 w 1112"/>
                <a:gd name="T45" fmla="*/ 2147483647 h 1437"/>
                <a:gd name="T46" fmla="*/ 2147483647 w 1112"/>
                <a:gd name="T47" fmla="*/ 2147483647 h 1437"/>
                <a:gd name="T48" fmla="*/ 2147483647 w 1112"/>
                <a:gd name="T49" fmla="*/ 2147483647 h 1437"/>
                <a:gd name="T50" fmla="*/ 2147483647 w 1112"/>
                <a:gd name="T51" fmla="*/ 2147483647 h 1437"/>
                <a:gd name="T52" fmla="*/ 2147483647 w 1112"/>
                <a:gd name="T53" fmla="*/ 2147483647 h 1437"/>
                <a:gd name="T54" fmla="*/ 2147483647 w 1112"/>
                <a:gd name="T55" fmla="*/ 2147483647 h 1437"/>
                <a:gd name="T56" fmla="*/ 2147483647 w 1112"/>
                <a:gd name="T57" fmla="*/ 2147483647 h 1437"/>
                <a:gd name="T58" fmla="*/ 2147483647 w 1112"/>
                <a:gd name="T59" fmla="*/ 2147483647 h 1437"/>
                <a:gd name="T60" fmla="*/ 2147483647 w 1112"/>
                <a:gd name="T61" fmla="*/ 2147483647 h 1437"/>
                <a:gd name="T62" fmla="*/ 2147483647 w 1112"/>
                <a:gd name="T63" fmla="*/ 2147483647 h 1437"/>
                <a:gd name="T64" fmla="*/ 2147483647 w 1112"/>
                <a:gd name="T65" fmla="*/ 2147483647 h 1437"/>
                <a:gd name="T66" fmla="*/ 2147483647 w 1112"/>
                <a:gd name="T67" fmla="*/ 2147483647 h 1437"/>
                <a:gd name="T68" fmla="*/ 2147483647 w 1112"/>
                <a:gd name="T69" fmla="*/ 2147483647 h 1437"/>
                <a:gd name="T70" fmla="*/ 2147483647 w 1112"/>
                <a:gd name="T71" fmla="*/ 2147483647 h 1437"/>
                <a:gd name="T72" fmla="*/ 2147483647 w 1112"/>
                <a:gd name="T73" fmla="*/ 2147483647 h 1437"/>
                <a:gd name="T74" fmla="*/ 2147483647 w 1112"/>
                <a:gd name="T75" fmla="*/ 2147483647 h 1437"/>
                <a:gd name="T76" fmla="*/ 2147483647 w 1112"/>
                <a:gd name="T77" fmla="*/ 2147483647 h 1437"/>
                <a:gd name="T78" fmla="*/ 2147483647 w 1112"/>
                <a:gd name="T79" fmla="*/ 2147483647 h 1437"/>
                <a:gd name="T80" fmla="*/ 2147483647 w 1112"/>
                <a:gd name="T81" fmla="*/ 2147483647 h 1437"/>
                <a:gd name="T82" fmla="*/ 2147483647 w 1112"/>
                <a:gd name="T83" fmla="*/ 2147483647 h 1437"/>
                <a:gd name="T84" fmla="*/ 2147483647 w 1112"/>
                <a:gd name="T85" fmla="*/ 2147483647 h 1437"/>
                <a:gd name="T86" fmla="*/ 2147483647 w 1112"/>
                <a:gd name="T87" fmla="*/ 2147483647 h 1437"/>
                <a:gd name="T88" fmla="*/ 2147483647 w 1112"/>
                <a:gd name="T89" fmla="*/ 2147483647 h 1437"/>
                <a:gd name="T90" fmla="*/ 2147483647 w 1112"/>
                <a:gd name="T91" fmla="*/ 2147483647 h 1437"/>
                <a:gd name="T92" fmla="*/ 2147483647 w 1112"/>
                <a:gd name="T93" fmla="*/ 2147483647 h 1437"/>
                <a:gd name="T94" fmla="*/ 2147483647 w 1112"/>
                <a:gd name="T95" fmla="*/ 2147483647 h 1437"/>
                <a:gd name="T96" fmla="*/ 2147483647 w 1112"/>
                <a:gd name="T97" fmla="*/ 2147483647 h 1437"/>
                <a:gd name="T98" fmla="*/ 2147483647 w 1112"/>
                <a:gd name="T99" fmla="*/ 2147483647 h 1437"/>
                <a:gd name="T100" fmla="*/ 2147483647 w 1112"/>
                <a:gd name="T101" fmla="*/ 2147483647 h 1437"/>
                <a:gd name="T102" fmla="*/ 2147483647 w 1112"/>
                <a:gd name="T103" fmla="*/ 2147483647 h 1437"/>
                <a:gd name="T104" fmla="*/ 2147483647 w 1112"/>
                <a:gd name="T105" fmla="*/ 2147483647 h 1437"/>
                <a:gd name="T106" fmla="*/ 2147483647 w 1112"/>
                <a:gd name="T107" fmla="*/ 2147483647 h 1437"/>
                <a:gd name="T108" fmla="*/ 2147483647 w 1112"/>
                <a:gd name="T109" fmla="*/ 2147483647 h 1437"/>
                <a:gd name="T110" fmla="*/ 2147483647 w 1112"/>
                <a:gd name="T111" fmla="*/ 2147483647 h 1437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1112" h="1437">
                  <a:moveTo>
                    <a:pt x="529" y="1437"/>
                  </a:moveTo>
                  <a:lnTo>
                    <a:pt x="529" y="1437"/>
                  </a:lnTo>
                  <a:lnTo>
                    <a:pt x="387" y="1435"/>
                  </a:lnTo>
                  <a:lnTo>
                    <a:pt x="245" y="1431"/>
                  </a:lnTo>
                  <a:lnTo>
                    <a:pt x="133" y="1429"/>
                  </a:lnTo>
                  <a:lnTo>
                    <a:pt x="21" y="1428"/>
                  </a:lnTo>
                  <a:lnTo>
                    <a:pt x="0" y="1428"/>
                  </a:lnTo>
                  <a:lnTo>
                    <a:pt x="9" y="1409"/>
                  </a:lnTo>
                  <a:lnTo>
                    <a:pt x="21" y="1382"/>
                  </a:lnTo>
                  <a:lnTo>
                    <a:pt x="32" y="1350"/>
                  </a:lnTo>
                  <a:lnTo>
                    <a:pt x="43" y="1319"/>
                  </a:lnTo>
                  <a:lnTo>
                    <a:pt x="50" y="1286"/>
                  </a:lnTo>
                  <a:lnTo>
                    <a:pt x="57" y="1251"/>
                  </a:lnTo>
                  <a:lnTo>
                    <a:pt x="63" y="1216"/>
                  </a:lnTo>
                  <a:lnTo>
                    <a:pt x="72" y="1146"/>
                  </a:lnTo>
                  <a:lnTo>
                    <a:pt x="78" y="1074"/>
                  </a:lnTo>
                  <a:lnTo>
                    <a:pt x="79" y="1004"/>
                  </a:lnTo>
                  <a:lnTo>
                    <a:pt x="81" y="871"/>
                  </a:lnTo>
                  <a:lnTo>
                    <a:pt x="81" y="317"/>
                  </a:lnTo>
                  <a:lnTo>
                    <a:pt x="79" y="243"/>
                  </a:lnTo>
                  <a:lnTo>
                    <a:pt x="78" y="207"/>
                  </a:lnTo>
                  <a:lnTo>
                    <a:pt x="76" y="170"/>
                  </a:lnTo>
                  <a:lnTo>
                    <a:pt x="70" y="135"/>
                  </a:lnTo>
                  <a:lnTo>
                    <a:pt x="61" y="100"/>
                  </a:lnTo>
                  <a:lnTo>
                    <a:pt x="55" y="85"/>
                  </a:lnTo>
                  <a:lnTo>
                    <a:pt x="50" y="68"/>
                  </a:lnTo>
                  <a:lnTo>
                    <a:pt x="43" y="56"/>
                  </a:lnTo>
                  <a:lnTo>
                    <a:pt x="33" y="41"/>
                  </a:lnTo>
                  <a:lnTo>
                    <a:pt x="21" y="22"/>
                  </a:lnTo>
                  <a:lnTo>
                    <a:pt x="44" y="22"/>
                  </a:lnTo>
                  <a:lnTo>
                    <a:pt x="118" y="21"/>
                  </a:lnTo>
                  <a:lnTo>
                    <a:pt x="192" y="19"/>
                  </a:lnTo>
                  <a:lnTo>
                    <a:pt x="341" y="11"/>
                  </a:lnTo>
                  <a:lnTo>
                    <a:pt x="518" y="4"/>
                  </a:lnTo>
                  <a:lnTo>
                    <a:pt x="611" y="0"/>
                  </a:lnTo>
                  <a:lnTo>
                    <a:pt x="694" y="0"/>
                  </a:lnTo>
                  <a:lnTo>
                    <a:pt x="733" y="2"/>
                  </a:lnTo>
                  <a:lnTo>
                    <a:pt x="770" y="6"/>
                  </a:lnTo>
                  <a:lnTo>
                    <a:pt x="807" y="11"/>
                  </a:lnTo>
                  <a:lnTo>
                    <a:pt x="838" y="19"/>
                  </a:lnTo>
                  <a:lnTo>
                    <a:pt x="869" y="30"/>
                  </a:lnTo>
                  <a:lnTo>
                    <a:pt x="899" y="43"/>
                  </a:lnTo>
                  <a:lnTo>
                    <a:pt x="924" y="56"/>
                  </a:lnTo>
                  <a:lnTo>
                    <a:pt x="946" y="72"/>
                  </a:lnTo>
                  <a:lnTo>
                    <a:pt x="969" y="92"/>
                  </a:lnTo>
                  <a:lnTo>
                    <a:pt x="987" y="113"/>
                  </a:lnTo>
                  <a:lnTo>
                    <a:pt x="1002" y="135"/>
                  </a:lnTo>
                  <a:lnTo>
                    <a:pt x="1015" y="159"/>
                  </a:lnTo>
                  <a:lnTo>
                    <a:pt x="1026" y="186"/>
                  </a:lnTo>
                  <a:lnTo>
                    <a:pt x="1033" y="214"/>
                  </a:lnTo>
                  <a:lnTo>
                    <a:pt x="1037" y="243"/>
                  </a:lnTo>
                  <a:lnTo>
                    <a:pt x="1039" y="275"/>
                  </a:lnTo>
                  <a:lnTo>
                    <a:pt x="1037" y="308"/>
                  </a:lnTo>
                  <a:lnTo>
                    <a:pt x="1033" y="339"/>
                  </a:lnTo>
                  <a:lnTo>
                    <a:pt x="1024" y="371"/>
                  </a:lnTo>
                  <a:lnTo>
                    <a:pt x="1015" y="398"/>
                  </a:lnTo>
                  <a:lnTo>
                    <a:pt x="1002" y="424"/>
                  </a:lnTo>
                  <a:lnTo>
                    <a:pt x="985" y="448"/>
                  </a:lnTo>
                  <a:lnTo>
                    <a:pt x="969" y="470"/>
                  </a:lnTo>
                  <a:lnTo>
                    <a:pt x="948" y="492"/>
                  </a:lnTo>
                  <a:lnTo>
                    <a:pt x="928" y="512"/>
                  </a:lnTo>
                  <a:lnTo>
                    <a:pt x="904" y="531"/>
                  </a:lnTo>
                  <a:lnTo>
                    <a:pt x="880" y="547"/>
                  </a:lnTo>
                  <a:lnTo>
                    <a:pt x="856" y="564"/>
                  </a:lnTo>
                  <a:lnTo>
                    <a:pt x="829" y="579"/>
                  </a:lnTo>
                  <a:lnTo>
                    <a:pt x="803" y="592"/>
                  </a:lnTo>
                  <a:lnTo>
                    <a:pt x="748" y="617"/>
                  </a:lnTo>
                  <a:lnTo>
                    <a:pt x="783" y="626"/>
                  </a:lnTo>
                  <a:lnTo>
                    <a:pt x="816" y="638"/>
                  </a:lnTo>
                  <a:lnTo>
                    <a:pt x="851" y="649"/>
                  </a:lnTo>
                  <a:lnTo>
                    <a:pt x="882" y="660"/>
                  </a:lnTo>
                  <a:lnTo>
                    <a:pt x="913" y="674"/>
                  </a:lnTo>
                  <a:lnTo>
                    <a:pt x="945" y="691"/>
                  </a:lnTo>
                  <a:lnTo>
                    <a:pt x="972" y="708"/>
                  </a:lnTo>
                  <a:lnTo>
                    <a:pt x="1000" y="728"/>
                  </a:lnTo>
                  <a:lnTo>
                    <a:pt x="1024" y="750"/>
                  </a:lnTo>
                  <a:lnTo>
                    <a:pt x="1046" y="774"/>
                  </a:lnTo>
                  <a:lnTo>
                    <a:pt x="1064" y="801"/>
                  </a:lnTo>
                  <a:lnTo>
                    <a:pt x="1081" y="831"/>
                  </a:lnTo>
                  <a:lnTo>
                    <a:pt x="1094" y="864"/>
                  </a:lnTo>
                  <a:lnTo>
                    <a:pt x="1105" y="901"/>
                  </a:lnTo>
                  <a:lnTo>
                    <a:pt x="1110" y="940"/>
                  </a:lnTo>
                  <a:lnTo>
                    <a:pt x="1112" y="982"/>
                  </a:lnTo>
                  <a:lnTo>
                    <a:pt x="1112" y="1010"/>
                  </a:lnTo>
                  <a:lnTo>
                    <a:pt x="1110" y="1037"/>
                  </a:lnTo>
                  <a:lnTo>
                    <a:pt x="1107" y="1063"/>
                  </a:lnTo>
                  <a:lnTo>
                    <a:pt x="1103" y="1087"/>
                  </a:lnTo>
                  <a:lnTo>
                    <a:pt x="1097" y="1111"/>
                  </a:lnTo>
                  <a:lnTo>
                    <a:pt x="1092" y="1135"/>
                  </a:lnTo>
                  <a:lnTo>
                    <a:pt x="1083" y="1157"/>
                  </a:lnTo>
                  <a:lnTo>
                    <a:pt x="1075" y="1179"/>
                  </a:lnTo>
                  <a:lnTo>
                    <a:pt x="1064" y="1199"/>
                  </a:lnTo>
                  <a:lnTo>
                    <a:pt x="1053" y="1219"/>
                  </a:lnTo>
                  <a:lnTo>
                    <a:pt x="1042" y="1238"/>
                  </a:lnTo>
                  <a:lnTo>
                    <a:pt x="1027" y="1256"/>
                  </a:lnTo>
                  <a:lnTo>
                    <a:pt x="1015" y="1275"/>
                  </a:lnTo>
                  <a:lnTo>
                    <a:pt x="998" y="1289"/>
                  </a:lnTo>
                  <a:lnTo>
                    <a:pt x="981" y="1306"/>
                  </a:lnTo>
                  <a:lnTo>
                    <a:pt x="963" y="1321"/>
                  </a:lnTo>
                  <a:lnTo>
                    <a:pt x="945" y="1336"/>
                  </a:lnTo>
                  <a:lnTo>
                    <a:pt x="924" y="1348"/>
                  </a:lnTo>
                  <a:lnTo>
                    <a:pt x="904" y="1359"/>
                  </a:lnTo>
                  <a:lnTo>
                    <a:pt x="882" y="1371"/>
                  </a:lnTo>
                  <a:lnTo>
                    <a:pt x="858" y="1382"/>
                  </a:lnTo>
                  <a:lnTo>
                    <a:pt x="834" y="1391"/>
                  </a:lnTo>
                  <a:lnTo>
                    <a:pt x="808" y="1400"/>
                  </a:lnTo>
                  <a:lnTo>
                    <a:pt x="781" y="1407"/>
                  </a:lnTo>
                  <a:lnTo>
                    <a:pt x="753" y="1415"/>
                  </a:lnTo>
                  <a:lnTo>
                    <a:pt x="724" y="1420"/>
                  </a:lnTo>
                  <a:lnTo>
                    <a:pt x="663" y="1429"/>
                  </a:lnTo>
                  <a:lnTo>
                    <a:pt x="599" y="1435"/>
                  </a:lnTo>
                  <a:lnTo>
                    <a:pt x="529" y="1437"/>
                  </a:lnTo>
                  <a:close/>
                  <a:moveTo>
                    <a:pt x="306" y="702"/>
                  </a:moveTo>
                  <a:lnTo>
                    <a:pt x="306" y="1032"/>
                  </a:lnTo>
                  <a:lnTo>
                    <a:pt x="308" y="1118"/>
                  </a:lnTo>
                  <a:lnTo>
                    <a:pt x="311" y="1153"/>
                  </a:lnTo>
                  <a:lnTo>
                    <a:pt x="315" y="1184"/>
                  </a:lnTo>
                  <a:lnTo>
                    <a:pt x="319" y="1212"/>
                  </a:lnTo>
                  <a:lnTo>
                    <a:pt x="326" y="1236"/>
                  </a:lnTo>
                  <a:lnTo>
                    <a:pt x="333" y="1256"/>
                  </a:lnTo>
                  <a:lnTo>
                    <a:pt x="343" y="1273"/>
                  </a:lnTo>
                  <a:lnTo>
                    <a:pt x="354" y="1288"/>
                  </a:lnTo>
                  <a:lnTo>
                    <a:pt x="365" y="1299"/>
                  </a:lnTo>
                  <a:lnTo>
                    <a:pt x="379" y="1308"/>
                  </a:lnTo>
                  <a:lnTo>
                    <a:pt x="396" y="1315"/>
                  </a:lnTo>
                  <a:lnTo>
                    <a:pt x="414" y="1319"/>
                  </a:lnTo>
                  <a:lnTo>
                    <a:pt x="435" y="1323"/>
                  </a:lnTo>
                  <a:lnTo>
                    <a:pt x="457" y="1324"/>
                  </a:lnTo>
                  <a:lnTo>
                    <a:pt x="481" y="1324"/>
                  </a:lnTo>
                  <a:lnTo>
                    <a:pt x="525" y="1324"/>
                  </a:lnTo>
                  <a:lnTo>
                    <a:pt x="567" y="1321"/>
                  </a:lnTo>
                  <a:lnTo>
                    <a:pt x="606" y="1315"/>
                  </a:lnTo>
                  <a:lnTo>
                    <a:pt x="643" y="1306"/>
                  </a:lnTo>
                  <a:lnTo>
                    <a:pt x="676" y="1297"/>
                  </a:lnTo>
                  <a:lnTo>
                    <a:pt x="705" y="1284"/>
                  </a:lnTo>
                  <a:lnTo>
                    <a:pt x="735" y="1267"/>
                  </a:lnTo>
                  <a:lnTo>
                    <a:pt x="759" y="1251"/>
                  </a:lnTo>
                  <a:lnTo>
                    <a:pt x="781" y="1231"/>
                  </a:lnTo>
                  <a:lnTo>
                    <a:pt x="801" y="1208"/>
                  </a:lnTo>
                  <a:lnTo>
                    <a:pt x="818" y="1183"/>
                  </a:lnTo>
                  <a:lnTo>
                    <a:pt x="830" y="1155"/>
                  </a:lnTo>
                  <a:lnTo>
                    <a:pt x="842" y="1126"/>
                  </a:lnTo>
                  <a:lnTo>
                    <a:pt x="849" y="1092"/>
                  </a:lnTo>
                  <a:lnTo>
                    <a:pt x="854" y="1057"/>
                  </a:lnTo>
                  <a:lnTo>
                    <a:pt x="856" y="1019"/>
                  </a:lnTo>
                  <a:lnTo>
                    <a:pt x="854" y="991"/>
                  </a:lnTo>
                  <a:lnTo>
                    <a:pt x="853" y="965"/>
                  </a:lnTo>
                  <a:lnTo>
                    <a:pt x="849" y="941"/>
                  </a:lnTo>
                  <a:lnTo>
                    <a:pt x="845" y="917"/>
                  </a:lnTo>
                  <a:lnTo>
                    <a:pt x="840" y="897"/>
                  </a:lnTo>
                  <a:lnTo>
                    <a:pt x="832" y="877"/>
                  </a:lnTo>
                  <a:lnTo>
                    <a:pt x="825" y="859"/>
                  </a:lnTo>
                  <a:lnTo>
                    <a:pt x="816" y="842"/>
                  </a:lnTo>
                  <a:lnTo>
                    <a:pt x="805" y="825"/>
                  </a:lnTo>
                  <a:lnTo>
                    <a:pt x="794" y="811"/>
                  </a:lnTo>
                  <a:lnTo>
                    <a:pt x="781" y="798"/>
                  </a:lnTo>
                  <a:lnTo>
                    <a:pt x="768" y="785"/>
                  </a:lnTo>
                  <a:lnTo>
                    <a:pt x="753" y="774"/>
                  </a:lnTo>
                  <a:lnTo>
                    <a:pt x="738" y="765"/>
                  </a:lnTo>
                  <a:lnTo>
                    <a:pt x="722" y="755"/>
                  </a:lnTo>
                  <a:lnTo>
                    <a:pt x="705" y="746"/>
                  </a:lnTo>
                  <a:lnTo>
                    <a:pt x="668" y="733"/>
                  </a:lnTo>
                  <a:lnTo>
                    <a:pt x="628" y="722"/>
                  </a:lnTo>
                  <a:lnTo>
                    <a:pt x="584" y="715"/>
                  </a:lnTo>
                  <a:lnTo>
                    <a:pt x="538" y="709"/>
                  </a:lnTo>
                  <a:lnTo>
                    <a:pt x="490" y="706"/>
                  </a:lnTo>
                  <a:lnTo>
                    <a:pt x="440" y="704"/>
                  </a:lnTo>
                  <a:lnTo>
                    <a:pt x="332" y="702"/>
                  </a:lnTo>
                  <a:lnTo>
                    <a:pt x="306" y="702"/>
                  </a:lnTo>
                  <a:close/>
                  <a:moveTo>
                    <a:pt x="306" y="601"/>
                  </a:moveTo>
                  <a:lnTo>
                    <a:pt x="354" y="601"/>
                  </a:lnTo>
                  <a:lnTo>
                    <a:pt x="424" y="599"/>
                  </a:lnTo>
                  <a:lnTo>
                    <a:pt x="460" y="595"/>
                  </a:lnTo>
                  <a:lnTo>
                    <a:pt x="497" y="592"/>
                  </a:lnTo>
                  <a:lnTo>
                    <a:pt x="534" y="586"/>
                  </a:lnTo>
                  <a:lnTo>
                    <a:pt x="571" y="579"/>
                  </a:lnTo>
                  <a:lnTo>
                    <a:pt x="606" y="569"/>
                  </a:lnTo>
                  <a:lnTo>
                    <a:pt x="641" y="557"/>
                  </a:lnTo>
                  <a:lnTo>
                    <a:pt x="672" y="540"/>
                  </a:lnTo>
                  <a:lnTo>
                    <a:pt x="687" y="531"/>
                  </a:lnTo>
                  <a:lnTo>
                    <a:pt x="702" y="522"/>
                  </a:lnTo>
                  <a:lnTo>
                    <a:pt x="716" y="510"/>
                  </a:lnTo>
                  <a:lnTo>
                    <a:pt x="727" y="499"/>
                  </a:lnTo>
                  <a:lnTo>
                    <a:pt x="740" y="487"/>
                  </a:lnTo>
                  <a:lnTo>
                    <a:pt x="751" y="472"/>
                  </a:lnTo>
                  <a:lnTo>
                    <a:pt x="761" y="457"/>
                  </a:lnTo>
                  <a:lnTo>
                    <a:pt x="770" y="442"/>
                  </a:lnTo>
                  <a:lnTo>
                    <a:pt x="777" y="424"/>
                  </a:lnTo>
                  <a:lnTo>
                    <a:pt x="783" y="407"/>
                  </a:lnTo>
                  <a:lnTo>
                    <a:pt x="788" y="387"/>
                  </a:lnTo>
                  <a:lnTo>
                    <a:pt x="792" y="367"/>
                  </a:lnTo>
                  <a:lnTo>
                    <a:pt x="794" y="345"/>
                  </a:lnTo>
                  <a:lnTo>
                    <a:pt x="796" y="323"/>
                  </a:lnTo>
                  <a:lnTo>
                    <a:pt x="794" y="291"/>
                  </a:lnTo>
                  <a:lnTo>
                    <a:pt x="790" y="262"/>
                  </a:lnTo>
                  <a:lnTo>
                    <a:pt x="783" y="238"/>
                  </a:lnTo>
                  <a:lnTo>
                    <a:pt x="772" y="216"/>
                  </a:lnTo>
                  <a:lnTo>
                    <a:pt x="759" y="196"/>
                  </a:lnTo>
                  <a:lnTo>
                    <a:pt x="744" y="179"/>
                  </a:lnTo>
                  <a:lnTo>
                    <a:pt x="726" y="164"/>
                  </a:lnTo>
                  <a:lnTo>
                    <a:pt x="705" y="151"/>
                  </a:lnTo>
                  <a:lnTo>
                    <a:pt x="683" y="140"/>
                  </a:lnTo>
                  <a:lnTo>
                    <a:pt x="657" y="131"/>
                  </a:lnTo>
                  <a:lnTo>
                    <a:pt x="632" y="126"/>
                  </a:lnTo>
                  <a:lnTo>
                    <a:pt x="602" y="120"/>
                  </a:lnTo>
                  <a:lnTo>
                    <a:pt x="573" y="116"/>
                  </a:lnTo>
                  <a:lnTo>
                    <a:pt x="540" y="113"/>
                  </a:lnTo>
                  <a:lnTo>
                    <a:pt x="470" y="111"/>
                  </a:lnTo>
                  <a:lnTo>
                    <a:pt x="391" y="115"/>
                  </a:lnTo>
                  <a:lnTo>
                    <a:pt x="306" y="120"/>
                  </a:lnTo>
                  <a:lnTo>
                    <a:pt x="306" y="601"/>
                  </a:lnTo>
                  <a:close/>
                </a:path>
              </a:pathLst>
            </a:custGeom>
            <a:solidFill>
              <a:srgbClr val="00457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" name="Freeform 8"/>
            <p:cNvSpPr>
              <a:spLocks/>
            </p:cNvSpPr>
            <p:nvPr/>
          </p:nvSpPr>
          <p:spPr bwMode="blackGray">
            <a:xfrm>
              <a:off x="7656800" y="356407"/>
              <a:ext cx="143480" cy="186367"/>
            </a:xfrm>
            <a:custGeom>
              <a:avLst/>
              <a:gdLst>
                <a:gd name="T0" fmla="*/ 2147483647 w 1112"/>
                <a:gd name="T1" fmla="*/ 2147483647 h 1437"/>
                <a:gd name="T2" fmla="*/ 2147483647 w 1112"/>
                <a:gd name="T3" fmla="*/ 2147483647 h 1437"/>
                <a:gd name="T4" fmla="*/ 2147483647 w 1112"/>
                <a:gd name="T5" fmla="*/ 2147483647 h 1437"/>
                <a:gd name="T6" fmla="*/ 0 w 1112"/>
                <a:gd name="T7" fmla="*/ 2147483647 h 1437"/>
                <a:gd name="T8" fmla="*/ 2147483647 w 1112"/>
                <a:gd name="T9" fmla="*/ 2147483647 h 1437"/>
                <a:gd name="T10" fmla="*/ 2147483647 w 1112"/>
                <a:gd name="T11" fmla="*/ 2147483647 h 1437"/>
                <a:gd name="T12" fmla="*/ 2147483647 w 1112"/>
                <a:gd name="T13" fmla="*/ 2147483647 h 1437"/>
                <a:gd name="T14" fmla="*/ 2147483647 w 1112"/>
                <a:gd name="T15" fmla="*/ 2147483647 h 1437"/>
                <a:gd name="T16" fmla="*/ 2147483647 w 1112"/>
                <a:gd name="T17" fmla="*/ 2147483647 h 1437"/>
                <a:gd name="T18" fmla="*/ 2147483647 w 1112"/>
                <a:gd name="T19" fmla="*/ 2147483647 h 1437"/>
                <a:gd name="T20" fmla="*/ 2147483647 w 1112"/>
                <a:gd name="T21" fmla="*/ 2147483647 h 1437"/>
                <a:gd name="T22" fmla="*/ 2147483647 w 1112"/>
                <a:gd name="T23" fmla="*/ 2147483647 h 1437"/>
                <a:gd name="T24" fmla="*/ 2147483647 w 1112"/>
                <a:gd name="T25" fmla="*/ 2147483647 h 1437"/>
                <a:gd name="T26" fmla="*/ 2147483647 w 1112"/>
                <a:gd name="T27" fmla="*/ 2147483647 h 1437"/>
                <a:gd name="T28" fmla="*/ 2147483647 w 1112"/>
                <a:gd name="T29" fmla="*/ 2147483647 h 1437"/>
                <a:gd name="T30" fmla="*/ 2147483647 w 1112"/>
                <a:gd name="T31" fmla="*/ 2147483647 h 1437"/>
                <a:gd name="T32" fmla="*/ 2147483647 w 1112"/>
                <a:gd name="T33" fmla="*/ 2147483647 h 1437"/>
                <a:gd name="T34" fmla="*/ 2147483647 w 1112"/>
                <a:gd name="T35" fmla="*/ 2147483647 h 1437"/>
                <a:gd name="T36" fmla="*/ 2147483647 w 1112"/>
                <a:gd name="T37" fmla="*/ 2147483647 h 1437"/>
                <a:gd name="T38" fmla="*/ 2147483647 w 1112"/>
                <a:gd name="T39" fmla="*/ 0 h 1437"/>
                <a:gd name="T40" fmla="*/ 2147483647 w 1112"/>
                <a:gd name="T41" fmla="*/ 0 h 1437"/>
                <a:gd name="T42" fmla="*/ 2147483647 w 1112"/>
                <a:gd name="T43" fmla="*/ 2147483647 h 1437"/>
                <a:gd name="T44" fmla="*/ 2147483647 w 1112"/>
                <a:gd name="T45" fmla="*/ 2147483647 h 1437"/>
                <a:gd name="T46" fmla="*/ 2147483647 w 1112"/>
                <a:gd name="T47" fmla="*/ 2147483647 h 1437"/>
                <a:gd name="T48" fmla="*/ 2147483647 w 1112"/>
                <a:gd name="T49" fmla="*/ 2147483647 h 1437"/>
                <a:gd name="T50" fmla="*/ 2147483647 w 1112"/>
                <a:gd name="T51" fmla="*/ 2147483647 h 1437"/>
                <a:gd name="T52" fmla="*/ 2147483647 w 1112"/>
                <a:gd name="T53" fmla="*/ 2147483647 h 1437"/>
                <a:gd name="T54" fmla="*/ 2147483647 w 1112"/>
                <a:gd name="T55" fmla="*/ 2147483647 h 1437"/>
                <a:gd name="T56" fmla="*/ 2147483647 w 1112"/>
                <a:gd name="T57" fmla="*/ 2147483647 h 1437"/>
                <a:gd name="T58" fmla="*/ 2147483647 w 1112"/>
                <a:gd name="T59" fmla="*/ 2147483647 h 1437"/>
                <a:gd name="T60" fmla="*/ 2147483647 w 1112"/>
                <a:gd name="T61" fmla="*/ 2147483647 h 1437"/>
                <a:gd name="T62" fmla="*/ 2147483647 w 1112"/>
                <a:gd name="T63" fmla="*/ 2147483647 h 1437"/>
                <a:gd name="T64" fmla="*/ 2147483647 w 1112"/>
                <a:gd name="T65" fmla="*/ 2147483647 h 1437"/>
                <a:gd name="T66" fmla="*/ 2147483647 w 1112"/>
                <a:gd name="T67" fmla="*/ 2147483647 h 1437"/>
                <a:gd name="T68" fmla="*/ 2147483647 w 1112"/>
                <a:gd name="T69" fmla="*/ 2147483647 h 1437"/>
                <a:gd name="T70" fmla="*/ 2147483647 w 1112"/>
                <a:gd name="T71" fmla="*/ 2147483647 h 1437"/>
                <a:gd name="T72" fmla="*/ 2147483647 w 1112"/>
                <a:gd name="T73" fmla="*/ 2147483647 h 1437"/>
                <a:gd name="T74" fmla="*/ 2147483647 w 1112"/>
                <a:gd name="T75" fmla="*/ 2147483647 h 1437"/>
                <a:gd name="T76" fmla="*/ 2147483647 w 1112"/>
                <a:gd name="T77" fmla="*/ 2147483647 h 1437"/>
                <a:gd name="T78" fmla="*/ 2147483647 w 1112"/>
                <a:gd name="T79" fmla="*/ 2147483647 h 1437"/>
                <a:gd name="T80" fmla="*/ 2147483647 w 1112"/>
                <a:gd name="T81" fmla="*/ 2147483647 h 1437"/>
                <a:gd name="T82" fmla="*/ 2147483647 w 1112"/>
                <a:gd name="T83" fmla="*/ 2147483647 h 1437"/>
                <a:gd name="T84" fmla="*/ 2147483647 w 1112"/>
                <a:gd name="T85" fmla="*/ 2147483647 h 1437"/>
                <a:gd name="T86" fmla="*/ 2147483647 w 1112"/>
                <a:gd name="T87" fmla="*/ 2147483647 h 1437"/>
                <a:gd name="T88" fmla="*/ 2147483647 w 1112"/>
                <a:gd name="T89" fmla="*/ 2147483647 h 1437"/>
                <a:gd name="T90" fmla="*/ 2147483647 w 1112"/>
                <a:gd name="T91" fmla="*/ 2147483647 h 1437"/>
                <a:gd name="T92" fmla="*/ 2147483647 w 1112"/>
                <a:gd name="T93" fmla="*/ 2147483647 h 1437"/>
                <a:gd name="T94" fmla="*/ 2147483647 w 1112"/>
                <a:gd name="T95" fmla="*/ 2147483647 h 1437"/>
                <a:gd name="T96" fmla="*/ 2147483647 w 1112"/>
                <a:gd name="T97" fmla="*/ 2147483647 h 1437"/>
                <a:gd name="T98" fmla="*/ 2147483647 w 1112"/>
                <a:gd name="T99" fmla="*/ 2147483647 h 1437"/>
                <a:gd name="T100" fmla="*/ 2147483647 w 1112"/>
                <a:gd name="T101" fmla="*/ 2147483647 h 1437"/>
                <a:gd name="T102" fmla="*/ 2147483647 w 1112"/>
                <a:gd name="T103" fmla="*/ 2147483647 h 1437"/>
                <a:gd name="T104" fmla="*/ 2147483647 w 1112"/>
                <a:gd name="T105" fmla="*/ 2147483647 h 1437"/>
                <a:gd name="T106" fmla="*/ 2147483647 w 1112"/>
                <a:gd name="T107" fmla="*/ 2147483647 h 1437"/>
                <a:gd name="T108" fmla="*/ 2147483647 w 1112"/>
                <a:gd name="T109" fmla="*/ 2147483647 h 1437"/>
                <a:gd name="T110" fmla="*/ 2147483647 w 1112"/>
                <a:gd name="T111" fmla="*/ 2147483647 h 1437"/>
                <a:gd name="T112" fmla="*/ 2147483647 w 1112"/>
                <a:gd name="T113" fmla="*/ 2147483647 h 1437"/>
                <a:gd name="T114" fmla="*/ 2147483647 w 1112"/>
                <a:gd name="T115" fmla="*/ 2147483647 h 1437"/>
                <a:gd name="T116" fmla="*/ 2147483647 w 1112"/>
                <a:gd name="T117" fmla="*/ 2147483647 h 1437"/>
                <a:gd name="T118" fmla="*/ 2147483647 w 1112"/>
                <a:gd name="T119" fmla="*/ 2147483647 h 1437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112" h="1437">
                  <a:moveTo>
                    <a:pt x="529" y="1437"/>
                  </a:moveTo>
                  <a:lnTo>
                    <a:pt x="529" y="1437"/>
                  </a:lnTo>
                  <a:lnTo>
                    <a:pt x="387" y="1435"/>
                  </a:lnTo>
                  <a:lnTo>
                    <a:pt x="245" y="1431"/>
                  </a:lnTo>
                  <a:lnTo>
                    <a:pt x="133" y="1429"/>
                  </a:lnTo>
                  <a:lnTo>
                    <a:pt x="21" y="1428"/>
                  </a:lnTo>
                  <a:lnTo>
                    <a:pt x="0" y="1428"/>
                  </a:lnTo>
                  <a:lnTo>
                    <a:pt x="9" y="1409"/>
                  </a:lnTo>
                  <a:lnTo>
                    <a:pt x="21" y="1382"/>
                  </a:lnTo>
                  <a:lnTo>
                    <a:pt x="32" y="1350"/>
                  </a:lnTo>
                  <a:lnTo>
                    <a:pt x="43" y="1319"/>
                  </a:lnTo>
                  <a:lnTo>
                    <a:pt x="50" y="1286"/>
                  </a:lnTo>
                  <a:lnTo>
                    <a:pt x="57" y="1251"/>
                  </a:lnTo>
                  <a:lnTo>
                    <a:pt x="63" y="1216"/>
                  </a:lnTo>
                  <a:lnTo>
                    <a:pt x="72" y="1146"/>
                  </a:lnTo>
                  <a:lnTo>
                    <a:pt x="78" y="1074"/>
                  </a:lnTo>
                  <a:lnTo>
                    <a:pt x="79" y="1004"/>
                  </a:lnTo>
                  <a:lnTo>
                    <a:pt x="81" y="871"/>
                  </a:lnTo>
                  <a:lnTo>
                    <a:pt x="81" y="317"/>
                  </a:lnTo>
                  <a:lnTo>
                    <a:pt x="79" y="243"/>
                  </a:lnTo>
                  <a:lnTo>
                    <a:pt x="78" y="207"/>
                  </a:lnTo>
                  <a:lnTo>
                    <a:pt x="76" y="170"/>
                  </a:lnTo>
                  <a:lnTo>
                    <a:pt x="70" y="135"/>
                  </a:lnTo>
                  <a:lnTo>
                    <a:pt x="61" y="100"/>
                  </a:lnTo>
                  <a:lnTo>
                    <a:pt x="55" y="85"/>
                  </a:lnTo>
                  <a:lnTo>
                    <a:pt x="50" y="68"/>
                  </a:lnTo>
                  <a:lnTo>
                    <a:pt x="43" y="56"/>
                  </a:lnTo>
                  <a:lnTo>
                    <a:pt x="33" y="41"/>
                  </a:lnTo>
                  <a:lnTo>
                    <a:pt x="21" y="22"/>
                  </a:lnTo>
                  <a:lnTo>
                    <a:pt x="44" y="22"/>
                  </a:lnTo>
                  <a:lnTo>
                    <a:pt x="118" y="21"/>
                  </a:lnTo>
                  <a:lnTo>
                    <a:pt x="192" y="19"/>
                  </a:lnTo>
                  <a:lnTo>
                    <a:pt x="341" y="11"/>
                  </a:lnTo>
                  <a:lnTo>
                    <a:pt x="518" y="4"/>
                  </a:lnTo>
                  <a:lnTo>
                    <a:pt x="611" y="0"/>
                  </a:lnTo>
                  <a:lnTo>
                    <a:pt x="694" y="0"/>
                  </a:lnTo>
                  <a:lnTo>
                    <a:pt x="733" y="2"/>
                  </a:lnTo>
                  <a:lnTo>
                    <a:pt x="770" y="6"/>
                  </a:lnTo>
                  <a:lnTo>
                    <a:pt x="807" y="11"/>
                  </a:lnTo>
                  <a:lnTo>
                    <a:pt x="838" y="19"/>
                  </a:lnTo>
                  <a:lnTo>
                    <a:pt x="869" y="30"/>
                  </a:lnTo>
                  <a:lnTo>
                    <a:pt x="899" y="43"/>
                  </a:lnTo>
                  <a:lnTo>
                    <a:pt x="924" y="56"/>
                  </a:lnTo>
                  <a:lnTo>
                    <a:pt x="946" y="72"/>
                  </a:lnTo>
                  <a:lnTo>
                    <a:pt x="969" y="92"/>
                  </a:lnTo>
                  <a:lnTo>
                    <a:pt x="987" y="113"/>
                  </a:lnTo>
                  <a:lnTo>
                    <a:pt x="1002" y="135"/>
                  </a:lnTo>
                  <a:lnTo>
                    <a:pt x="1015" y="159"/>
                  </a:lnTo>
                  <a:lnTo>
                    <a:pt x="1026" y="186"/>
                  </a:lnTo>
                  <a:lnTo>
                    <a:pt x="1033" y="214"/>
                  </a:lnTo>
                  <a:lnTo>
                    <a:pt x="1037" y="243"/>
                  </a:lnTo>
                  <a:lnTo>
                    <a:pt x="1039" y="275"/>
                  </a:lnTo>
                  <a:lnTo>
                    <a:pt x="1037" y="308"/>
                  </a:lnTo>
                  <a:lnTo>
                    <a:pt x="1033" y="339"/>
                  </a:lnTo>
                  <a:lnTo>
                    <a:pt x="1024" y="371"/>
                  </a:lnTo>
                  <a:lnTo>
                    <a:pt x="1015" y="398"/>
                  </a:lnTo>
                  <a:lnTo>
                    <a:pt x="1002" y="424"/>
                  </a:lnTo>
                  <a:lnTo>
                    <a:pt x="985" y="448"/>
                  </a:lnTo>
                  <a:lnTo>
                    <a:pt x="969" y="470"/>
                  </a:lnTo>
                  <a:lnTo>
                    <a:pt x="948" y="492"/>
                  </a:lnTo>
                  <a:lnTo>
                    <a:pt x="928" y="512"/>
                  </a:lnTo>
                  <a:lnTo>
                    <a:pt x="904" y="531"/>
                  </a:lnTo>
                  <a:lnTo>
                    <a:pt x="880" y="547"/>
                  </a:lnTo>
                  <a:lnTo>
                    <a:pt x="856" y="564"/>
                  </a:lnTo>
                  <a:lnTo>
                    <a:pt x="829" y="579"/>
                  </a:lnTo>
                  <a:lnTo>
                    <a:pt x="803" y="592"/>
                  </a:lnTo>
                  <a:lnTo>
                    <a:pt x="748" y="617"/>
                  </a:lnTo>
                  <a:lnTo>
                    <a:pt x="783" y="626"/>
                  </a:lnTo>
                  <a:lnTo>
                    <a:pt x="816" y="638"/>
                  </a:lnTo>
                  <a:lnTo>
                    <a:pt x="851" y="649"/>
                  </a:lnTo>
                  <a:lnTo>
                    <a:pt x="882" y="660"/>
                  </a:lnTo>
                  <a:lnTo>
                    <a:pt x="913" y="674"/>
                  </a:lnTo>
                  <a:lnTo>
                    <a:pt x="945" y="691"/>
                  </a:lnTo>
                  <a:lnTo>
                    <a:pt x="972" y="708"/>
                  </a:lnTo>
                  <a:lnTo>
                    <a:pt x="1000" y="728"/>
                  </a:lnTo>
                  <a:lnTo>
                    <a:pt x="1024" y="750"/>
                  </a:lnTo>
                  <a:lnTo>
                    <a:pt x="1046" y="774"/>
                  </a:lnTo>
                  <a:lnTo>
                    <a:pt x="1064" y="801"/>
                  </a:lnTo>
                  <a:lnTo>
                    <a:pt x="1081" y="831"/>
                  </a:lnTo>
                  <a:lnTo>
                    <a:pt x="1094" y="864"/>
                  </a:lnTo>
                  <a:lnTo>
                    <a:pt x="1105" y="901"/>
                  </a:lnTo>
                  <a:lnTo>
                    <a:pt x="1110" y="940"/>
                  </a:lnTo>
                  <a:lnTo>
                    <a:pt x="1112" y="982"/>
                  </a:lnTo>
                  <a:lnTo>
                    <a:pt x="1112" y="1010"/>
                  </a:lnTo>
                  <a:lnTo>
                    <a:pt x="1110" y="1037"/>
                  </a:lnTo>
                  <a:lnTo>
                    <a:pt x="1107" y="1063"/>
                  </a:lnTo>
                  <a:lnTo>
                    <a:pt x="1103" y="1087"/>
                  </a:lnTo>
                  <a:lnTo>
                    <a:pt x="1097" y="1111"/>
                  </a:lnTo>
                  <a:lnTo>
                    <a:pt x="1092" y="1135"/>
                  </a:lnTo>
                  <a:lnTo>
                    <a:pt x="1083" y="1157"/>
                  </a:lnTo>
                  <a:lnTo>
                    <a:pt x="1075" y="1179"/>
                  </a:lnTo>
                  <a:lnTo>
                    <a:pt x="1064" y="1199"/>
                  </a:lnTo>
                  <a:lnTo>
                    <a:pt x="1053" y="1219"/>
                  </a:lnTo>
                  <a:lnTo>
                    <a:pt x="1042" y="1238"/>
                  </a:lnTo>
                  <a:lnTo>
                    <a:pt x="1027" y="1256"/>
                  </a:lnTo>
                  <a:lnTo>
                    <a:pt x="1015" y="1275"/>
                  </a:lnTo>
                  <a:lnTo>
                    <a:pt x="998" y="1289"/>
                  </a:lnTo>
                  <a:lnTo>
                    <a:pt x="981" y="1306"/>
                  </a:lnTo>
                  <a:lnTo>
                    <a:pt x="963" y="1321"/>
                  </a:lnTo>
                  <a:lnTo>
                    <a:pt x="945" y="1336"/>
                  </a:lnTo>
                  <a:lnTo>
                    <a:pt x="924" y="1348"/>
                  </a:lnTo>
                  <a:lnTo>
                    <a:pt x="904" y="1359"/>
                  </a:lnTo>
                  <a:lnTo>
                    <a:pt x="882" y="1371"/>
                  </a:lnTo>
                  <a:lnTo>
                    <a:pt x="858" y="1382"/>
                  </a:lnTo>
                  <a:lnTo>
                    <a:pt x="834" y="1391"/>
                  </a:lnTo>
                  <a:lnTo>
                    <a:pt x="808" y="1400"/>
                  </a:lnTo>
                  <a:lnTo>
                    <a:pt x="781" y="1407"/>
                  </a:lnTo>
                  <a:lnTo>
                    <a:pt x="753" y="1415"/>
                  </a:lnTo>
                  <a:lnTo>
                    <a:pt x="724" y="1420"/>
                  </a:lnTo>
                  <a:lnTo>
                    <a:pt x="663" y="1429"/>
                  </a:lnTo>
                  <a:lnTo>
                    <a:pt x="599" y="1435"/>
                  </a:lnTo>
                  <a:lnTo>
                    <a:pt x="529" y="1437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" name="Freeform 9"/>
            <p:cNvSpPr>
              <a:spLocks/>
            </p:cNvSpPr>
            <p:nvPr/>
          </p:nvSpPr>
          <p:spPr bwMode="blackGray">
            <a:xfrm>
              <a:off x="7695789" y="447641"/>
              <a:ext cx="70960" cy="80317"/>
            </a:xfrm>
            <a:custGeom>
              <a:avLst/>
              <a:gdLst>
                <a:gd name="T0" fmla="*/ 0 w 550"/>
                <a:gd name="T1" fmla="*/ 0 h 622"/>
                <a:gd name="T2" fmla="*/ 0 w 550"/>
                <a:gd name="T3" fmla="*/ 2147483647 h 622"/>
                <a:gd name="T4" fmla="*/ 0 w 550"/>
                <a:gd name="T5" fmla="*/ 2147483647 h 622"/>
                <a:gd name="T6" fmla="*/ 2147483647 w 550"/>
                <a:gd name="T7" fmla="*/ 2147483647 h 622"/>
                <a:gd name="T8" fmla="*/ 2147483647 w 550"/>
                <a:gd name="T9" fmla="*/ 2147483647 h 622"/>
                <a:gd name="T10" fmla="*/ 2147483647 w 550"/>
                <a:gd name="T11" fmla="*/ 2147483647 h 622"/>
                <a:gd name="T12" fmla="*/ 2147483647 w 550"/>
                <a:gd name="T13" fmla="*/ 2147483647 h 622"/>
                <a:gd name="T14" fmla="*/ 2147483647 w 550"/>
                <a:gd name="T15" fmla="*/ 2147483647 h 622"/>
                <a:gd name="T16" fmla="*/ 2147483647 w 550"/>
                <a:gd name="T17" fmla="*/ 2147483647 h 622"/>
                <a:gd name="T18" fmla="*/ 2147483647 w 550"/>
                <a:gd name="T19" fmla="*/ 2147483647 h 622"/>
                <a:gd name="T20" fmla="*/ 2147483647 w 550"/>
                <a:gd name="T21" fmla="*/ 2147483647 h 622"/>
                <a:gd name="T22" fmla="*/ 2147483647 w 550"/>
                <a:gd name="T23" fmla="*/ 2147483647 h 622"/>
                <a:gd name="T24" fmla="*/ 2147483647 w 550"/>
                <a:gd name="T25" fmla="*/ 2147483647 h 622"/>
                <a:gd name="T26" fmla="*/ 2147483647 w 550"/>
                <a:gd name="T27" fmla="*/ 2147483647 h 622"/>
                <a:gd name="T28" fmla="*/ 2147483647 w 550"/>
                <a:gd name="T29" fmla="*/ 2147483647 h 622"/>
                <a:gd name="T30" fmla="*/ 2147483647 w 550"/>
                <a:gd name="T31" fmla="*/ 2147483647 h 622"/>
                <a:gd name="T32" fmla="*/ 2147483647 w 550"/>
                <a:gd name="T33" fmla="*/ 2147483647 h 622"/>
                <a:gd name="T34" fmla="*/ 2147483647 w 550"/>
                <a:gd name="T35" fmla="*/ 2147483647 h 622"/>
                <a:gd name="T36" fmla="*/ 2147483647 w 550"/>
                <a:gd name="T37" fmla="*/ 2147483647 h 622"/>
                <a:gd name="T38" fmla="*/ 2147483647 w 550"/>
                <a:gd name="T39" fmla="*/ 2147483647 h 622"/>
                <a:gd name="T40" fmla="*/ 2147483647 w 550"/>
                <a:gd name="T41" fmla="*/ 2147483647 h 622"/>
                <a:gd name="T42" fmla="*/ 2147483647 w 550"/>
                <a:gd name="T43" fmla="*/ 2147483647 h 622"/>
                <a:gd name="T44" fmla="*/ 2147483647 w 550"/>
                <a:gd name="T45" fmla="*/ 2147483647 h 622"/>
                <a:gd name="T46" fmla="*/ 2147483647 w 550"/>
                <a:gd name="T47" fmla="*/ 2147483647 h 622"/>
                <a:gd name="T48" fmla="*/ 2147483647 w 550"/>
                <a:gd name="T49" fmla="*/ 2147483647 h 622"/>
                <a:gd name="T50" fmla="*/ 2147483647 w 550"/>
                <a:gd name="T51" fmla="*/ 2147483647 h 622"/>
                <a:gd name="T52" fmla="*/ 2147483647 w 550"/>
                <a:gd name="T53" fmla="*/ 2147483647 h 622"/>
                <a:gd name="T54" fmla="*/ 2147483647 w 550"/>
                <a:gd name="T55" fmla="*/ 2147483647 h 622"/>
                <a:gd name="T56" fmla="*/ 2147483647 w 550"/>
                <a:gd name="T57" fmla="*/ 2147483647 h 622"/>
                <a:gd name="T58" fmla="*/ 2147483647 w 550"/>
                <a:gd name="T59" fmla="*/ 2147483647 h 622"/>
                <a:gd name="T60" fmla="*/ 2147483647 w 550"/>
                <a:gd name="T61" fmla="*/ 2147483647 h 622"/>
                <a:gd name="T62" fmla="*/ 2147483647 w 550"/>
                <a:gd name="T63" fmla="*/ 2147483647 h 622"/>
                <a:gd name="T64" fmla="*/ 2147483647 w 550"/>
                <a:gd name="T65" fmla="*/ 2147483647 h 622"/>
                <a:gd name="T66" fmla="*/ 2147483647 w 550"/>
                <a:gd name="T67" fmla="*/ 2147483647 h 622"/>
                <a:gd name="T68" fmla="*/ 2147483647 w 550"/>
                <a:gd name="T69" fmla="*/ 2147483647 h 622"/>
                <a:gd name="T70" fmla="*/ 2147483647 w 550"/>
                <a:gd name="T71" fmla="*/ 2147483647 h 622"/>
                <a:gd name="T72" fmla="*/ 2147483647 w 550"/>
                <a:gd name="T73" fmla="*/ 2147483647 h 622"/>
                <a:gd name="T74" fmla="*/ 2147483647 w 550"/>
                <a:gd name="T75" fmla="*/ 2147483647 h 622"/>
                <a:gd name="T76" fmla="*/ 2147483647 w 550"/>
                <a:gd name="T77" fmla="*/ 2147483647 h 622"/>
                <a:gd name="T78" fmla="*/ 2147483647 w 550"/>
                <a:gd name="T79" fmla="*/ 2147483647 h 622"/>
                <a:gd name="T80" fmla="*/ 2147483647 w 550"/>
                <a:gd name="T81" fmla="*/ 2147483647 h 622"/>
                <a:gd name="T82" fmla="*/ 2147483647 w 550"/>
                <a:gd name="T83" fmla="*/ 2147483647 h 622"/>
                <a:gd name="T84" fmla="*/ 2147483647 w 550"/>
                <a:gd name="T85" fmla="*/ 2147483647 h 622"/>
                <a:gd name="T86" fmla="*/ 2147483647 w 550"/>
                <a:gd name="T87" fmla="*/ 2147483647 h 622"/>
                <a:gd name="T88" fmla="*/ 2147483647 w 550"/>
                <a:gd name="T89" fmla="*/ 2147483647 h 622"/>
                <a:gd name="T90" fmla="*/ 2147483647 w 550"/>
                <a:gd name="T91" fmla="*/ 2147483647 h 622"/>
                <a:gd name="T92" fmla="*/ 2147483647 w 550"/>
                <a:gd name="T93" fmla="*/ 2147483647 h 622"/>
                <a:gd name="T94" fmla="*/ 2147483647 w 550"/>
                <a:gd name="T95" fmla="*/ 2147483647 h 622"/>
                <a:gd name="T96" fmla="*/ 2147483647 w 550"/>
                <a:gd name="T97" fmla="*/ 2147483647 h 622"/>
                <a:gd name="T98" fmla="*/ 2147483647 w 550"/>
                <a:gd name="T99" fmla="*/ 2147483647 h 622"/>
                <a:gd name="T100" fmla="*/ 2147483647 w 550"/>
                <a:gd name="T101" fmla="*/ 2147483647 h 622"/>
                <a:gd name="T102" fmla="*/ 2147483647 w 550"/>
                <a:gd name="T103" fmla="*/ 2147483647 h 622"/>
                <a:gd name="T104" fmla="*/ 2147483647 w 550"/>
                <a:gd name="T105" fmla="*/ 2147483647 h 622"/>
                <a:gd name="T106" fmla="*/ 2147483647 w 550"/>
                <a:gd name="T107" fmla="*/ 2147483647 h 622"/>
                <a:gd name="T108" fmla="*/ 2147483647 w 550"/>
                <a:gd name="T109" fmla="*/ 2147483647 h 622"/>
                <a:gd name="T110" fmla="*/ 2147483647 w 550"/>
                <a:gd name="T111" fmla="*/ 2147483647 h 622"/>
                <a:gd name="T112" fmla="*/ 2147483647 w 550"/>
                <a:gd name="T113" fmla="*/ 2147483647 h 622"/>
                <a:gd name="T114" fmla="*/ 2147483647 w 550"/>
                <a:gd name="T115" fmla="*/ 2147483647 h 622"/>
                <a:gd name="T116" fmla="*/ 2147483647 w 550"/>
                <a:gd name="T117" fmla="*/ 0 h 622"/>
                <a:gd name="T118" fmla="*/ 0 w 550"/>
                <a:gd name="T119" fmla="*/ 0 h 622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50" h="622">
                  <a:moveTo>
                    <a:pt x="0" y="0"/>
                  </a:moveTo>
                  <a:lnTo>
                    <a:pt x="0" y="330"/>
                  </a:lnTo>
                  <a:lnTo>
                    <a:pt x="2" y="416"/>
                  </a:lnTo>
                  <a:lnTo>
                    <a:pt x="5" y="451"/>
                  </a:lnTo>
                  <a:lnTo>
                    <a:pt x="9" y="482"/>
                  </a:lnTo>
                  <a:lnTo>
                    <a:pt x="13" y="510"/>
                  </a:lnTo>
                  <a:lnTo>
                    <a:pt x="20" y="534"/>
                  </a:lnTo>
                  <a:lnTo>
                    <a:pt x="27" y="554"/>
                  </a:lnTo>
                  <a:lnTo>
                    <a:pt x="37" y="571"/>
                  </a:lnTo>
                  <a:lnTo>
                    <a:pt x="48" y="586"/>
                  </a:lnTo>
                  <a:lnTo>
                    <a:pt x="59" y="597"/>
                  </a:lnTo>
                  <a:lnTo>
                    <a:pt x="73" y="606"/>
                  </a:lnTo>
                  <a:lnTo>
                    <a:pt x="90" y="613"/>
                  </a:lnTo>
                  <a:lnTo>
                    <a:pt x="108" y="617"/>
                  </a:lnTo>
                  <a:lnTo>
                    <a:pt x="129" y="621"/>
                  </a:lnTo>
                  <a:lnTo>
                    <a:pt x="151" y="622"/>
                  </a:lnTo>
                  <a:lnTo>
                    <a:pt x="175" y="622"/>
                  </a:lnTo>
                  <a:lnTo>
                    <a:pt x="219" y="622"/>
                  </a:lnTo>
                  <a:lnTo>
                    <a:pt x="261" y="619"/>
                  </a:lnTo>
                  <a:lnTo>
                    <a:pt x="300" y="613"/>
                  </a:lnTo>
                  <a:lnTo>
                    <a:pt x="337" y="604"/>
                  </a:lnTo>
                  <a:lnTo>
                    <a:pt x="370" y="595"/>
                  </a:lnTo>
                  <a:lnTo>
                    <a:pt x="399" y="582"/>
                  </a:lnTo>
                  <a:lnTo>
                    <a:pt x="429" y="565"/>
                  </a:lnTo>
                  <a:lnTo>
                    <a:pt x="453" y="549"/>
                  </a:lnTo>
                  <a:lnTo>
                    <a:pt x="475" y="529"/>
                  </a:lnTo>
                  <a:lnTo>
                    <a:pt x="495" y="506"/>
                  </a:lnTo>
                  <a:lnTo>
                    <a:pt x="512" y="481"/>
                  </a:lnTo>
                  <a:lnTo>
                    <a:pt x="524" y="453"/>
                  </a:lnTo>
                  <a:lnTo>
                    <a:pt x="536" y="424"/>
                  </a:lnTo>
                  <a:lnTo>
                    <a:pt x="543" y="390"/>
                  </a:lnTo>
                  <a:lnTo>
                    <a:pt x="548" y="355"/>
                  </a:lnTo>
                  <a:lnTo>
                    <a:pt x="550" y="317"/>
                  </a:lnTo>
                  <a:lnTo>
                    <a:pt x="548" y="289"/>
                  </a:lnTo>
                  <a:lnTo>
                    <a:pt x="547" y="263"/>
                  </a:lnTo>
                  <a:lnTo>
                    <a:pt x="543" y="239"/>
                  </a:lnTo>
                  <a:lnTo>
                    <a:pt x="539" y="215"/>
                  </a:lnTo>
                  <a:lnTo>
                    <a:pt x="534" y="195"/>
                  </a:lnTo>
                  <a:lnTo>
                    <a:pt x="526" y="175"/>
                  </a:lnTo>
                  <a:lnTo>
                    <a:pt x="519" y="157"/>
                  </a:lnTo>
                  <a:lnTo>
                    <a:pt x="510" y="140"/>
                  </a:lnTo>
                  <a:lnTo>
                    <a:pt x="499" y="123"/>
                  </a:lnTo>
                  <a:lnTo>
                    <a:pt x="488" y="109"/>
                  </a:lnTo>
                  <a:lnTo>
                    <a:pt x="475" y="96"/>
                  </a:lnTo>
                  <a:lnTo>
                    <a:pt x="462" y="83"/>
                  </a:lnTo>
                  <a:lnTo>
                    <a:pt x="447" y="72"/>
                  </a:lnTo>
                  <a:lnTo>
                    <a:pt x="432" y="63"/>
                  </a:lnTo>
                  <a:lnTo>
                    <a:pt x="416" y="53"/>
                  </a:lnTo>
                  <a:lnTo>
                    <a:pt x="399" y="44"/>
                  </a:lnTo>
                  <a:lnTo>
                    <a:pt x="362" y="31"/>
                  </a:lnTo>
                  <a:lnTo>
                    <a:pt x="322" y="20"/>
                  </a:lnTo>
                  <a:lnTo>
                    <a:pt x="278" y="13"/>
                  </a:lnTo>
                  <a:lnTo>
                    <a:pt x="232" y="7"/>
                  </a:lnTo>
                  <a:lnTo>
                    <a:pt x="184" y="4"/>
                  </a:lnTo>
                  <a:lnTo>
                    <a:pt x="134" y="2"/>
                  </a:lnTo>
                  <a:lnTo>
                    <a:pt x="26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" name="Freeform 10"/>
            <p:cNvSpPr>
              <a:spLocks/>
            </p:cNvSpPr>
            <p:nvPr/>
          </p:nvSpPr>
          <p:spPr bwMode="blackGray">
            <a:xfrm>
              <a:off x="7695789" y="370443"/>
              <a:ext cx="63942" cy="63162"/>
            </a:xfrm>
            <a:custGeom>
              <a:avLst/>
              <a:gdLst>
                <a:gd name="T0" fmla="*/ 0 w 490"/>
                <a:gd name="T1" fmla="*/ 2147483647 h 490"/>
                <a:gd name="T2" fmla="*/ 2147483647 w 490"/>
                <a:gd name="T3" fmla="*/ 2147483647 h 490"/>
                <a:gd name="T4" fmla="*/ 2147483647 w 490"/>
                <a:gd name="T5" fmla="*/ 2147483647 h 490"/>
                <a:gd name="T6" fmla="*/ 2147483647 w 490"/>
                <a:gd name="T7" fmla="*/ 2147483647 h 490"/>
                <a:gd name="T8" fmla="*/ 2147483647 w 490"/>
                <a:gd name="T9" fmla="*/ 2147483647 h 490"/>
                <a:gd name="T10" fmla="*/ 2147483647 w 490"/>
                <a:gd name="T11" fmla="*/ 2147483647 h 490"/>
                <a:gd name="T12" fmla="*/ 2147483647 w 490"/>
                <a:gd name="T13" fmla="*/ 2147483647 h 490"/>
                <a:gd name="T14" fmla="*/ 2147483647 w 490"/>
                <a:gd name="T15" fmla="*/ 2147483647 h 490"/>
                <a:gd name="T16" fmla="*/ 2147483647 w 490"/>
                <a:gd name="T17" fmla="*/ 2147483647 h 490"/>
                <a:gd name="T18" fmla="*/ 2147483647 w 490"/>
                <a:gd name="T19" fmla="*/ 2147483647 h 490"/>
                <a:gd name="T20" fmla="*/ 2147483647 w 490"/>
                <a:gd name="T21" fmla="*/ 2147483647 h 490"/>
                <a:gd name="T22" fmla="*/ 2147483647 w 490"/>
                <a:gd name="T23" fmla="*/ 2147483647 h 490"/>
                <a:gd name="T24" fmla="*/ 2147483647 w 490"/>
                <a:gd name="T25" fmla="*/ 2147483647 h 490"/>
                <a:gd name="T26" fmla="*/ 2147483647 w 490"/>
                <a:gd name="T27" fmla="*/ 2147483647 h 490"/>
                <a:gd name="T28" fmla="*/ 2147483647 w 490"/>
                <a:gd name="T29" fmla="*/ 2147483647 h 490"/>
                <a:gd name="T30" fmla="*/ 2147483647 w 490"/>
                <a:gd name="T31" fmla="*/ 2147483647 h 490"/>
                <a:gd name="T32" fmla="*/ 2147483647 w 490"/>
                <a:gd name="T33" fmla="*/ 2147483647 h 490"/>
                <a:gd name="T34" fmla="*/ 2147483647 w 490"/>
                <a:gd name="T35" fmla="*/ 2147483647 h 490"/>
                <a:gd name="T36" fmla="*/ 2147483647 w 490"/>
                <a:gd name="T37" fmla="*/ 2147483647 h 490"/>
                <a:gd name="T38" fmla="*/ 2147483647 w 490"/>
                <a:gd name="T39" fmla="*/ 2147483647 h 490"/>
                <a:gd name="T40" fmla="*/ 2147483647 w 490"/>
                <a:gd name="T41" fmla="*/ 2147483647 h 490"/>
                <a:gd name="T42" fmla="*/ 2147483647 w 490"/>
                <a:gd name="T43" fmla="*/ 2147483647 h 490"/>
                <a:gd name="T44" fmla="*/ 2147483647 w 490"/>
                <a:gd name="T45" fmla="*/ 2147483647 h 490"/>
                <a:gd name="T46" fmla="*/ 2147483647 w 490"/>
                <a:gd name="T47" fmla="*/ 2147483647 h 490"/>
                <a:gd name="T48" fmla="*/ 2147483647 w 490"/>
                <a:gd name="T49" fmla="*/ 2147483647 h 490"/>
                <a:gd name="T50" fmla="*/ 2147483647 w 490"/>
                <a:gd name="T51" fmla="*/ 2147483647 h 490"/>
                <a:gd name="T52" fmla="*/ 2147483647 w 490"/>
                <a:gd name="T53" fmla="*/ 2147483647 h 490"/>
                <a:gd name="T54" fmla="*/ 2147483647 w 490"/>
                <a:gd name="T55" fmla="*/ 2147483647 h 490"/>
                <a:gd name="T56" fmla="*/ 2147483647 w 490"/>
                <a:gd name="T57" fmla="*/ 2147483647 h 490"/>
                <a:gd name="T58" fmla="*/ 2147483647 w 490"/>
                <a:gd name="T59" fmla="*/ 2147483647 h 490"/>
                <a:gd name="T60" fmla="*/ 2147483647 w 490"/>
                <a:gd name="T61" fmla="*/ 2147483647 h 490"/>
                <a:gd name="T62" fmla="*/ 2147483647 w 490"/>
                <a:gd name="T63" fmla="*/ 2147483647 h 490"/>
                <a:gd name="T64" fmla="*/ 2147483647 w 490"/>
                <a:gd name="T65" fmla="*/ 2147483647 h 490"/>
                <a:gd name="T66" fmla="*/ 2147483647 w 490"/>
                <a:gd name="T67" fmla="*/ 2147483647 h 490"/>
                <a:gd name="T68" fmla="*/ 2147483647 w 490"/>
                <a:gd name="T69" fmla="*/ 2147483647 h 490"/>
                <a:gd name="T70" fmla="*/ 2147483647 w 490"/>
                <a:gd name="T71" fmla="*/ 2147483647 h 490"/>
                <a:gd name="T72" fmla="*/ 2147483647 w 490"/>
                <a:gd name="T73" fmla="*/ 2147483647 h 490"/>
                <a:gd name="T74" fmla="*/ 2147483647 w 490"/>
                <a:gd name="T75" fmla="*/ 2147483647 h 490"/>
                <a:gd name="T76" fmla="*/ 2147483647 w 490"/>
                <a:gd name="T77" fmla="*/ 2147483647 h 490"/>
                <a:gd name="T78" fmla="*/ 2147483647 w 490"/>
                <a:gd name="T79" fmla="*/ 2147483647 h 490"/>
                <a:gd name="T80" fmla="*/ 2147483647 w 490"/>
                <a:gd name="T81" fmla="*/ 0 h 490"/>
                <a:gd name="T82" fmla="*/ 2147483647 w 490"/>
                <a:gd name="T83" fmla="*/ 0 h 490"/>
                <a:gd name="T84" fmla="*/ 2147483647 w 490"/>
                <a:gd name="T85" fmla="*/ 2147483647 h 490"/>
                <a:gd name="T86" fmla="*/ 0 w 490"/>
                <a:gd name="T87" fmla="*/ 2147483647 h 490"/>
                <a:gd name="T88" fmla="*/ 0 w 490"/>
                <a:gd name="T89" fmla="*/ 2147483647 h 49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490" h="490">
                  <a:moveTo>
                    <a:pt x="0" y="490"/>
                  </a:moveTo>
                  <a:lnTo>
                    <a:pt x="48" y="490"/>
                  </a:lnTo>
                  <a:lnTo>
                    <a:pt x="118" y="488"/>
                  </a:lnTo>
                  <a:lnTo>
                    <a:pt x="154" y="484"/>
                  </a:lnTo>
                  <a:lnTo>
                    <a:pt x="191" y="481"/>
                  </a:lnTo>
                  <a:lnTo>
                    <a:pt x="228" y="475"/>
                  </a:lnTo>
                  <a:lnTo>
                    <a:pt x="265" y="468"/>
                  </a:lnTo>
                  <a:lnTo>
                    <a:pt x="300" y="458"/>
                  </a:lnTo>
                  <a:lnTo>
                    <a:pt x="335" y="446"/>
                  </a:lnTo>
                  <a:lnTo>
                    <a:pt x="366" y="429"/>
                  </a:lnTo>
                  <a:lnTo>
                    <a:pt x="381" y="420"/>
                  </a:lnTo>
                  <a:lnTo>
                    <a:pt x="396" y="411"/>
                  </a:lnTo>
                  <a:lnTo>
                    <a:pt x="410" y="399"/>
                  </a:lnTo>
                  <a:lnTo>
                    <a:pt x="421" y="388"/>
                  </a:lnTo>
                  <a:lnTo>
                    <a:pt x="434" y="376"/>
                  </a:lnTo>
                  <a:lnTo>
                    <a:pt x="445" y="361"/>
                  </a:lnTo>
                  <a:lnTo>
                    <a:pt x="455" y="346"/>
                  </a:lnTo>
                  <a:lnTo>
                    <a:pt x="464" y="331"/>
                  </a:lnTo>
                  <a:lnTo>
                    <a:pt x="471" y="313"/>
                  </a:lnTo>
                  <a:lnTo>
                    <a:pt x="477" y="296"/>
                  </a:lnTo>
                  <a:lnTo>
                    <a:pt x="482" y="276"/>
                  </a:lnTo>
                  <a:lnTo>
                    <a:pt x="486" y="256"/>
                  </a:lnTo>
                  <a:lnTo>
                    <a:pt x="488" y="234"/>
                  </a:lnTo>
                  <a:lnTo>
                    <a:pt x="490" y="212"/>
                  </a:lnTo>
                  <a:lnTo>
                    <a:pt x="488" y="180"/>
                  </a:lnTo>
                  <a:lnTo>
                    <a:pt x="484" y="151"/>
                  </a:lnTo>
                  <a:lnTo>
                    <a:pt x="477" y="127"/>
                  </a:lnTo>
                  <a:lnTo>
                    <a:pt x="466" y="105"/>
                  </a:lnTo>
                  <a:lnTo>
                    <a:pt x="453" y="85"/>
                  </a:lnTo>
                  <a:lnTo>
                    <a:pt x="438" y="68"/>
                  </a:lnTo>
                  <a:lnTo>
                    <a:pt x="420" y="53"/>
                  </a:lnTo>
                  <a:lnTo>
                    <a:pt x="399" y="40"/>
                  </a:lnTo>
                  <a:lnTo>
                    <a:pt x="377" y="29"/>
                  </a:lnTo>
                  <a:lnTo>
                    <a:pt x="351" y="20"/>
                  </a:lnTo>
                  <a:lnTo>
                    <a:pt x="326" y="15"/>
                  </a:lnTo>
                  <a:lnTo>
                    <a:pt x="296" y="9"/>
                  </a:lnTo>
                  <a:lnTo>
                    <a:pt x="267" y="5"/>
                  </a:lnTo>
                  <a:lnTo>
                    <a:pt x="234" y="2"/>
                  </a:lnTo>
                  <a:lnTo>
                    <a:pt x="164" y="0"/>
                  </a:lnTo>
                  <a:lnTo>
                    <a:pt x="85" y="4"/>
                  </a:lnTo>
                  <a:lnTo>
                    <a:pt x="0" y="9"/>
                  </a:lnTo>
                  <a:lnTo>
                    <a:pt x="0" y="49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" name="Freeform 11"/>
            <p:cNvSpPr>
              <a:spLocks/>
            </p:cNvSpPr>
            <p:nvPr/>
          </p:nvSpPr>
          <p:spPr bwMode="blackGray">
            <a:xfrm>
              <a:off x="7792481" y="358747"/>
              <a:ext cx="159855" cy="183247"/>
            </a:xfrm>
            <a:custGeom>
              <a:avLst/>
              <a:gdLst>
                <a:gd name="T0" fmla="*/ 2147483647 w 1234"/>
                <a:gd name="T1" fmla="*/ 2147483647 h 1406"/>
                <a:gd name="T2" fmla="*/ 2147483647 w 1234"/>
                <a:gd name="T3" fmla="*/ 2147483647 h 1406"/>
                <a:gd name="T4" fmla="*/ 2147483647 w 1234"/>
                <a:gd name="T5" fmla="*/ 2147483647 h 1406"/>
                <a:gd name="T6" fmla="*/ 2147483647 w 1234"/>
                <a:gd name="T7" fmla="*/ 2147483647 h 1406"/>
                <a:gd name="T8" fmla="*/ 2147483647 w 1234"/>
                <a:gd name="T9" fmla="*/ 2147483647 h 1406"/>
                <a:gd name="T10" fmla="*/ 2147483647 w 1234"/>
                <a:gd name="T11" fmla="*/ 2147483647 h 1406"/>
                <a:gd name="T12" fmla="*/ 2147483647 w 1234"/>
                <a:gd name="T13" fmla="*/ 2147483647 h 1406"/>
                <a:gd name="T14" fmla="*/ 2147483647 w 1234"/>
                <a:gd name="T15" fmla="*/ 2147483647 h 1406"/>
                <a:gd name="T16" fmla="*/ 2147483647 w 1234"/>
                <a:gd name="T17" fmla="*/ 2147483647 h 1406"/>
                <a:gd name="T18" fmla="*/ 2147483647 w 1234"/>
                <a:gd name="T19" fmla="*/ 2147483647 h 1406"/>
                <a:gd name="T20" fmla="*/ 2147483647 w 1234"/>
                <a:gd name="T21" fmla="*/ 2147483647 h 1406"/>
                <a:gd name="T22" fmla="*/ 2147483647 w 1234"/>
                <a:gd name="T23" fmla="*/ 2147483647 h 1406"/>
                <a:gd name="T24" fmla="*/ 2147483647 w 1234"/>
                <a:gd name="T25" fmla="*/ 2147483647 h 1406"/>
                <a:gd name="T26" fmla="*/ 2147483647 w 1234"/>
                <a:gd name="T27" fmla="*/ 2147483647 h 1406"/>
                <a:gd name="T28" fmla="*/ 2147483647 w 1234"/>
                <a:gd name="T29" fmla="*/ 2147483647 h 1406"/>
                <a:gd name="T30" fmla="*/ 2147483647 w 1234"/>
                <a:gd name="T31" fmla="*/ 2147483647 h 1406"/>
                <a:gd name="T32" fmla="*/ 2147483647 w 1234"/>
                <a:gd name="T33" fmla="*/ 2147483647 h 1406"/>
                <a:gd name="T34" fmla="*/ 2147483647 w 1234"/>
                <a:gd name="T35" fmla="*/ 2147483647 h 1406"/>
                <a:gd name="T36" fmla="*/ 2147483647 w 1234"/>
                <a:gd name="T37" fmla="*/ 2147483647 h 1406"/>
                <a:gd name="T38" fmla="*/ 2147483647 w 1234"/>
                <a:gd name="T39" fmla="*/ 2147483647 h 1406"/>
                <a:gd name="T40" fmla="*/ 2147483647 w 1234"/>
                <a:gd name="T41" fmla="*/ 2147483647 h 1406"/>
                <a:gd name="T42" fmla="*/ 2147483647 w 1234"/>
                <a:gd name="T43" fmla="*/ 2147483647 h 1406"/>
                <a:gd name="T44" fmla="*/ 2147483647 w 1234"/>
                <a:gd name="T45" fmla="*/ 2147483647 h 1406"/>
                <a:gd name="T46" fmla="*/ 2147483647 w 1234"/>
                <a:gd name="T47" fmla="*/ 2147483647 h 1406"/>
                <a:gd name="T48" fmla="*/ 0 w 1234"/>
                <a:gd name="T49" fmla="*/ 0 h 1406"/>
                <a:gd name="T50" fmla="*/ 2147483647 w 1234"/>
                <a:gd name="T51" fmla="*/ 0 h 1406"/>
                <a:gd name="T52" fmla="*/ 2147483647 w 1234"/>
                <a:gd name="T53" fmla="*/ 2147483647 h 1406"/>
                <a:gd name="T54" fmla="*/ 2147483647 w 1234"/>
                <a:gd name="T55" fmla="*/ 2147483647 h 1406"/>
                <a:gd name="T56" fmla="*/ 2147483647 w 1234"/>
                <a:gd name="T57" fmla="*/ 2147483647 h 1406"/>
                <a:gd name="T58" fmla="*/ 2147483647 w 1234"/>
                <a:gd name="T59" fmla="*/ 2147483647 h 1406"/>
                <a:gd name="T60" fmla="*/ 2147483647 w 1234"/>
                <a:gd name="T61" fmla="*/ 2147483647 h 1406"/>
                <a:gd name="T62" fmla="*/ 2147483647 w 1234"/>
                <a:gd name="T63" fmla="*/ 2147483647 h 1406"/>
                <a:gd name="T64" fmla="*/ 2147483647 w 1234"/>
                <a:gd name="T65" fmla="*/ 2147483647 h 1406"/>
                <a:gd name="T66" fmla="*/ 2147483647 w 1234"/>
                <a:gd name="T67" fmla="*/ 2147483647 h 1406"/>
                <a:gd name="T68" fmla="*/ 2147483647 w 1234"/>
                <a:gd name="T69" fmla="*/ 2147483647 h 1406"/>
                <a:gd name="T70" fmla="*/ 2147483647 w 1234"/>
                <a:gd name="T71" fmla="*/ 2147483647 h 1406"/>
                <a:gd name="T72" fmla="*/ 2147483647 w 1234"/>
                <a:gd name="T73" fmla="*/ 2147483647 h 1406"/>
                <a:gd name="T74" fmla="*/ 2147483647 w 1234"/>
                <a:gd name="T75" fmla="*/ 2147483647 h 1406"/>
                <a:gd name="T76" fmla="*/ 2147483647 w 1234"/>
                <a:gd name="T77" fmla="*/ 2147483647 h 1406"/>
                <a:gd name="T78" fmla="*/ 2147483647 w 1234"/>
                <a:gd name="T79" fmla="*/ 2147483647 h 1406"/>
                <a:gd name="T80" fmla="*/ 2147483647 w 1234"/>
                <a:gd name="T81" fmla="*/ 2147483647 h 1406"/>
                <a:gd name="T82" fmla="*/ 2147483647 w 1234"/>
                <a:gd name="T83" fmla="*/ 2147483647 h 1406"/>
                <a:gd name="T84" fmla="*/ 2147483647 w 1234"/>
                <a:gd name="T85" fmla="*/ 2147483647 h 1406"/>
                <a:gd name="T86" fmla="*/ 2147483647 w 1234"/>
                <a:gd name="T87" fmla="*/ 2147483647 h 1406"/>
                <a:gd name="T88" fmla="*/ 2147483647 w 1234"/>
                <a:gd name="T89" fmla="*/ 2147483647 h 1406"/>
                <a:gd name="T90" fmla="*/ 2147483647 w 1234"/>
                <a:gd name="T91" fmla="*/ 2147483647 h 1406"/>
                <a:gd name="T92" fmla="*/ 2147483647 w 1234"/>
                <a:gd name="T93" fmla="*/ 2147483647 h 1406"/>
                <a:gd name="T94" fmla="*/ 2147483647 w 1234"/>
                <a:gd name="T95" fmla="*/ 2147483647 h 1406"/>
                <a:gd name="T96" fmla="*/ 2147483647 w 1234"/>
                <a:gd name="T97" fmla="*/ 2147483647 h 1406"/>
                <a:gd name="T98" fmla="*/ 2147483647 w 1234"/>
                <a:gd name="T99" fmla="*/ 2147483647 h 1406"/>
                <a:gd name="T100" fmla="*/ 2147483647 w 1234"/>
                <a:gd name="T101" fmla="*/ 2147483647 h 1406"/>
                <a:gd name="T102" fmla="*/ 2147483647 w 1234"/>
                <a:gd name="T103" fmla="*/ 2147483647 h 1406"/>
                <a:gd name="T104" fmla="*/ 2147483647 w 1234"/>
                <a:gd name="T105" fmla="*/ 2147483647 h 1406"/>
                <a:gd name="T106" fmla="*/ 2147483647 w 1234"/>
                <a:gd name="T107" fmla="*/ 2147483647 h 1406"/>
                <a:gd name="T108" fmla="*/ 2147483647 w 1234"/>
                <a:gd name="T109" fmla="*/ 2147483647 h 140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1234" h="1406">
                  <a:moveTo>
                    <a:pt x="737" y="1406"/>
                  </a:moveTo>
                  <a:lnTo>
                    <a:pt x="392" y="1406"/>
                  </a:lnTo>
                  <a:lnTo>
                    <a:pt x="404" y="1387"/>
                  </a:lnTo>
                  <a:lnTo>
                    <a:pt x="413" y="1372"/>
                  </a:lnTo>
                  <a:lnTo>
                    <a:pt x="420" y="1358"/>
                  </a:lnTo>
                  <a:lnTo>
                    <a:pt x="426" y="1343"/>
                  </a:lnTo>
                  <a:lnTo>
                    <a:pt x="431" y="1326"/>
                  </a:lnTo>
                  <a:lnTo>
                    <a:pt x="440" y="1293"/>
                  </a:lnTo>
                  <a:lnTo>
                    <a:pt x="446" y="1258"/>
                  </a:lnTo>
                  <a:lnTo>
                    <a:pt x="450" y="1221"/>
                  </a:lnTo>
                  <a:lnTo>
                    <a:pt x="451" y="1185"/>
                  </a:lnTo>
                  <a:lnTo>
                    <a:pt x="451" y="1109"/>
                  </a:lnTo>
                  <a:lnTo>
                    <a:pt x="451" y="133"/>
                  </a:lnTo>
                  <a:lnTo>
                    <a:pt x="234" y="133"/>
                  </a:lnTo>
                  <a:lnTo>
                    <a:pt x="194" y="135"/>
                  </a:lnTo>
                  <a:lnTo>
                    <a:pt x="175" y="137"/>
                  </a:lnTo>
                  <a:lnTo>
                    <a:pt x="157" y="142"/>
                  </a:lnTo>
                  <a:lnTo>
                    <a:pt x="138" y="148"/>
                  </a:lnTo>
                  <a:lnTo>
                    <a:pt x="120" y="155"/>
                  </a:lnTo>
                  <a:lnTo>
                    <a:pt x="102" y="166"/>
                  </a:lnTo>
                  <a:lnTo>
                    <a:pt x="83" y="177"/>
                  </a:lnTo>
                  <a:lnTo>
                    <a:pt x="70" y="188"/>
                  </a:lnTo>
                  <a:lnTo>
                    <a:pt x="0" y="0"/>
                  </a:lnTo>
                  <a:lnTo>
                    <a:pt x="1234" y="0"/>
                  </a:lnTo>
                  <a:lnTo>
                    <a:pt x="1228" y="17"/>
                  </a:lnTo>
                  <a:lnTo>
                    <a:pt x="1221" y="30"/>
                  </a:lnTo>
                  <a:lnTo>
                    <a:pt x="1214" y="43"/>
                  </a:lnTo>
                  <a:lnTo>
                    <a:pt x="1206" y="56"/>
                  </a:lnTo>
                  <a:lnTo>
                    <a:pt x="1195" y="67"/>
                  </a:lnTo>
                  <a:lnTo>
                    <a:pt x="1182" y="78"/>
                  </a:lnTo>
                  <a:lnTo>
                    <a:pt x="1169" y="87"/>
                  </a:lnTo>
                  <a:lnTo>
                    <a:pt x="1155" y="96"/>
                  </a:lnTo>
                  <a:lnTo>
                    <a:pt x="1138" y="104"/>
                  </a:lnTo>
                  <a:lnTo>
                    <a:pt x="1120" y="111"/>
                  </a:lnTo>
                  <a:lnTo>
                    <a:pt x="1099" y="116"/>
                  </a:lnTo>
                  <a:lnTo>
                    <a:pt x="1079" y="122"/>
                  </a:lnTo>
                  <a:lnTo>
                    <a:pt x="1055" y="126"/>
                  </a:lnTo>
                  <a:lnTo>
                    <a:pt x="1005" y="131"/>
                  </a:lnTo>
                  <a:lnTo>
                    <a:pt x="950" y="133"/>
                  </a:lnTo>
                  <a:lnTo>
                    <a:pt x="678" y="133"/>
                  </a:lnTo>
                  <a:lnTo>
                    <a:pt x="678" y="1109"/>
                  </a:lnTo>
                  <a:lnTo>
                    <a:pt x="678" y="1185"/>
                  </a:lnTo>
                  <a:lnTo>
                    <a:pt x="680" y="1221"/>
                  </a:lnTo>
                  <a:lnTo>
                    <a:pt x="683" y="1258"/>
                  </a:lnTo>
                  <a:lnTo>
                    <a:pt x="689" y="1293"/>
                  </a:lnTo>
                  <a:lnTo>
                    <a:pt x="696" y="1326"/>
                  </a:lnTo>
                  <a:lnTo>
                    <a:pt x="702" y="1343"/>
                  </a:lnTo>
                  <a:lnTo>
                    <a:pt x="709" y="1358"/>
                  </a:lnTo>
                  <a:lnTo>
                    <a:pt x="716" y="1372"/>
                  </a:lnTo>
                  <a:lnTo>
                    <a:pt x="724" y="1387"/>
                  </a:lnTo>
                  <a:lnTo>
                    <a:pt x="737" y="1406"/>
                  </a:lnTo>
                  <a:close/>
                </a:path>
              </a:pathLst>
            </a:custGeom>
            <a:solidFill>
              <a:srgbClr val="00457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" name="Freeform 12"/>
            <p:cNvSpPr>
              <a:spLocks/>
            </p:cNvSpPr>
            <p:nvPr/>
          </p:nvSpPr>
          <p:spPr bwMode="blackGray">
            <a:xfrm>
              <a:off x="7914907" y="354848"/>
              <a:ext cx="160635" cy="190266"/>
            </a:xfrm>
            <a:custGeom>
              <a:avLst/>
              <a:gdLst>
                <a:gd name="T0" fmla="*/ 2147483647 w 1233"/>
                <a:gd name="T1" fmla="*/ 2147483647 h 1472"/>
                <a:gd name="T2" fmla="*/ 2147483647 w 1233"/>
                <a:gd name="T3" fmla="*/ 2147483647 h 1472"/>
                <a:gd name="T4" fmla="*/ 2147483647 w 1233"/>
                <a:gd name="T5" fmla="*/ 2147483647 h 1472"/>
                <a:gd name="T6" fmla="*/ 2147483647 w 1233"/>
                <a:gd name="T7" fmla="*/ 2147483647 h 1472"/>
                <a:gd name="T8" fmla="*/ 2147483647 w 1233"/>
                <a:gd name="T9" fmla="*/ 2147483647 h 1472"/>
                <a:gd name="T10" fmla="*/ 2147483647 w 1233"/>
                <a:gd name="T11" fmla="*/ 2147483647 h 1472"/>
                <a:gd name="T12" fmla="*/ 2147483647 w 1233"/>
                <a:gd name="T13" fmla="*/ 2147483647 h 1472"/>
                <a:gd name="T14" fmla="*/ 2147483647 w 1233"/>
                <a:gd name="T15" fmla="*/ 2147483647 h 1472"/>
                <a:gd name="T16" fmla="*/ 2147483647 w 1233"/>
                <a:gd name="T17" fmla="*/ 2147483647 h 1472"/>
                <a:gd name="T18" fmla="*/ 2147483647 w 1233"/>
                <a:gd name="T19" fmla="*/ 2147483647 h 1472"/>
                <a:gd name="T20" fmla="*/ 2147483647 w 1233"/>
                <a:gd name="T21" fmla="*/ 2147483647 h 1472"/>
                <a:gd name="T22" fmla="*/ 2147483647 w 1233"/>
                <a:gd name="T23" fmla="*/ 2147483647 h 1472"/>
                <a:gd name="T24" fmla="*/ 2147483647 w 1233"/>
                <a:gd name="T25" fmla="*/ 2147483647 h 1472"/>
                <a:gd name="T26" fmla="*/ 2147483647 w 1233"/>
                <a:gd name="T27" fmla="*/ 2147483647 h 1472"/>
                <a:gd name="T28" fmla="*/ 2147483647 w 1233"/>
                <a:gd name="T29" fmla="*/ 2147483647 h 1472"/>
                <a:gd name="T30" fmla="*/ 2147483647 w 1233"/>
                <a:gd name="T31" fmla="*/ 2147483647 h 1472"/>
                <a:gd name="T32" fmla="*/ 2147483647 w 1233"/>
                <a:gd name="T33" fmla="*/ 0 h 1472"/>
                <a:gd name="T34" fmla="*/ 2147483647 w 1233"/>
                <a:gd name="T35" fmla="*/ 2147483647 h 1472"/>
                <a:gd name="T36" fmla="*/ 2147483647 w 1233"/>
                <a:gd name="T37" fmla="*/ 2147483647 h 1472"/>
                <a:gd name="T38" fmla="*/ 2147483647 w 1233"/>
                <a:gd name="T39" fmla="*/ 2147483647 h 1472"/>
                <a:gd name="T40" fmla="*/ 2147483647 w 1233"/>
                <a:gd name="T41" fmla="*/ 2147483647 h 1472"/>
                <a:gd name="T42" fmla="*/ 2147483647 w 1233"/>
                <a:gd name="T43" fmla="*/ 2147483647 h 1472"/>
                <a:gd name="T44" fmla="*/ 2147483647 w 1233"/>
                <a:gd name="T45" fmla="*/ 2147483647 h 1472"/>
                <a:gd name="T46" fmla="*/ 2147483647 w 1233"/>
                <a:gd name="T47" fmla="*/ 2147483647 h 1472"/>
                <a:gd name="T48" fmla="*/ 2147483647 w 1233"/>
                <a:gd name="T49" fmla="*/ 2147483647 h 1472"/>
                <a:gd name="T50" fmla="*/ 2147483647 w 1233"/>
                <a:gd name="T51" fmla="*/ 2147483647 h 1472"/>
                <a:gd name="T52" fmla="*/ 2147483647 w 1233"/>
                <a:gd name="T53" fmla="*/ 2147483647 h 1472"/>
                <a:gd name="T54" fmla="*/ 2147483647 w 1233"/>
                <a:gd name="T55" fmla="*/ 2147483647 h 1472"/>
                <a:gd name="T56" fmla="*/ 2147483647 w 1233"/>
                <a:gd name="T57" fmla="*/ 2147483647 h 1472"/>
                <a:gd name="T58" fmla="*/ 2147483647 w 1233"/>
                <a:gd name="T59" fmla="*/ 2147483647 h 1472"/>
                <a:gd name="T60" fmla="*/ 2147483647 w 1233"/>
                <a:gd name="T61" fmla="*/ 2147483647 h 1472"/>
                <a:gd name="T62" fmla="*/ 2147483647 w 1233"/>
                <a:gd name="T63" fmla="*/ 2147483647 h 1472"/>
                <a:gd name="T64" fmla="*/ 2147483647 w 1233"/>
                <a:gd name="T65" fmla="*/ 2147483647 h 1472"/>
                <a:gd name="T66" fmla="*/ 2147483647 w 1233"/>
                <a:gd name="T67" fmla="*/ 2147483647 h 1472"/>
                <a:gd name="T68" fmla="*/ 2147483647 w 1233"/>
                <a:gd name="T69" fmla="*/ 2147483647 h 1472"/>
                <a:gd name="T70" fmla="*/ 2147483647 w 1233"/>
                <a:gd name="T71" fmla="*/ 2147483647 h 1472"/>
                <a:gd name="T72" fmla="*/ 2147483647 w 1233"/>
                <a:gd name="T73" fmla="*/ 2147483647 h 1472"/>
                <a:gd name="T74" fmla="*/ 2147483647 w 1233"/>
                <a:gd name="T75" fmla="*/ 2147483647 h 1472"/>
                <a:gd name="T76" fmla="*/ 2147483647 w 1233"/>
                <a:gd name="T77" fmla="*/ 2147483647 h 1472"/>
                <a:gd name="T78" fmla="*/ 2147483647 w 1233"/>
                <a:gd name="T79" fmla="*/ 2147483647 h 1472"/>
                <a:gd name="T80" fmla="*/ 2147483647 w 1233"/>
                <a:gd name="T81" fmla="*/ 2147483647 h 1472"/>
                <a:gd name="T82" fmla="*/ 2147483647 w 1233"/>
                <a:gd name="T83" fmla="*/ 2147483647 h 1472"/>
                <a:gd name="T84" fmla="*/ 2147483647 w 1233"/>
                <a:gd name="T85" fmla="*/ 2147483647 h 1472"/>
                <a:gd name="T86" fmla="*/ 2147483647 w 1233"/>
                <a:gd name="T87" fmla="*/ 2147483647 h 1472"/>
                <a:gd name="T88" fmla="*/ 2147483647 w 1233"/>
                <a:gd name="T89" fmla="*/ 2147483647 h 1472"/>
                <a:gd name="T90" fmla="*/ 2147483647 w 1233"/>
                <a:gd name="T91" fmla="*/ 2147483647 h 1472"/>
                <a:gd name="T92" fmla="*/ 2147483647 w 1233"/>
                <a:gd name="T93" fmla="*/ 2147483647 h 1472"/>
                <a:gd name="T94" fmla="*/ 2147483647 w 1233"/>
                <a:gd name="T95" fmla="*/ 2147483647 h 1472"/>
                <a:gd name="T96" fmla="*/ 2147483647 w 1233"/>
                <a:gd name="T97" fmla="*/ 2147483647 h 1472"/>
                <a:gd name="T98" fmla="*/ 2147483647 w 1233"/>
                <a:gd name="T99" fmla="*/ 2147483647 h 1472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233" h="1472">
                  <a:moveTo>
                    <a:pt x="742" y="1472"/>
                  </a:moveTo>
                  <a:lnTo>
                    <a:pt x="742" y="1472"/>
                  </a:lnTo>
                  <a:lnTo>
                    <a:pt x="696" y="1472"/>
                  </a:lnTo>
                  <a:lnTo>
                    <a:pt x="653" y="1470"/>
                  </a:lnTo>
                  <a:lnTo>
                    <a:pt x="611" y="1466"/>
                  </a:lnTo>
                  <a:lnTo>
                    <a:pt x="571" y="1461"/>
                  </a:lnTo>
                  <a:lnTo>
                    <a:pt x="530" y="1455"/>
                  </a:lnTo>
                  <a:lnTo>
                    <a:pt x="493" y="1446"/>
                  </a:lnTo>
                  <a:lnTo>
                    <a:pt x="456" y="1437"/>
                  </a:lnTo>
                  <a:lnTo>
                    <a:pt x="421" y="1428"/>
                  </a:lnTo>
                  <a:lnTo>
                    <a:pt x="386" y="1415"/>
                  </a:lnTo>
                  <a:lnTo>
                    <a:pt x="355" y="1402"/>
                  </a:lnTo>
                  <a:lnTo>
                    <a:pt x="324" y="1387"/>
                  </a:lnTo>
                  <a:lnTo>
                    <a:pt x="294" y="1372"/>
                  </a:lnTo>
                  <a:lnTo>
                    <a:pt x="265" y="1354"/>
                  </a:lnTo>
                  <a:lnTo>
                    <a:pt x="239" y="1336"/>
                  </a:lnTo>
                  <a:lnTo>
                    <a:pt x="213" y="1315"/>
                  </a:lnTo>
                  <a:lnTo>
                    <a:pt x="190" y="1293"/>
                  </a:lnTo>
                  <a:lnTo>
                    <a:pt x="166" y="1271"/>
                  </a:lnTo>
                  <a:lnTo>
                    <a:pt x="145" y="1247"/>
                  </a:lnTo>
                  <a:lnTo>
                    <a:pt x="125" y="1221"/>
                  </a:lnTo>
                  <a:lnTo>
                    <a:pt x="107" y="1196"/>
                  </a:lnTo>
                  <a:lnTo>
                    <a:pt x="90" y="1168"/>
                  </a:lnTo>
                  <a:lnTo>
                    <a:pt x="74" y="1139"/>
                  </a:lnTo>
                  <a:lnTo>
                    <a:pt x="61" y="1107"/>
                  </a:lnTo>
                  <a:lnTo>
                    <a:pt x="48" y="1076"/>
                  </a:lnTo>
                  <a:lnTo>
                    <a:pt x="37" y="1043"/>
                  </a:lnTo>
                  <a:lnTo>
                    <a:pt x="28" y="1008"/>
                  </a:lnTo>
                  <a:lnTo>
                    <a:pt x="18" y="971"/>
                  </a:lnTo>
                  <a:lnTo>
                    <a:pt x="13" y="934"/>
                  </a:lnTo>
                  <a:lnTo>
                    <a:pt x="7" y="895"/>
                  </a:lnTo>
                  <a:lnTo>
                    <a:pt x="4" y="857"/>
                  </a:lnTo>
                  <a:lnTo>
                    <a:pt x="2" y="814"/>
                  </a:lnTo>
                  <a:lnTo>
                    <a:pt x="0" y="772"/>
                  </a:lnTo>
                  <a:lnTo>
                    <a:pt x="2" y="728"/>
                  </a:lnTo>
                  <a:lnTo>
                    <a:pt x="4" y="684"/>
                  </a:lnTo>
                  <a:lnTo>
                    <a:pt x="9" y="641"/>
                  </a:lnTo>
                  <a:lnTo>
                    <a:pt x="15" y="601"/>
                  </a:lnTo>
                  <a:lnTo>
                    <a:pt x="22" y="560"/>
                  </a:lnTo>
                  <a:lnTo>
                    <a:pt x="33" y="522"/>
                  </a:lnTo>
                  <a:lnTo>
                    <a:pt x="44" y="485"/>
                  </a:lnTo>
                  <a:lnTo>
                    <a:pt x="57" y="448"/>
                  </a:lnTo>
                  <a:lnTo>
                    <a:pt x="72" y="413"/>
                  </a:lnTo>
                  <a:lnTo>
                    <a:pt x="88" y="380"/>
                  </a:lnTo>
                  <a:lnTo>
                    <a:pt x="107" y="347"/>
                  </a:lnTo>
                  <a:lnTo>
                    <a:pt x="127" y="315"/>
                  </a:lnTo>
                  <a:lnTo>
                    <a:pt x="149" y="286"/>
                  </a:lnTo>
                  <a:lnTo>
                    <a:pt x="171" y="258"/>
                  </a:lnTo>
                  <a:lnTo>
                    <a:pt x="197" y="231"/>
                  </a:lnTo>
                  <a:lnTo>
                    <a:pt x="223" y="205"/>
                  </a:lnTo>
                  <a:lnTo>
                    <a:pt x="250" y="181"/>
                  </a:lnTo>
                  <a:lnTo>
                    <a:pt x="280" y="159"/>
                  </a:lnTo>
                  <a:lnTo>
                    <a:pt x="311" y="137"/>
                  </a:lnTo>
                  <a:lnTo>
                    <a:pt x="342" y="116"/>
                  </a:lnTo>
                  <a:lnTo>
                    <a:pt x="375" y="98"/>
                  </a:lnTo>
                  <a:lnTo>
                    <a:pt x="412" y="81"/>
                  </a:lnTo>
                  <a:lnTo>
                    <a:pt x="447" y="67"/>
                  </a:lnTo>
                  <a:lnTo>
                    <a:pt x="486" y="52"/>
                  </a:lnTo>
                  <a:lnTo>
                    <a:pt x="526" y="41"/>
                  </a:lnTo>
                  <a:lnTo>
                    <a:pt x="567" y="30"/>
                  </a:lnTo>
                  <a:lnTo>
                    <a:pt x="609" y="21"/>
                  </a:lnTo>
                  <a:lnTo>
                    <a:pt x="652" y="13"/>
                  </a:lnTo>
                  <a:lnTo>
                    <a:pt x="696" y="8"/>
                  </a:lnTo>
                  <a:lnTo>
                    <a:pt x="742" y="4"/>
                  </a:lnTo>
                  <a:lnTo>
                    <a:pt x="790" y="0"/>
                  </a:lnTo>
                  <a:lnTo>
                    <a:pt x="839" y="0"/>
                  </a:lnTo>
                  <a:lnTo>
                    <a:pt x="893" y="2"/>
                  </a:lnTo>
                  <a:lnTo>
                    <a:pt x="948" y="4"/>
                  </a:lnTo>
                  <a:lnTo>
                    <a:pt x="1055" y="15"/>
                  </a:lnTo>
                  <a:lnTo>
                    <a:pt x="1152" y="24"/>
                  </a:lnTo>
                  <a:lnTo>
                    <a:pt x="1161" y="24"/>
                  </a:lnTo>
                  <a:lnTo>
                    <a:pt x="1161" y="295"/>
                  </a:lnTo>
                  <a:lnTo>
                    <a:pt x="1143" y="279"/>
                  </a:lnTo>
                  <a:lnTo>
                    <a:pt x="1093" y="240"/>
                  </a:lnTo>
                  <a:lnTo>
                    <a:pt x="1069" y="221"/>
                  </a:lnTo>
                  <a:lnTo>
                    <a:pt x="1046" y="207"/>
                  </a:lnTo>
                  <a:lnTo>
                    <a:pt x="1020" y="192"/>
                  </a:lnTo>
                  <a:lnTo>
                    <a:pt x="996" y="179"/>
                  </a:lnTo>
                  <a:lnTo>
                    <a:pt x="972" y="166"/>
                  </a:lnTo>
                  <a:lnTo>
                    <a:pt x="948" y="157"/>
                  </a:lnTo>
                  <a:lnTo>
                    <a:pt x="922" y="148"/>
                  </a:lnTo>
                  <a:lnTo>
                    <a:pt x="898" y="140"/>
                  </a:lnTo>
                  <a:lnTo>
                    <a:pt x="872" y="133"/>
                  </a:lnTo>
                  <a:lnTo>
                    <a:pt x="845" y="129"/>
                  </a:lnTo>
                  <a:lnTo>
                    <a:pt x="819" y="126"/>
                  </a:lnTo>
                  <a:lnTo>
                    <a:pt x="791" y="122"/>
                  </a:lnTo>
                  <a:lnTo>
                    <a:pt x="762" y="120"/>
                  </a:lnTo>
                  <a:lnTo>
                    <a:pt x="733" y="120"/>
                  </a:lnTo>
                  <a:lnTo>
                    <a:pt x="703" y="120"/>
                  </a:lnTo>
                  <a:lnTo>
                    <a:pt x="674" y="124"/>
                  </a:lnTo>
                  <a:lnTo>
                    <a:pt x="646" y="128"/>
                  </a:lnTo>
                  <a:lnTo>
                    <a:pt x="618" y="133"/>
                  </a:lnTo>
                  <a:lnTo>
                    <a:pt x="593" y="140"/>
                  </a:lnTo>
                  <a:lnTo>
                    <a:pt x="567" y="150"/>
                  </a:lnTo>
                  <a:lnTo>
                    <a:pt x="543" y="159"/>
                  </a:lnTo>
                  <a:lnTo>
                    <a:pt x="519" y="170"/>
                  </a:lnTo>
                  <a:lnTo>
                    <a:pt x="495" y="183"/>
                  </a:lnTo>
                  <a:lnTo>
                    <a:pt x="475" y="198"/>
                  </a:lnTo>
                  <a:lnTo>
                    <a:pt x="453" y="212"/>
                  </a:lnTo>
                  <a:lnTo>
                    <a:pt x="434" y="229"/>
                  </a:lnTo>
                  <a:lnTo>
                    <a:pt x="414" y="245"/>
                  </a:lnTo>
                  <a:lnTo>
                    <a:pt x="398" y="264"/>
                  </a:lnTo>
                  <a:lnTo>
                    <a:pt x="379" y="284"/>
                  </a:lnTo>
                  <a:lnTo>
                    <a:pt x="364" y="304"/>
                  </a:lnTo>
                  <a:lnTo>
                    <a:pt x="348" y="325"/>
                  </a:lnTo>
                  <a:lnTo>
                    <a:pt x="335" y="347"/>
                  </a:lnTo>
                  <a:lnTo>
                    <a:pt x="320" y="369"/>
                  </a:lnTo>
                  <a:lnTo>
                    <a:pt x="309" y="393"/>
                  </a:lnTo>
                  <a:lnTo>
                    <a:pt x="298" y="417"/>
                  </a:lnTo>
                  <a:lnTo>
                    <a:pt x="287" y="441"/>
                  </a:lnTo>
                  <a:lnTo>
                    <a:pt x="271" y="492"/>
                  </a:lnTo>
                  <a:lnTo>
                    <a:pt x="256" y="544"/>
                  </a:lnTo>
                  <a:lnTo>
                    <a:pt x="247" y="597"/>
                  </a:lnTo>
                  <a:lnTo>
                    <a:pt x="239" y="651"/>
                  </a:lnTo>
                  <a:lnTo>
                    <a:pt x="237" y="706"/>
                  </a:lnTo>
                  <a:lnTo>
                    <a:pt x="239" y="744"/>
                  </a:lnTo>
                  <a:lnTo>
                    <a:pt x="241" y="781"/>
                  </a:lnTo>
                  <a:lnTo>
                    <a:pt x="243" y="818"/>
                  </a:lnTo>
                  <a:lnTo>
                    <a:pt x="247" y="853"/>
                  </a:lnTo>
                  <a:lnTo>
                    <a:pt x="252" y="888"/>
                  </a:lnTo>
                  <a:lnTo>
                    <a:pt x="259" y="921"/>
                  </a:lnTo>
                  <a:lnTo>
                    <a:pt x="267" y="953"/>
                  </a:lnTo>
                  <a:lnTo>
                    <a:pt x="276" y="982"/>
                  </a:lnTo>
                  <a:lnTo>
                    <a:pt x="285" y="1011"/>
                  </a:lnTo>
                  <a:lnTo>
                    <a:pt x="296" y="1041"/>
                  </a:lnTo>
                  <a:lnTo>
                    <a:pt x="307" y="1069"/>
                  </a:lnTo>
                  <a:lnTo>
                    <a:pt x="322" y="1094"/>
                  </a:lnTo>
                  <a:lnTo>
                    <a:pt x="335" y="1118"/>
                  </a:lnTo>
                  <a:lnTo>
                    <a:pt x="352" y="1142"/>
                  </a:lnTo>
                  <a:lnTo>
                    <a:pt x="368" y="1164"/>
                  </a:lnTo>
                  <a:lnTo>
                    <a:pt x="385" y="1186"/>
                  </a:lnTo>
                  <a:lnTo>
                    <a:pt x="403" y="1205"/>
                  </a:lnTo>
                  <a:lnTo>
                    <a:pt x="423" y="1223"/>
                  </a:lnTo>
                  <a:lnTo>
                    <a:pt x="444" y="1242"/>
                  </a:lnTo>
                  <a:lnTo>
                    <a:pt x="466" y="1258"/>
                  </a:lnTo>
                  <a:lnTo>
                    <a:pt x="490" y="1273"/>
                  </a:lnTo>
                  <a:lnTo>
                    <a:pt x="514" y="1286"/>
                  </a:lnTo>
                  <a:lnTo>
                    <a:pt x="537" y="1299"/>
                  </a:lnTo>
                  <a:lnTo>
                    <a:pt x="563" y="1310"/>
                  </a:lnTo>
                  <a:lnTo>
                    <a:pt x="591" y="1321"/>
                  </a:lnTo>
                  <a:lnTo>
                    <a:pt x="618" y="1328"/>
                  </a:lnTo>
                  <a:lnTo>
                    <a:pt x="648" y="1336"/>
                  </a:lnTo>
                  <a:lnTo>
                    <a:pt x="677" y="1341"/>
                  </a:lnTo>
                  <a:lnTo>
                    <a:pt x="709" y="1347"/>
                  </a:lnTo>
                  <a:lnTo>
                    <a:pt x="740" y="1350"/>
                  </a:lnTo>
                  <a:lnTo>
                    <a:pt x="773" y="1352"/>
                  </a:lnTo>
                  <a:lnTo>
                    <a:pt x="808" y="1352"/>
                  </a:lnTo>
                  <a:lnTo>
                    <a:pt x="843" y="1352"/>
                  </a:lnTo>
                  <a:lnTo>
                    <a:pt x="878" y="1349"/>
                  </a:lnTo>
                  <a:lnTo>
                    <a:pt x="915" y="1345"/>
                  </a:lnTo>
                  <a:lnTo>
                    <a:pt x="952" y="1339"/>
                  </a:lnTo>
                  <a:lnTo>
                    <a:pt x="957" y="1312"/>
                  </a:lnTo>
                  <a:lnTo>
                    <a:pt x="963" y="1286"/>
                  </a:lnTo>
                  <a:lnTo>
                    <a:pt x="965" y="1260"/>
                  </a:lnTo>
                  <a:lnTo>
                    <a:pt x="968" y="1232"/>
                  </a:lnTo>
                  <a:lnTo>
                    <a:pt x="970" y="1179"/>
                  </a:lnTo>
                  <a:lnTo>
                    <a:pt x="970" y="1128"/>
                  </a:lnTo>
                  <a:lnTo>
                    <a:pt x="970" y="1021"/>
                  </a:lnTo>
                  <a:lnTo>
                    <a:pt x="970" y="947"/>
                  </a:lnTo>
                  <a:lnTo>
                    <a:pt x="968" y="910"/>
                  </a:lnTo>
                  <a:lnTo>
                    <a:pt x="965" y="873"/>
                  </a:lnTo>
                  <a:lnTo>
                    <a:pt x="959" y="838"/>
                  </a:lnTo>
                  <a:lnTo>
                    <a:pt x="952" y="805"/>
                  </a:lnTo>
                  <a:lnTo>
                    <a:pt x="941" y="774"/>
                  </a:lnTo>
                  <a:lnTo>
                    <a:pt x="933" y="759"/>
                  </a:lnTo>
                  <a:lnTo>
                    <a:pt x="926" y="744"/>
                  </a:lnTo>
                  <a:lnTo>
                    <a:pt x="915" y="726"/>
                  </a:lnTo>
                  <a:lnTo>
                    <a:pt x="1233" y="726"/>
                  </a:lnTo>
                  <a:lnTo>
                    <a:pt x="1222" y="744"/>
                  </a:lnTo>
                  <a:lnTo>
                    <a:pt x="1215" y="759"/>
                  </a:lnTo>
                  <a:lnTo>
                    <a:pt x="1207" y="774"/>
                  </a:lnTo>
                  <a:lnTo>
                    <a:pt x="1196" y="805"/>
                  </a:lnTo>
                  <a:lnTo>
                    <a:pt x="1189" y="838"/>
                  </a:lnTo>
                  <a:lnTo>
                    <a:pt x="1184" y="873"/>
                  </a:lnTo>
                  <a:lnTo>
                    <a:pt x="1182" y="910"/>
                  </a:lnTo>
                  <a:lnTo>
                    <a:pt x="1180" y="947"/>
                  </a:lnTo>
                  <a:lnTo>
                    <a:pt x="1178" y="1021"/>
                  </a:lnTo>
                  <a:lnTo>
                    <a:pt x="1178" y="1238"/>
                  </a:lnTo>
                  <a:lnTo>
                    <a:pt x="1180" y="1282"/>
                  </a:lnTo>
                  <a:lnTo>
                    <a:pt x="1184" y="1330"/>
                  </a:lnTo>
                  <a:lnTo>
                    <a:pt x="1187" y="1378"/>
                  </a:lnTo>
                  <a:lnTo>
                    <a:pt x="1193" y="1424"/>
                  </a:lnTo>
                  <a:lnTo>
                    <a:pt x="1195" y="1435"/>
                  </a:lnTo>
                  <a:lnTo>
                    <a:pt x="1184" y="1437"/>
                  </a:lnTo>
                  <a:lnTo>
                    <a:pt x="1134" y="1444"/>
                  </a:lnTo>
                  <a:lnTo>
                    <a:pt x="1082" y="1452"/>
                  </a:lnTo>
                  <a:lnTo>
                    <a:pt x="1027" y="1457"/>
                  </a:lnTo>
                  <a:lnTo>
                    <a:pt x="970" y="1463"/>
                  </a:lnTo>
                  <a:lnTo>
                    <a:pt x="856" y="1470"/>
                  </a:lnTo>
                  <a:lnTo>
                    <a:pt x="797" y="1472"/>
                  </a:lnTo>
                  <a:lnTo>
                    <a:pt x="742" y="1472"/>
                  </a:lnTo>
                  <a:close/>
                </a:path>
              </a:pathLst>
            </a:custGeom>
            <a:solidFill>
              <a:srgbClr val="00457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" name="Freeform 14"/>
            <p:cNvSpPr>
              <a:spLocks/>
            </p:cNvSpPr>
            <p:nvPr/>
          </p:nvSpPr>
          <p:spPr bwMode="blackGray">
            <a:xfrm>
              <a:off x="8105953" y="356407"/>
              <a:ext cx="131003" cy="185587"/>
            </a:xfrm>
            <a:custGeom>
              <a:avLst/>
              <a:gdLst>
                <a:gd name="T0" fmla="*/ 2147483647 w 1010"/>
                <a:gd name="T1" fmla="*/ 2147483647 h 1428"/>
                <a:gd name="T2" fmla="*/ 2147483647 w 1010"/>
                <a:gd name="T3" fmla="*/ 2147483647 h 1428"/>
                <a:gd name="T4" fmla="*/ 2147483647 w 1010"/>
                <a:gd name="T5" fmla="*/ 2147483647 h 1428"/>
                <a:gd name="T6" fmla="*/ 2147483647 w 1010"/>
                <a:gd name="T7" fmla="*/ 2147483647 h 1428"/>
                <a:gd name="T8" fmla="*/ 2147483647 w 1010"/>
                <a:gd name="T9" fmla="*/ 2147483647 h 1428"/>
                <a:gd name="T10" fmla="*/ 2147483647 w 1010"/>
                <a:gd name="T11" fmla="*/ 2147483647 h 1428"/>
                <a:gd name="T12" fmla="*/ 2147483647 w 1010"/>
                <a:gd name="T13" fmla="*/ 2147483647 h 1428"/>
                <a:gd name="T14" fmla="*/ 2147483647 w 1010"/>
                <a:gd name="T15" fmla="*/ 2147483647 h 1428"/>
                <a:gd name="T16" fmla="*/ 2147483647 w 1010"/>
                <a:gd name="T17" fmla="*/ 2147483647 h 1428"/>
                <a:gd name="T18" fmla="*/ 2147483647 w 1010"/>
                <a:gd name="T19" fmla="*/ 2147483647 h 1428"/>
                <a:gd name="T20" fmla="*/ 2147483647 w 1010"/>
                <a:gd name="T21" fmla="*/ 0 h 1428"/>
                <a:gd name="T22" fmla="*/ 2147483647 w 1010"/>
                <a:gd name="T23" fmla="*/ 2147483647 h 1428"/>
                <a:gd name="T24" fmla="*/ 2147483647 w 1010"/>
                <a:gd name="T25" fmla="*/ 2147483647 h 1428"/>
                <a:gd name="T26" fmla="*/ 2147483647 w 1010"/>
                <a:gd name="T27" fmla="*/ 2147483647 h 1428"/>
                <a:gd name="T28" fmla="*/ 2147483647 w 1010"/>
                <a:gd name="T29" fmla="*/ 2147483647 h 1428"/>
                <a:gd name="T30" fmla="*/ 2147483647 w 1010"/>
                <a:gd name="T31" fmla="*/ 2147483647 h 1428"/>
                <a:gd name="T32" fmla="*/ 2147483647 w 1010"/>
                <a:gd name="T33" fmla="*/ 2147483647 h 1428"/>
                <a:gd name="T34" fmla="*/ 2147483647 w 1010"/>
                <a:gd name="T35" fmla="*/ 2147483647 h 1428"/>
                <a:gd name="T36" fmla="*/ 2147483647 w 1010"/>
                <a:gd name="T37" fmla="*/ 2147483647 h 1428"/>
                <a:gd name="T38" fmla="*/ 2147483647 w 1010"/>
                <a:gd name="T39" fmla="*/ 2147483647 h 1428"/>
                <a:gd name="T40" fmla="*/ 2147483647 w 1010"/>
                <a:gd name="T41" fmla="*/ 2147483647 h 1428"/>
                <a:gd name="T42" fmla="*/ 2147483647 w 1010"/>
                <a:gd name="T43" fmla="*/ 2147483647 h 1428"/>
                <a:gd name="T44" fmla="*/ 2147483647 w 1010"/>
                <a:gd name="T45" fmla="*/ 2147483647 h 1428"/>
                <a:gd name="T46" fmla="*/ 2147483647 w 1010"/>
                <a:gd name="T47" fmla="*/ 2147483647 h 1428"/>
                <a:gd name="T48" fmla="*/ 2147483647 w 1010"/>
                <a:gd name="T49" fmla="*/ 2147483647 h 1428"/>
                <a:gd name="T50" fmla="*/ 2147483647 w 1010"/>
                <a:gd name="T51" fmla="*/ 2147483647 h 1428"/>
                <a:gd name="T52" fmla="*/ 2147483647 w 1010"/>
                <a:gd name="T53" fmla="*/ 2147483647 h 1428"/>
                <a:gd name="T54" fmla="*/ 2147483647 w 1010"/>
                <a:gd name="T55" fmla="*/ 2147483647 h 1428"/>
                <a:gd name="T56" fmla="*/ 2147483647 w 1010"/>
                <a:gd name="T57" fmla="*/ 2147483647 h 1428"/>
                <a:gd name="T58" fmla="*/ 2147483647 w 1010"/>
                <a:gd name="T59" fmla="*/ 2147483647 h 1428"/>
                <a:gd name="T60" fmla="*/ 2147483647 w 1010"/>
                <a:gd name="T61" fmla="*/ 2147483647 h 1428"/>
                <a:gd name="T62" fmla="*/ 2147483647 w 1010"/>
                <a:gd name="T63" fmla="*/ 2147483647 h 1428"/>
                <a:gd name="T64" fmla="*/ 2147483647 w 1010"/>
                <a:gd name="T65" fmla="*/ 2147483647 h 1428"/>
                <a:gd name="T66" fmla="*/ 2147483647 w 1010"/>
                <a:gd name="T67" fmla="*/ 2147483647 h 1428"/>
                <a:gd name="T68" fmla="*/ 2147483647 w 1010"/>
                <a:gd name="T69" fmla="*/ 2147483647 h 1428"/>
                <a:gd name="T70" fmla="*/ 2147483647 w 1010"/>
                <a:gd name="T71" fmla="*/ 2147483647 h 1428"/>
                <a:gd name="T72" fmla="*/ 2147483647 w 1010"/>
                <a:gd name="T73" fmla="*/ 2147483647 h 1428"/>
                <a:gd name="T74" fmla="*/ 2147483647 w 1010"/>
                <a:gd name="T75" fmla="*/ 2147483647 h 1428"/>
                <a:gd name="T76" fmla="*/ 2147483647 w 1010"/>
                <a:gd name="T77" fmla="*/ 2147483647 h 1428"/>
                <a:gd name="T78" fmla="*/ 2147483647 w 1010"/>
                <a:gd name="T79" fmla="*/ 2147483647 h 1428"/>
                <a:gd name="T80" fmla="*/ 2147483647 w 1010"/>
                <a:gd name="T81" fmla="*/ 2147483647 h 1428"/>
                <a:gd name="T82" fmla="*/ 2147483647 w 1010"/>
                <a:gd name="T83" fmla="*/ 2147483647 h 1428"/>
                <a:gd name="T84" fmla="*/ 2147483647 w 1010"/>
                <a:gd name="T85" fmla="*/ 2147483647 h 1428"/>
                <a:gd name="T86" fmla="*/ 2147483647 w 1010"/>
                <a:gd name="T87" fmla="*/ 2147483647 h 142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010" h="1428">
                  <a:moveTo>
                    <a:pt x="353" y="1428"/>
                  </a:moveTo>
                  <a:lnTo>
                    <a:pt x="0" y="1428"/>
                  </a:lnTo>
                  <a:lnTo>
                    <a:pt x="13" y="1409"/>
                  </a:lnTo>
                  <a:lnTo>
                    <a:pt x="20" y="1394"/>
                  </a:lnTo>
                  <a:lnTo>
                    <a:pt x="27" y="1380"/>
                  </a:lnTo>
                  <a:lnTo>
                    <a:pt x="35" y="1365"/>
                  </a:lnTo>
                  <a:lnTo>
                    <a:pt x="40" y="1348"/>
                  </a:lnTo>
                  <a:lnTo>
                    <a:pt x="48" y="1315"/>
                  </a:lnTo>
                  <a:lnTo>
                    <a:pt x="53" y="1280"/>
                  </a:lnTo>
                  <a:lnTo>
                    <a:pt x="57" y="1245"/>
                  </a:lnTo>
                  <a:lnTo>
                    <a:pt x="59" y="1208"/>
                  </a:lnTo>
                  <a:lnTo>
                    <a:pt x="59" y="1142"/>
                  </a:lnTo>
                  <a:lnTo>
                    <a:pt x="59" y="317"/>
                  </a:lnTo>
                  <a:lnTo>
                    <a:pt x="59" y="243"/>
                  </a:lnTo>
                  <a:lnTo>
                    <a:pt x="57" y="207"/>
                  </a:lnTo>
                  <a:lnTo>
                    <a:pt x="53" y="170"/>
                  </a:lnTo>
                  <a:lnTo>
                    <a:pt x="48" y="135"/>
                  </a:lnTo>
                  <a:lnTo>
                    <a:pt x="38" y="100"/>
                  </a:lnTo>
                  <a:lnTo>
                    <a:pt x="33" y="85"/>
                  </a:lnTo>
                  <a:lnTo>
                    <a:pt x="27" y="68"/>
                  </a:lnTo>
                  <a:lnTo>
                    <a:pt x="20" y="56"/>
                  </a:lnTo>
                  <a:lnTo>
                    <a:pt x="13" y="41"/>
                  </a:lnTo>
                  <a:lnTo>
                    <a:pt x="0" y="22"/>
                  </a:lnTo>
                  <a:lnTo>
                    <a:pt x="22" y="22"/>
                  </a:lnTo>
                  <a:lnTo>
                    <a:pt x="90" y="21"/>
                  </a:lnTo>
                  <a:lnTo>
                    <a:pt x="156" y="19"/>
                  </a:lnTo>
                  <a:lnTo>
                    <a:pt x="287" y="11"/>
                  </a:lnTo>
                  <a:lnTo>
                    <a:pt x="434" y="4"/>
                  </a:lnTo>
                  <a:lnTo>
                    <a:pt x="513" y="0"/>
                  </a:lnTo>
                  <a:lnTo>
                    <a:pt x="583" y="0"/>
                  </a:lnTo>
                  <a:lnTo>
                    <a:pt x="633" y="2"/>
                  </a:lnTo>
                  <a:lnTo>
                    <a:pt x="681" y="6"/>
                  </a:lnTo>
                  <a:lnTo>
                    <a:pt x="725" y="15"/>
                  </a:lnTo>
                  <a:lnTo>
                    <a:pt x="766" y="26"/>
                  </a:lnTo>
                  <a:lnTo>
                    <a:pt x="804" y="39"/>
                  </a:lnTo>
                  <a:lnTo>
                    <a:pt x="839" y="56"/>
                  </a:lnTo>
                  <a:lnTo>
                    <a:pt x="870" y="76"/>
                  </a:lnTo>
                  <a:lnTo>
                    <a:pt x="900" y="98"/>
                  </a:lnTo>
                  <a:lnTo>
                    <a:pt x="926" y="124"/>
                  </a:lnTo>
                  <a:lnTo>
                    <a:pt x="948" y="153"/>
                  </a:lnTo>
                  <a:lnTo>
                    <a:pt x="966" y="183"/>
                  </a:lnTo>
                  <a:lnTo>
                    <a:pt x="983" y="218"/>
                  </a:lnTo>
                  <a:lnTo>
                    <a:pt x="996" y="253"/>
                  </a:lnTo>
                  <a:lnTo>
                    <a:pt x="1005" y="291"/>
                  </a:lnTo>
                  <a:lnTo>
                    <a:pt x="1010" y="332"/>
                  </a:lnTo>
                  <a:lnTo>
                    <a:pt x="1010" y="376"/>
                  </a:lnTo>
                  <a:lnTo>
                    <a:pt x="1009" y="426"/>
                  </a:lnTo>
                  <a:lnTo>
                    <a:pt x="1003" y="472"/>
                  </a:lnTo>
                  <a:lnTo>
                    <a:pt x="994" y="516"/>
                  </a:lnTo>
                  <a:lnTo>
                    <a:pt x="979" y="558"/>
                  </a:lnTo>
                  <a:lnTo>
                    <a:pt x="963" y="597"/>
                  </a:lnTo>
                  <a:lnTo>
                    <a:pt x="942" y="634"/>
                  </a:lnTo>
                  <a:lnTo>
                    <a:pt x="918" y="669"/>
                  </a:lnTo>
                  <a:lnTo>
                    <a:pt x="891" y="698"/>
                  </a:lnTo>
                  <a:lnTo>
                    <a:pt x="861" y="726"/>
                  </a:lnTo>
                  <a:lnTo>
                    <a:pt x="828" y="752"/>
                  </a:lnTo>
                  <a:lnTo>
                    <a:pt x="791" y="772"/>
                  </a:lnTo>
                  <a:lnTo>
                    <a:pt x="753" y="789"/>
                  </a:lnTo>
                  <a:lnTo>
                    <a:pt x="712" y="803"/>
                  </a:lnTo>
                  <a:lnTo>
                    <a:pt x="668" y="812"/>
                  </a:lnTo>
                  <a:lnTo>
                    <a:pt x="622" y="820"/>
                  </a:lnTo>
                  <a:lnTo>
                    <a:pt x="574" y="822"/>
                  </a:lnTo>
                  <a:lnTo>
                    <a:pt x="537" y="820"/>
                  </a:lnTo>
                  <a:lnTo>
                    <a:pt x="502" y="818"/>
                  </a:lnTo>
                  <a:lnTo>
                    <a:pt x="473" y="814"/>
                  </a:lnTo>
                  <a:lnTo>
                    <a:pt x="445" y="811"/>
                  </a:lnTo>
                  <a:lnTo>
                    <a:pt x="421" y="803"/>
                  </a:lnTo>
                  <a:lnTo>
                    <a:pt x="401" y="798"/>
                  </a:lnTo>
                  <a:lnTo>
                    <a:pt x="384" y="790"/>
                  </a:lnTo>
                  <a:lnTo>
                    <a:pt x="370" y="781"/>
                  </a:lnTo>
                  <a:lnTo>
                    <a:pt x="355" y="772"/>
                  </a:lnTo>
                  <a:lnTo>
                    <a:pt x="327" y="754"/>
                  </a:lnTo>
                  <a:lnTo>
                    <a:pt x="359" y="750"/>
                  </a:lnTo>
                  <a:lnTo>
                    <a:pt x="425" y="741"/>
                  </a:lnTo>
                  <a:lnTo>
                    <a:pt x="458" y="735"/>
                  </a:lnTo>
                  <a:lnTo>
                    <a:pt x="491" y="728"/>
                  </a:lnTo>
                  <a:lnTo>
                    <a:pt x="524" y="720"/>
                  </a:lnTo>
                  <a:lnTo>
                    <a:pt x="558" y="709"/>
                  </a:lnTo>
                  <a:lnTo>
                    <a:pt x="589" y="696"/>
                  </a:lnTo>
                  <a:lnTo>
                    <a:pt x="620" y="680"/>
                  </a:lnTo>
                  <a:lnTo>
                    <a:pt x="648" y="661"/>
                  </a:lnTo>
                  <a:lnTo>
                    <a:pt x="661" y="650"/>
                  </a:lnTo>
                  <a:lnTo>
                    <a:pt x="673" y="638"/>
                  </a:lnTo>
                  <a:lnTo>
                    <a:pt x="686" y="625"/>
                  </a:lnTo>
                  <a:lnTo>
                    <a:pt x="697" y="612"/>
                  </a:lnTo>
                  <a:lnTo>
                    <a:pt x="707" y="595"/>
                  </a:lnTo>
                  <a:lnTo>
                    <a:pt x="716" y="579"/>
                  </a:lnTo>
                  <a:lnTo>
                    <a:pt x="725" y="562"/>
                  </a:lnTo>
                  <a:lnTo>
                    <a:pt x="732" y="542"/>
                  </a:lnTo>
                  <a:lnTo>
                    <a:pt x="740" y="522"/>
                  </a:lnTo>
                  <a:lnTo>
                    <a:pt x="743" y="499"/>
                  </a:lnTo>
                  <a:lnTo>
                    <a:pt x="749" y="477"/>
                  </a:lnTo>
                  <a:lnTo>
                    <a:pt x="753" y="452"/>
                  </a:lnTo>
                  <a:lnTo>
                    <a:pt x="754" y="426"/>
                  </a:lnTo>
                  <a:lnTo>
                    <a:pt x="754" y="398"/>
                  </a:lnTo>
                  <a:lnTo>
                    <a:pt x="754" y="372"/>
                  </a:lnTo>
                  <a:lnTo>
                    <a:pt x="753" y="345"/>
                  </a:lnTo>
                  <a:lnTo>
                    <a:pt x="749" y="319"/>
                  </a:lnTo>
                  <a:lnTo>
                    <a:pt x="743" y="293"/>
                  </a:lnTo>
                  <a:lnTo>
                    <a:pt x="736" y="269"/>
                  </a:lnTo>
                  <a:lnTo>
                    <a:pt x="727" y="245"/>
                  </a:lnTo>
                  <a:lnTo>
                    <a:pt x="714" y="223"/>
                  </a:lnTo>
                  <a:lnTo>
                    <a:pt x="699" y="201"/>
                  </a:lnTo>
                  <a:lnTo>
                    <a:pt x="683" y="183"/>
                  </a:lnTo>
                  <a:lnTo>
                    <a:pt x="662" y="164"/>
                  </a:lnTo>
                  <a:lnTo>
                    <a:pt x="640" y="150"/>
                  </a:lnTo>
                  <a:lnTo>
                    <a:pt x="613" y="137"/>
                  </a:lnTo>
                  <a:lnTo>
                    <a:pt x="583" y="126"/>
                  </a:lnTo>
                  <a:lnTo>
                    <a:pt x="548" y="118"/>
                  </a:lnTo>
                  <a:lnTo>
                    <a:pt x="511" y="113"/>
                  </a:lnTo>
                  <a:lnTo>
                    <a:pt x="469" y="111"/>
                  </a:lnTo>
                  <a:lnTo>
                    <a:pt x="285" y="111"/>
                  </a:lnTo>
                  <a:lnTo>
                    <a:pt x="285" y="1131"/>
                  </a:lnTo>
                  <a:lnTo>
                    <a:pt x="287" y="1199"/>
                  </a:lnTo>
                  <a:lnTo>
                    <a:pt x="289" y="1236"/>
                  </a:lnTo>
                  <a:lnTo>
                    <a:pt x="294" y="1273"/>
                  </a:lnTo>
                  <a:lnTo>
                    <a:pt x="300" y="1310"/>
                  </a:lnTo>
                  <a:lnTo>
                    <a:pt x="311" y="1347"/>
                  </a:lnTo>
                  <a:lnTo>
                    <a:pt x="324" y="1378"/>
                  </a:lnTo>
                  <a:lnTo>
                    <a:pt x="331" y="1394"/>
                  </a:lnTo>
                  <a:lnTo>
                    <a:pt x="340" y="1409"/>
                  </a:lnTo>
                  <a:lnTo>
                    <a:pt x="353" y="1428"/>
                  </a:lnTo>
                  <a:close/>
                </a:path>
              </a:pathLst>
            </a:custGeom>
            <a:solidFill>
              <a:srgbClr val="00457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" name="Freeform 15"/>
            <p:cNvSpPr>
              <a:spLocks noEditPoints="1"/>
            </p:cNvSpPr>
            <p:nvPr/>
          </p:nvSpPr>
          <p:spPr bwMode="blackGray">
            <a:xfrm>
              <a:off x="8239295" y="408653"/>
              <a:ext cx="106050" cy="137241"/>
            </a:xfrm>
            <a:custGeom>
              <a:avLst/>
              <a:gdLst>
                <a:gd name="T0" fmla="*/ 2147483647 w 823"/>
                <a:gd name="T1" fmla="*/ 2147483647 h 1059"/>
                <a:gd name="T2" fmla="*/ 2147483647 w 823"/>
                <a:gd name="T3" fmla="*/ 2147483647 h 1059"/>
                <a:gd name="T4" fmla="*/ 2147483647 w 823"/>
                <a:gd name="T5" fmla="*/ 2147483647 h 1059"/>
                <a:gd name="T6" fmla="*/ 2147483647 w 823"/>
                <a:gd name="T7" fmla="*/ 2147483647 h 1059"/>
                <a:gd name="T8" fmla="*/ 0 w 823"/>
                <a:gd name="T9" fmla="*/ 2147483647 h 1059"/>
                <a:gd name="T10" fmla="*/ 2147483647 w 823"/>
                <a:gd name="T11" fmla="*/ 2147483647 h 1059"/>
                <a:gd name="T12" fmla="*/ 2147483647 w 823"/>
                <a:gd name="T13" fmla="*/ 2147483647 h 1059"/>
                <a:gd name="T14" fmla="*/ 2147483647 w 823"/>
                <a:gd name="T15" fmla="*/ 2147483647 h 1059"/>
                <a:gd name="T16" fmla="*/ 2147483647 w 823"/>
                <a:gd name="T17" fmla="*/ 2147483647 h 1059"/>
                <a:gd name="T18" fmla="*/ 2147483647 w 823"/>
                <a:gd name="T19" fmla="*/ 2147483647 h 1059"/>
                <a:gd name="T20" fmla="*/ 2147483647 w 823"/>
                <a:gd name="T21" fmla="*/ 2147483647 h 1059"/>
                <a:gd name="T22" fmla="*/ 2147483647 w 823"/>
                <a:gd name="T23" fmla="*/ 2147483647 h 1059"/>
                <a:gd name="T24" fmla="*/ 2147483647 w 823"/>
                <a:gd name="T25" fmla="*/ 2147483647 h 1059"/>
                <a:gd name="T26" fmla="*/ 2147483647 w 823"/>
                <a:gd name="T27" fmla="*/ 2147483647 h 1059"/>
                <a:gd name="T28" fmla="*/ 2147483647 w 823"/>
                <a:gd name="T29" fmla="*/ 2147483647 h 1059"/>
                <a:gd name="T30" fmla="*/ 2147483647 w 823"/>
                <a:gd name="T31" fmla="*/ 2147483647 h 1059"/>
                <a:gd name="T32" fmla="*/ 2147483647 w 823"/>
                <a:gd name="T33" fmla="*/ 2147483647 h 1059"/>
                <a:gd name="T34" fmla="*/ 2147483647 w 823"/>
                <a:gd name="T35" fmla="*/ 2147483647 h 1059"/>
                <a:gd name="T36" fmla="*/ 2147483647 w 823"/>
                <a:gd name="T37" fmla="*/ 2147483647 h 1059"/>
                <a:gd name="T38" fmla="*/ 2147483647 w 823"/>
                <a:gd name="T39" fmla="*/ 2147483647 h 1059"/>
                <a:gd name="T40" fmla="*/ 2147483647 w 823"/>
                <a:gd name="T41" fmla="*/ 2147483647 h 1059"/>
                <a:gd name="T42" fmla="*/ 2147483647 w 823"/>
                <a:gd name="T43" fmla="*/ 2147483647 h 1059"/>
                <a:gd name="T44" fmla="*/ 2147483647 w 823"/>
                <a:gd name="T45" fmla="*/ 2147483647 h 1059"/>
                <a:gd name="T46" fmla="*/ 2147483647 w 823"/>
                <a:gd name="T47" fmla="*/ 2147483647 h 1059"/>
                <a:gd name="T48" fmla="*/ 2147483647 w 823"/>
                <a:gd name="T49" fmla="*/ 2147483647 h 1059"/>
                <a:gd name="T50" fmla="*/ 2147483647 w 823"/>
                <a:gd name="T51" fmla="*/ 2147483647 h 1059"/>
                <a:gd name="T52" fmla="*/ 2147483647 w 823"/>
                <a:gd name="T53" fmla="*/ 2147483647 h 1059"/>
                <a:gd name="T54" fmla="*/ 2147483647 w 823"/>
                <a:gd name="T55" fmla="*/ 2147483647 h 1059"/>
                <a:gd name="T56" fmla="*/ 2147483647 w 823"/>
                <a:gd name="T57" fmla="*/ 2147483647 h 1059"/>
                <a:gd name="T58" fmla="*/ 2147483647 w 823"/>
                <a:gd name="T59" fmla="*/ 0 h 1059"/>
                <a:gd name="T60" fmla="*/ 2147483647 w 823"/>
                <a:gd name="T61" fmla="*/ 2147483647 h 1059"/>
                <a:gd name="T62" fmla="*/ 2147483647 w 823"/>
                <a:gd name="T63" fmla="*/ 2147483647 h 1059"/>
                <a:gd name="T64" fmla="*/ 2147483647 w 823"/>
                <a:gd name="T65" fmla="*/ 2147483647 h 1059"/>
                <a:gd name="T66" fmla="*/ 2147483647 w 823"/>
                <a:gd name="T67" fmla="*/ 2147483647 h 1059"/>
                <a:gd name="T68" fmla="*/ 2147483647 w 823"/>
                <a:gd name="T69" fmla="*/ 2147483647 h 1059"/>
                <a:gd name="T70" fmla="*/ 2147483647 w 823"/>
                <a:gd name="T71" fmla="*/ 2147483647 h 1059"/>
                <a:gd name="T72" fmla="*/ 2147483647 w 823"/>
                <a:gd name="T73" fmla="*/ 2147483647 h 1059"/>
                <a:gd name="T74" fmla="*/ 2147483647 w 823"/>
                <a:gd name="T75" fmla="*/ 2147483647 h 1059"/>
                <a:gd name="T76" fmla="*/ 2147483647 w 823"/>
                <a:gd name="T77" fmla="*/ 2147483647 h 1059"/>
                <a:gd name="T78" fmla="*/ 2147483647 w 823"/>
                <a:gd name="T79" fmla="*/ 2147483647 h 1059"/>
                <a:gd name="T80" fmla="*/ 2147483647 w 823"/>
                <a:gd name="T81" fmla="*/ 2147483647 h 1059"/>
                <a:gd name="T82" fmla="*/ 2147483647 w 823"/>
                <a:gd name="T83" fmla="*/ 2147483647 h 1059"/>
                <a:gd name="T84" fmla="*/ 2147483647 w 823"/>
                <a:gd name="T85" fmla="*/ 2147483647 h 1059"/>
                <a:gd name="T86" fmla="*/ 2147483647 w 823"/>
                <a:gd name="T87" fmla="*/ 2147483647 h 1059"/>
                <a:gd name="T88" fmla="*/ 2147483647 w 823"/>
                <a:gd name="T89" fmla="*/ 2147483647 h 1059"/>
                <a:gd name="T90" fmla="*/ 2147483647 w 823"/>
                <a:gd name="T91" fmla="*/ 2147483647 h 1059"/>
                <a:gd name="T92" fmla="*/ 2147483647 w 823"/>
                <a:gd name="T93" fmla="*/ 2147483647 h 1059"/>
                <a:gd name="T94" fmla="*/ 2147483647 w 823"/>
                <a:gd name="T95" fmla="*/ 2147483647 h 1059"/>
                <a:gd name="T96" fmla="*/ 2147483647 w 823"/>
                <a:gd name="T97" fmla="*/ 2147483647 h 1059"/>
                <a:gd name="T98" fmla="*/ 2147483647 w 823"/>
                <a:gd name="T99" fmla="*/ 2147483647 h 1059"/>
                <a:gd name="T100" fmla="*/ 2147483647 w 823"/>
                <a:gd name="T101" fmla="*/ 2147483647 h 1059"/>
                <a:gd name="T102" fmla="*/ 2147483647 w 823"/>
                <a:gd name="T103" fmla="*/ 2147483647 h 1059"/>
                <a:gd name="T104" fmla="*/ 2147483647 w 823"/>
                <a:gd name="T105" fmla="*/ 2147483647 h 1059"/>
                <a:gd name="T106" fmla="*/ 2147483647 w 823"/>
                <a:gd name="T107" fmla="*/ 2147483647 h 1059"/>
                <a:gd name="T108" fmla="*/ 2147483647 w 823"/>
                <a:gd name="T109" fmla="*/ 2147483647 h 1059"/>
                <a:gd name="T110" fmla="*/ 2147483647 w 823"/>
                <a:gd name="T111" fmla="*/ 2147483647 h 1059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823" h="1059">
                  <a:moveTo>
                    <a:pt x="289" y="1059"/>
                  </a:moveTo>
                  <a:lnTo>
                    <a:pt x="289" y="1059"/>
                  </a:lnTo>
                  <a:lnTo>
                    <a:pt x="256" y="1057"/>
                  </a:lnTo>
                  <a:lnTo>
                    <a:pt x="227" y="1053"/>
                  </a:lnTo>
                  <a:lnTo>
                    <a:pt x="197" y="1048"/>
                  </a:lnTo>
                  <a:lnTo>
                    <a:pt x="170" y="1040"/>
                  </a:lnTo>
                  <a:lnTo>
                    <a:pt x="144" y="1031"/>
                  </a:lnTo>
                  <a:lnTo>
                    <a:pt x="120" y="1018"/>
                  </a:lnTo>
                  <a:lnTo>
                    <a:pt x="98" y="1005"/>
                  </a:lnTo>
                  <a:lnTo>
                    <a:pt x="78" y="990"/>
                  </a:lnTo>
                  <a:lnTo>
                    <a:pt x="61" y="972"/>
                  </a:lnTo>
                  <a:lnTo>
                    <a:pt x="44" y="954"/>
                  </a:lnTo>
                  <a:lnTo>
                    <a:pt x="32" y="932"/>
                  </a:lnTo>
                  <a:lnTo>
                    <a:pt x="20" y="909"/>
                  </a:lnTo>
                  <a:lnTo>
                    <a:pt x="11" y="885"/>
                  </a:lnTo>
                  <a:lnTo>
                    <a:pt x="4" y="860"/>
                  </a:lnTo>
                  <a:lnTo>
                    <a:pt x="0" y="834"/>
                  </a:lnTo>
                  <a:lnTo>
                    <a:pt x="0" y="806"/>
                  </a:lnTo>
                  <a:lnTo>
                    <a:pt x="0" y="790"/>
                  </a:lnTo>
                  <a:lnTo>
                    <a:pt x="2" y="775"/>
                  </a:lnTo>
                  <a:lnTo>
                    <a:pt x="8" y="746"/>
                  </a:lnTo>
                  <a:lnTo>
                    <a:pt x="19" y="718"/>
                  </a:lnTo>
                  <a:lnTo>
                    <a:pt x="32" y="694"/>
                  </a:lnTo>
                  <a:lnTo>
                    <a:pt x="48" y="670"/>
                  </a:lnTo>
                  <a:lnTo>
                    <a:pt x="67" y="648"/>
                  </a:lnTo>
                  <a:lnTo>
                    <a:pt x="89" y="628"/>
                  </a:lnTo>
                  <a:lnTo>
                    <a:pt x="113" y="607"/>
                  </a:lnTo>
                  <a:lnTo>
                    <a:pt x="138" y="589"/>
                  </a:lnTo>
                  <a:lnTo>
                    <a:pt x="166" y="572"/>
                  </a:lnTo>
                  <a:lnTo>
                    <a:pt x="194" y="558"/>
                  </a:lnTo>
                  <a:lnTo>
                    <a:pt x="223" y="541"/>
                  </a:lnTo>
                  <a:lnTo>
                    <a:pt x="282" y="513"/>
                  </a:lnTo>
                  <a:lnTo>
                    <a:pt x="341" y="488"/>
                  </a:lnTo>
                  <a:lnTo>
                    <a:pt x="409" y="458"/>
                  </a:lnTo>
                  <a:lnTo>
                    <a:pt x="433" y="447"/>
                  </a:lnTo>
                  <a:lnTo>
                    <a:pt x="468" y="432"/>
                  </a:lnTo>
                  <a:lnTo>
                    <a:pt x="497" y="418"/>
                  </a:lnTo>
                  <a:lnTo>
                    <a:pt x="519" y="403"/>
                  </a:lnTo>
                  <a:lnTo>
                    <a:pt x="527" y="394"/>
                  </a:lnTo>
                  <a:lnTo>
                    <a:pt x="536" y="386"/>
                  </a:lnTo>
                  <a:lnTo>
                    <a:pt x="541" y="377"/>
                  </a:lnTo>
                  <a:lnTo>
                    <a:pt x="547" y="366"/>
                  </a:lnTo>
                  <a:lnTo>
                    <a:pt x="551" y="353"/>
                  </a:lnTo>
                  <a:lnTo>
                    <a:pt x="554" y="340"/>
                  </a:lnTo>
                  <a:lnTo>
                    <a:pt x="558" y="307"/>
                  </a:lnTo>
                  <a:lnTo>
                    <a:pt x="560" y="267"/>
                  </a:lnTo>
                  <a:lnTo>
                    <a:pt x="558" y="245"/>
                  </a:lnTo>
                  <a:lnTo>
                    <a:pt x="556" y="224"/>
                  </a:lnTo>
                  <a:lnTo>
                    <a:pt x="554" y="206"/>
                  </a:lnTo>
                  <a:lnTo>
                    <a:pt x="549" y="188"/>
                  </a:lnTo>
                  <a:lnTo>
                    <a:pt x="543" y="173"/>
                  </a:lnTo>
                  <a:lnTo>
                    <a:pt x="538" y="158"/>
                  </a:lnTo>
                  <a:lnTo>
                    <a:pt x="529" y="145"/>
                  </a:lnTo>
                  <a:lnTo>
                    <a:pt x="519" y="132"/>
                  </a:lnTo>
                  <a:lnTo>
                    <a:pt x="508" y="123"/>
                  </a:lnTo>
                  <a:lnTo>
                    <a:pt x="497" y="114"/>
                  </a:lnTo>
                  <a:lnTo>
                    <a:pt x="483" y="106"/>
                  </a:lnTo>
                  <a:lnTo>
                    <a:pt x="470" y="99"/>
                  </a:lnTo>
                  <a:lnTo>
                    <a:pt x="453" y="95"/>
                  </a:lnTo>
                  <a:lnTo>
                    <a:pt x="437" y="92"/>
                  </a:lnTo>
                  <a:lnTo>
                    <a:pt x="418" y="90"/>
                  </a:lnTo>
                  <a:lnTo>
                    <a:pt x="398" y="88"/>
                  </a:lnTo>
                  <a:lnTo>
                    <a:pt x="379" y="90"/>
                  </a:lnTo>
                  <a:lnTo>
                    <a:pt x="361" y="92"/>
                  </a:lnTo>
                  <a:lnTo>
                    <a:pt x="346" y="94"/>
                  </a:lnTo>
                  <a:lnTo>
                    <a:pt x="332" y="99"/>
                  </a:lnTo>
                  <a:lnTo>
                    <a:pt x="319" y="103"/>
                  </a:lnTo>
                  <a:lnTo>
                    <a:pt x="308" y="110"/>
                  </a:lnTo>
                  <a:lnTo>
                    <a:pt x="297" y="116"/>
                  </a:lnTo>
                  <a:lnTo>
                    <a:pt x="289" y="123"/>
                  </a:lnTo>
                  <a:lnTo>
                    <a:pt x="273" y="140"/>
                  </a:lnTo>
                  <a:lnTo>
                    <a:pt x="262" y="160"/>
                  </a:lnTo>
                  <a:lnTo>
                    <a:pt x="252" y="180"/>
                  </a:lnTo>
                  <a:lnTo>
                    <a:pt x="243" y="200"/>
                  </a:lnTo>
                  <a:lnTo>
                    <a:pt x="227" y="235"/>
                  </a:lnTo>
                  <a:lnTo>
                    <a:pt x="217" y="252"/>
                  </a:lnTo>
                  <a:lnTo>
                    <a:pt x="205" y="265"/>
                  </a:lnTo>
                  <a:lnTo>
                    <a:pt x="192" y="278"/>
                  </a:lnTo>
                  <a:lnTo>
                    <a:pt x="182" y="283"/>
                  </a:lnTo>
                  <a:lnTo>
                    <a:pt x="173" y="287"/>
                  </a:lnTo>
                  <a:lnTo>
                    <a:pt x="164" y="291"/>
                  </a:lnTo>
                  <a:lnTo>
                    <a:pt x="153" y="294"/>
                  </a:lnTo>
                  <a:lnTo>
                    <a:pt x="142" y="296"/>
                  </a:lnTo>
                  <a:lnTo>
                    <a:pt x="127" y="296"/>
                  </a:lnTo>
                  <a:lnTo>
                    <a:pt x="107" y="294"/>
                  </a:lnTo>
                  <a:lnTo>
                    <a:pt x="89" y="291"/>
                  </a:lnTo>
                  <a:lnTo>
                    <a:pt x="72" y="283"/>
                  </a:lnTo>
                  <a:lnTo>
                    <a:pt x="57" y="272"/>
                  </a:lnTo>
                  <a:lnTo>
                    <a:pt x="48" y="261"/>
                  </a:lnTo>
                  <a:lnTo>
                    <a:pt x="39" y="245"/>
                  </a:lnTo>
                  <a:lnTo>
                    <a:pt x="35" y="228"/>
                  </a:lnTo>
                  <a:lnTo>
                    <a:pt x="33" y="208"/>
                  </a:lnTo>
                  <a:lnTo>
                    <a:pt x="33" y="195"/>
                  </a:lnTo>
                  <a:lnTo>
                    <a:pt x="35" y="182"/>
                  </a:lnTo>
                  <a:lnTo>
                    <a:pt x="39" y="169"/>
                  </a:lnTo>
                  <a:lnTo>
                    <a:pt x="43" y="158"/>
                  </a:lnTo>
                  <a:lnTo>
                    <a:pt x="48" y="147"/>
                  </a:lnTo>
                  <a:lnTo>
                    <a:pt x="54" y="136"/>
                  </a:lnTo>
                  <a:lnTo>
                    <a:pt x="68" y="114"/>
                  </a:lnTo>
                  <a:lnTo>
                    <a:pt x="87" y="95"/>
                  </a:lnTo>
                  <a:lnTo>
                    <a:pt x="109" y="79"/>
                  </a:lnTo>
                  <a:lnTo>
                    <a:pt x="135" y="62"/>
                  </a:lnTo>
                  <a:lnTo>
                    <a:pt x="160" y="49"/>
                  </a:lnTo>
                  <a:lnTo>
                    <a:pt x="192" y="36"/>
                  </a:lnTo>
                  <a:lnTo>
                    <a:pt x="223" y="27"/>
                  </a:lnTo>
                  <a:lnTo>
                    <a:pt x="258" y="18"/>
                  </a:lnTo>
                  <a:lnTo>
                    <a:pt x="293" y="11"/>
                  </a:lnTo>
                  <a:lnTo>
                    <a:pt x="330" y="5"/>
                  </a:lnTo>
                  <a:lnTo>
                    <a:pt x="367" y="2"/>
                  </a:lnTo>
                  <a:lnTo>
                    <a:pt x="403" y="0"/>
                  </a:lnTo>
                  <a:lnTo>
                    <a:pt x="442" y="0"/>
                  </a:lnTo>
                  <a:lnTo>
                    <a:pt x="481" y="0"/>
                  </a:lnTo>
                  <a:lnTo>
                    <a:pt x="516" y="2"/>
                  </a:lnTo>
                  <a:lnTo>
                    <a:pt x="547" y="5"/>
                  </a:lnTo>
                  <a:lnTo>
                    <a:pt x="578" y="11"/>
                  </a:lnTo>
                  <a:lnTo>
                    <a:pt x="606" y="16"/>
                  </a:lnTo>
                  <a:lnTo>
                    <a:pt x="630" y="25"/>
                  </a:lnTo>
                  <a:lnTo>
                    <a:pt x="654" y="35"/>
                  </a:lnTo>
                  <a:lnTo>
                    <a:pt x="674" y="46"/>
                  </a:lnTo>
                  <a:lnTo>
                    <a:pt x="691" y="59"/>
                  </a:lnTo>
                  <a:lnTo>
                    <a:pt x="707" y="71"/>
                  </a:lnTo>
                  <a:lnTo>
                    <a:pt x="720" y="86"/>
                  </a:lnTo>
                  <a:lnTo>
                    <a:pt x="731" y="105"/>
                  </a:lnTo>
                  <a:lnTo>
                    <a:pt x="738" y="123"/>
                  </a:lnTo>
                  <a:lnTo>
                    <a:pt x="744" y="141"/>
                  </a:lnTo>
                  <a:lnTo>
                    <a:pt x="748" y="164"/>
                  </a:lnTo>
                  <a:lnTo>
                    <a:pt x="749" y="188"/>
                  </a:lnTo>
                  <a:lnTo>
                    <a:pt x="749" y="694"/>
                  </a:lnTo>
                  <a:lnTo>
                    <a:pt x="749" y="779"/>
                  </a:lnTo>
                  <a:lnTo>
                    <a:pt x="751" y="821"/>
                  </a:lnTo>
                  <a:lnTo>
                    <a:pt x="757" y="862"/>
                  </a:lnTo>
                  <a:lnTo>
                    <a:pt x="762" y="902"/>
                  </a:lnTo>
                  <a:lnTo>
                    <a:pt x="768" y="920"/>
                  </a:lnTo>
                  <a:lnTo>
                    <a:pt x="773" y="939"/>
                  </a:lnTo>
                  <a:lnTo>
                    <a:pt x="781" y="955"/>
                  </a:lnTo>
                  <a:lnTo>
                    <a:pt x="788" y="972"/>
                  </a:lnTo>
                  <a:lnTo>
                    <a:pt x="799" y="989"/>
                  </a:lnTo>
                  <a:lnTo>
                    <a:pt x="808" y="1003"/>
                  </a:lnTo>
                  <a:lnTo>
                    <a:pt x="823" y="1022"/>
                  </a:lnTo>
                  <a:lnTo>
                    <a:pt x="589" y="1036"/>
                  </a:lnTo>
                  <a:lnTo>
                    <a:pt x="587" y="1027"/>
                  </a:lnTo>
                  <a:lnTo>
                    <a:pt x="576" y="983"/>
                  </a:lnTo>
                  <a:lnTo>
                    <a:pt x="571" y="946"/>
                  </a:lnTo>
                  <a:lnTo>
                    <a:pt x="565" y="920"/>
                  </a:lnTo>
                  <a:lnTo>
                    <a:pt x="564" y="909"/>
                  </a:lnTo>
                  <a:lnTo>
                    <a:pt x="562" y="902"/>
                  </a:lnTo>
                  <a:lnTo>
                    <a:pt x="560" y="902"/>
                  </a:lnTo>
                  <a:lnTo>
                    <a:pt x="560" y="904"/>
                  </a:lnTo>
                  <a:lnTo>
                    <a:pt x="538" y="935"/>
                  </a:lnTo>
                  <a:lnTo>
                    <a:pt x="516" y="963"/>
                  </a:lnTo>
                  <a:lnTo>
                    <a:pt x="490" y="990"/>
                  </a:lnTo>
                  <a:lnTo>
                    <a:pt x="477" y="1001"/>
                  </a:lnTo>
                  <a:lnTo>
                    <a:pt x="462" y="1013"/>
                  </a:lnTo>
                  <a:lnTo>
                    <a:pt x="448" y="1022"/>
                  </a:lnTo>
                  <a:lnTo>
                    <a:pt x="429" y="1031"/>
                  </a:lnTo>
                  <a:lnTo>
                    <a:pt x="411" y="1040"/>
                  </a:lnTo>
                  <a:lnTo>
                    <a:pt x="391" y="1046"/>
                  </a:lnTo>
                  <a:lnTo>
                    <a:pt x="368" y="1051"/>
                  </a:lnTo>
                  <a:lnTo>
                    <a:pt x="344" y="1055"/>
                  </a:lnTo>
                  <a:lnTo>
                    <a:pt x="317" y="1057"/>
                  </a:lnTo>
                  <a:lnTo>
                    <a:pt x="289" y="1059"/>
                  </a:lnTo>
                  <a:close/>
                  <a:moveTo>
                    <a:pt x="560" y="486"/>
                  </a:moveTo>
                  <a:lnTo>
                    <a:pt x="457" y="536"/>
                  </a:lnTo>
                  <a:lnTo>
                    <a:pt x="400" y="563"/>
                  </a:lnTo>
                  <a:lnTo>
                    <a:pt x="350" y="589"/>
                  </a:lnTo>
                  <a:lnTo>
                    <a:pt x="308" y="615"/>
                  </a:lnTo>
                  <a:lnTo>
                    <a:pt x="289" y="626"/>
                  </a:lnTo>
                  <a:lnTo>
                    <a:pt x="273" y="639"/>
                  </a:lnTo>
                  <a:lnTo>
                    <a:pt x="258" y="652"/>
                  </a:lnTo>
                  <a:lnTo>
                    <a:pt x="247" y="666"/>
                  </a:lnTo>
                  <a:lnTo>
                    <a:pt x="236" y="681"/>
                  </a:lnTo>
                  <a:lnTo>
                    <a:pt x="227" y="696"/>
                  </a:lnTo>
                  <a:lnTo>
                    <a:pt x="219" y="712"/>
                  </a:lnTo>
                  <a:lnTo>
                    <a:pt x="216" y="731"/>
                  </a:lnTo>
                  <a:lnTo>
                    <a:pt x="212" y="749"/>
                  </a:lnTo>
                  <a:lnTo>
                    <a:pt x="212" y="771"/>
                  </a:lnTo>
                  <a:lnTo>
                    <a:pt x="212" y="788"/>
                  </a:lnTo>
                  <a:lnTo>
                    <a:pt x="214" y="803"/>
                  </a:lnTo>
                  <a:lnTo>
                    <a:pt x="217" y="817"/>
                  </a:lnTo>
                  <a:lnTo>
                    <a:pt x="223" y="830"/>
                  </a:lnTo>
                  <a:lnTo>
                    <a:pt x="229" y="843"/>
                  </a:lnTo>
                  <a:lnTo>
                    <a:pt x="236" y="856"/>
                  </a:lnTo>
                  <a:lnTo>
                    <a:pt x="243" y="865"/>
                  </a:lnTo>
                  <a:lnTo>
                    <a:pt x="252" y="876"/>
                  </a:lnTo>
                  <a:lnTo>
                    <a:pt x="263" y="884"/>
                  </a:lnTo>
                  <a:lnTo>
                    <a:pt x="276" y="891"/>
                  </a:lnTo>
                  <a:lnTo>
                    <a:pt x="289" y="898"/>
                  </a:lnTo>
                  <a:lnTo>
                    <a:pt x="304" y="902"/>
                  </a:lnTo>
                  <a:lnTo>
                    <a:pt x="319" y="908"/>
                  </a:lnTo>
                  <a:lnTo>
                    <a:pt x="335" y="909"/>
                  </a:lnTo>
                  <a:lnTo>
                    <a:pt x="352" y="911"/>
                  </a:lnTo>
                  <a:lnTo>
                    <a:pt x="370" y="913"/>
                  </a:lnTo>
                  <a:lnTo>
                    <a:pt x="394" y="911"/>
                  </a:lnTo>
                  <a:lnTo>
                    <a:pt x="416" y="908"/>
                  </a:lnTo>
                  <a:lnTo>
                    <a:pt x="437" y="900"/>
                  </a:lnTo>
                  <a:lnTo>
                    <a:pt x="455" y="893"/>
                  </a:lnTo>
                  <a:lnTo>
                    <a:pt x="472" y="882"/>
                  </a:lnTo>
                  <a:lnTo>
                    <a:pt x="488" y="871"/>
                  </a:lnTo>
                  <a:lnTo>
                    <a:pt x="501" y="856"/>
                  </a:lnTo>
                  <a:lnTo>
                    <a:pt x="514" y="841"/>
                  </a:lnTo>
                  <a:lnTo>
                    <a:pt x="525" y="825"/>
                  </a:lnTo>
                  <a:lnTo>
                    <a:pt x="534" y="806"/>
                  </a:lnTo>
                  <a:lnTo>
                    <a:pt x="541" y="788"/>
                  </a:lnTo>
                  <a:lnTo>
                    <a:pt x="549" y="768"/>
                  </a:lnTo>
                  <a:lnTo>
                    <a:pt x="553" y="747"/>
                  </a:lnTo>
                  <a:lnTo>
                    <a:pt x="556" y="727"/>
                  </a:lnTo>
                  <a:lnTo>
                    <a:pt x="558" y="705"/>
                  </a:lnTo>
                  <a:lnTo>
                    <a:pt x="560" y="685"/>
                  </a:lnTo>
                  <a:lnTo>
                    <a:pt x="560" y="486"/>
                  </a:lnTo>
                  <a:close/>
                </a:path>
              </a:pathLst>
            </a:custGeom>
            <a:solidFill>
              <a:srgbClr val="00457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" name="Freeform 16"/>
            <p:cNvSpPr>
              <a:spLocks/>
            </p:cNvSpPr>
            <p:nvPr/>
          </p:nvSpPr>
          <p:spPr bwMode="blackGray">
            <a:xfrm>
              <a:off x="8239295" y="408653"/>
              <a:ext cx="106050" cy="137241"/>
            </a:xfrm>
            <a:custGeom>
              <a:avLst/>
              <a:gdLst>
                <a:gd name="T0" fmla="*/ 2147483647 w 823"/>
                <a:gd name="T1" fmla="*/ 2147483647 h 1059"/>
                <a:gd name="T2" fmla="*/ 2147483647 w 823"/>
                <a:gd name="T3" fmla="*/ 2147483647 h 1059"/>
                <a:gd name="T4" fmla="*/ 2147483647 w 823"/>
                <a:gd name="T5" fmla="*/ 2147483647 h 1059"/>
                <a:gd name="T6" fmla="*/ 2147483647 w 823"/>
                <a:gd name="T7" fmla="*/ 2147483647 h 1059"/>
                <a:gd name="T8" fmla="*/ 2147483647 w 823"/>
                <a:gd name="T9" fmla="*/ 2147483647 h 1059"/>
                <a:gd name="T10" fmla="*/ 0 w 823"/>
                <a:gd name="T11" fmla="*/ 2147483647 h 1059"/>
                <a:gd name="T12" fmla="*/ 2147483647 w 823"/>
                <a:gd name="T13" fmla="*/ 2147483647 h 1059"/>
                <a:gd name="T14" fmla="*/ 2147483647 w 823"/>
                <a:gd name="T15" fmla="*/ 2147483647 h 1059"/>
                <a:gd name="T16" fmla="*/ 2147483647 w 823"/>
                <a:gd name="T17" fmla="*/ 2147483647 h 1059"/>
                <a:gd name="T18" fmla="*/ 2147483647 w 823"/>
                <a:gd name="T19" fmla="*/ 2147483647 h 1059"/>
                <a:gd name="T20" fmla="*/ 2147483647 w 823"/>
                <a:gd name="T21" fmla="*/ 2147483647 h 1059"/>
                <a:gd name="T22" fmla="*/ 2147483647 w 823"/>
                <a:gd name="T23" fmla="*/ 2147483647 h 1059"/>
                <a:gd name="T24" fmla="*/ 2147483647 w 823"/>
                <a:gd name="T25" fmla="*/ 2147483647 h 1059"/>
                <a:gd name="T26" fmla="*/ 2147483647 w 823"/>
                <a:gd name="T27" fmla="*/ 2147483647 h 1059"/>
                <a:gd name="T28" fmla="*/ 2147483647 w 823"/>
                <a:gd name="T29" fmla="*/ 2147483647 h 1059"/>
                <a:gd name="T30" fmla="*/ 2147483647 w 823"/>
                <a:gd name="T31" fmla="*/ 2147483647 h 1059"/>
                <a:gd name="T32" fmla="*/ 2147483647 w 823"/>
                <a:gd name="T33" fmla="*/ 2147483647 h 1059"/>
                <a:gd name="T34" fmla="*/ 2147483647 w 823"/>
                <a:gd name="T35" fmla="*/ 2147483647 h 1059"/>
                <a:gd name="T36" fmla="*/ 2147483647 w 823"/>
                <a:gd name="T37" fmla="*/ 2147483647 h 1059"/>
                <a:gd name="T38" fmla="*/ 2147483647 w 823"/>
                <a:gd name="T39" fmla="*/ 2147483647 h 1059"/>
                <a:gd name="T40" fmla="*/ 2147483647 w 823"/>
                <a:gd name="T41" fmla="*/ 2147483647 h 1059"/>
                <a:gd name="T42" fmla="*/ 2147483647 w 823"/>
                <a:gd name="T43" fmla="*/ 2147483647 h 1059"/>
                <a:gd name="T44" fmla="*/ 2147483647 w 823"/>
                <a:gd name="T45" fmla="*/ 2147483647 h 1059"/>
                <a:gd name="T46" fmla="*/ 2147483647 w 823"/>
                <a:gd name="T47" fmla="*/ 2147483647 h 1059"/>
                <a:gd name="T48" fmla="*/ 2147483647 w 823"/>
                <a:gd name="T49" fmla="*/ 2147483647 h 1059"/>
                <a:gd name="T50" fmla="*/ 2147483647 w 823"/>
                <a:gd name="T51" fmla="*/ 2147483647 h 1059"/>
                <a:gd name="T52" fmla="*/ 2147483647 w 823"/>
                <a:gd name="T53" fmla="*/ 2147483647 h 1059"/>
                <a:gd name="T54" fmla="*/ 2147483647 w 823"/>
                <a:gd name="T55" fmla="*/ 2147483647 h 1059"/>
                <a:gd name="T56" fmla="*/ 2147483647 w 823"/>
                <a:gd name="T57" fmla="*/ 2147483647 h 1059"/>
                <a:gd name="T58" fmla="*/ 2147483647 w 823"/>
                <a:gd name="T59" fmla="*/ 2147483647 h 1059"/>
                <a:gd name="T60" fmla="*/ 2147483647 w 823"/>
                <a:gd name="T61" fmla="*/ 2147483647 h 1059"/>
                <a:gd name="T62" fmla="*/ 2147483647 w 823"/>
                <a:gd name="T63" fmla="*/ 2147483647 h 1059"/>
                <a:gd name="T64" fmla="*/ 2147483647 w 823"/>
                <a:gd name="T65" fmla="*/ 2147483647 h 1059"/>
                <a:gd name="T66" fmla="*/ 2147483647 w 823"/>
                <a:gd name="T67" fmla="*/ 2147483647 h 1059"/>
                <a:gd name="T68" fmla="*/ 2147483647 w 823"/>
                <a:gd name="T69" fmla="*/ 2147483647 h 1059"/>
                <a:gd name="T70" fmla="*/ 2147483647 w 823"/>
                <a:gd name="T71" fmla="*/ 2147483647 h 1059"/>
                <a:gd name="T72" fmla="*/ 2147483647 w 823"/>
                <a:gd name="T73" fmla="*/ 2147483647 h 1059"/>
                <a:gd name="T74" fmla="*/ 2147483647 w 823"/>
                <a:gd name="T75" fmla="*/ 2147483647 h 1059"/>
                <a:gd name="T76" fmla="*/ 2147483647 w 823"/>
                <a:gd name="T77" fmla="*/ 2147483647 h 1059"/>
                <a:gd name="T78" fmla="*/ 2147483647 w 823"/>
                <a:gd name="T79" fmla="*/ 0 h 1059"/>
                <a:gd name="T80" fmla="*/ 2147483647 w 823"/>
                <a:gd name="T81" fmla="*/ 2147483647 h 1059"/>
                <a:gd name="T82" fmla="*/ 2147483647 w 823"/>
                <a:gd name="T83" fmla="*/ 2147483647 h 1059"/>
                <a:gd name="T84" fmla="*/ 2147483647 w 823"/>
                <a:gd name="T85" fmla="*/ 2147483647 h 1059"/>
                <a:gd name="T86" fmla="*/ 2147483647 w 823"/>
                <a:gd name="T87" fmla="*/ 2147483647 h 1059"/>
                <a:gd name="T88" fmla="*/ 2147483647 w 823"/>
                <a:gd name="T89" fmla="*/ 2147483647 h 1059"/>
                <a:gd name="T90" fmla="*/ 2147483647 w 823"/>
                <a:gd name="T91" fmla="*/ 2147483647 h 1059"/>
                <a:gd name="T92" fmla="*/ 2147483647 w 823"/>
                <a:gd name="T93" fmla="*/ 2147483647 h 1059"/>
                <a:gd name="T94" fmla="*/ 2147483647 w 823"/>
                <a:gd name="T95" fmla="*/ 2147483647 h 1059"/>
                <a:gd name="T96" fmla="*/ 2147483647 w 823"/>
                <a:gd name="T97" fmla="*/ 2147483647 h 1059"/>
                <a:gd name="T98" fmla="*/ 2147483647 w 823"/>
                <a:gd name="T99" fmla="*/ 2147483647 h 1059"/>
                <a:gd name="T100" fmla="*/ 2147483647 w 823"/>
                <a:gd name="T101" fmla="*/ 2147483647 h 1059"/>
                <a:gd name="T102" fmla="*/ 2147483647 w 823"/>
                <a:gd name="T103" fmla="*/ 2147483647 h 1059"/>
                <a:gd name="T104" fmla="*/ 2147483647 w 823"/>
                <a:gd name="T105" fmla="*/ 2147483647 h 1059"/>
                <a:gd name="T106" fmla="*/ 2147483647 w 823"/>
                <a:gd name="T107" fmla="*/ 2147483647 h 1059"/>
                <a:gd name="T108" fmla="*/ 2147483647 w 823"/>
                <a:gd name="T109" fmla="*/ 2147483647 h 1059"/>
                <a:gd name="T110" fmla="*/ 2147483647 w 823"/>
                <a:gd name="T111" fmla="*/ 2147483647 h 1059"/>
                <a:gd name="T112" fmla="*/ 2147483647 w 823"/>
                <a:gd name="T113" fmla="*/ 2147483647 h 1059"/>
                <a:gd name="T114" fmla="*/ 2147483647 w 823"/>
                <a:gd name="T115" fmla="*/ 2147483647 h 1059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823" h="1059">
                  <a:moveTo>
                    <a:pt x="289" y="1059"/>
                  </a:moveTo>
                  <a:lnTo>
                    <a:pt x="289" y="1059"/>
                  </a:lnTo>
                  <a:lnTo>
                    <a:pt x="256" y="1057"/>
                  </a:lnTo>
                  <a:lnTo>
                    <a:pt x="227" y="1053"/>
                  </a:lnTo>
                  <a:lnTo>
                    <a:pt x="197" y="1048"/>
                  </a:lnTo>
                  <a:lnTo>
                    <a:pt x="170" y="1040"/>
                  </a:lnTo>
                  <a:lnTo>
                    <a:pt x="144" y="1031"/>
                  </a:lnTo>
                  <a:lnTo>
                    <a:pt x="120" y="1018"/>
                  </a:lnTo>
                  <a:lnTo>
                    <a:pt x="98" y="1005"/>
                  </a:lnTo>
                  <a:lnTo>
                    <a:pt x="78" y="990"/>
                  </a:lnTo>
                  <a:lnTo>
                    <a:pt x="61" y="972"/>
                  </a:lnTo>
                  <a:lnTo>
                    <a:pt x="44" y="954"/>
                  </a:lnTo>
                  <a:lnTo>
                    <a:pt x="32" y="932"/>
                  </a:lnTo>
                  <a:lnTo>
                    <a:pt x="20" y="909"/>
                  </a:lnTo>
                  <a:lnTo>
                    <a:pt x="11" y="885"/>
                  </a:lnTo>
                  <a:lnTo>
                    <a:pt x="4" y="860"/>
                  </a:lnTo>
                  <a:lnTo>
                    <a:pt x="0" y="834"/>
                  </a:lnTo>
                  <a:lnTo>
                    <a:pt x="0" y="806"/>
                  </a:lnTo>
                  <a:lnTo>
                    <a:pt x="0" y="790"/>
                  </a:lnTo>
                  <a:lnTo>
                    <a:pt x="2" y="775"/>
                  </a:lnTo>
                  <a:lnTo>
                    <a:pt x="8" y="746"/>
                  </a:lnTo>
                  <a:lnTo>
                    <a:pt x="19" y="718"/>
                  </a:lnTo>
                  <a:lnTo>
                    <a:pt x="32" y="694"/>
                  </a:lnTo>
                  <a:lnTo>
                    <a:pt x="48" y="670"/>
                  </a:lnTo>
                  <a:lnTo>
                    <a:pt x="67" y="648"/>
                  </a:lnTo>
                  <a:lnTo>
                    <a:pt x="89" y="628"/>
                  </a:lnTo>
                  <a:lnTo>
                    <a:pt x="113" y="607"/>
                  </a:lnTo>
                  <a:lnTo>
                    <a:pt x="138" y="589"/>
                  </a:lnTo>
                  <a:lnTo>
                    <a:pt x="166" y="572"/>
                  </a:lnTo>
                  <a:lnTo>
                    <a:pt x="194" y="558"/>
                  </a:lnTo>
                  <a:lnTo>
                    <a:pt x="223" y="541"/>
                  </a:lnTo>
                  <a:lnTo>
                    <a:pt x="282" y="513"/>
                  </a:lnTo>
                  <a:lnTo>
                    <a:pt x="341" y="488"/>
                  </a:lnTo>
                  <a:lnTo>
                    <a:pt x="409" y="458"/>
                  </a:lnTo>
                  <a:lnTo>
                    <a:pt x="433" y="447"/>
                  </a:lnTo>
                  <a:lnTo>
                    <a:pt x="468" y="432"/>
                  </a:lnTo>
                  <a:lnTo>
                    <a:pt x="497" y="418"/>
                  </a:lnTo>
                  <a:lnTo>
                    <a:pt x="519" y="403"/>
                  </a:lnTo>
                  <a:lnTo>
                    <a:pt x="527" y="394"/>
                  </a:lnTo>
                  <a:lnTo>
                    <a:pt x="536" y="386"/>
                  </a:lnTo>
                  <a:lnTo>
                    <a:pt x="541" y="377"/>
                  </a:lnTo>
                  <a:lnTo>
                    <a:pt x="547" y="366"/>
                  </a:lnTo>
                  <a:lnTo>
                    <a:pt x="551" y="353"/>
                  </a:lnTo>
                  <a:lnTo>
                    <a:pt x="554" y="340"/>
                  </a:lnTo>
                  <a:lnTo>
                    <a:pt x="558" y="307"/>
                  </a:lnTo>
                  <a:lnTo>
                    <a:pt x="560" y="267"/>
                  </a:lnTo>
                  <a:lnTo>
                    <a:pt x="558" y="245"/>
                  </a:lnTo>
                  <a:lnTo>
                    <a:pt x="556" y="224"/>
                  </a:lnTo>
                  <a:lnTo>
                    <a:pt x="554" y="206"/>
                  </a:lnTo>
                  <a:lnTo>
                    <a:pt x="549" y="188"/>
                  </a:lnTo>
                  <a:lnTo>
                    <a:pt x="543" y="173"/>
                  </a:lnTo>
                  <a:lnTo>
                    <a:pt x="538" y="158"/>
                  </a:lnTo>
                  <a:lnTo>
                    <a:pt x="529" y="145"/>
                  </a:lnTo>
                  <a:lnTo>
                    <a:pt x="519" y="132"/>
                  </a:lnTo>
                  <a:lnTo>
                    <a:pt x="508" y="123"/>
                  </a:lnTo>
                  <a:lnTo>
                    <a:pt x="497" y="114"/>
                  </a:lnTo>
                  <a:lnTo>
                    <a:pt x="483" y="106"/>
                  </a:lnTo>
                  <a:lnTo>
                    <a:pt x="470" y="99"/>
                  </a:lnTo>
                  <a:lnTo>
                    <a:pt x="453" y="95"/>
                  </a:lnTo>
                  <a:lnTo>
                    <a:pt x="437" y="92"/>
                  </a:lnTo>
                  <a:lnTo>
                    <a:pt x="418" y="90"/>
                  </a:lnTo>
                  <a:lnTo>
                    <a:pt x="398" y="88"/>
                  </a:lnTo>
                  <a:lnTo>
                    <a:pt x="379" y="90"/>
                  </a:lnTo>
                  <a:lnTo>
                    <a:pt x="361" y="92"/>
                  </a:lnTo>
                  <a:lnTo>
                    <a:pt x="346" y="94"/>
                  </a:lnTo>
                  <a:lnTo>
                    <a:pt x="332" y="99"/>
                  </a:lnTo>
                  <a:lnTo>
                    <a:pt x="319" y="103"/>
                  </a:lnTo>
                  <a:lnTo>
                    <a:pt x="308" y="110"/>
                  </a:lnTo>
                  <a:lnTo>
                    <a:pt x="297" y="116"/>
                  </a:lnTo>
                  <a:lnTo>
                    <a:pt x="289" y="123"/>
                  </a:lnTo>
                  <a:lnTo>
                    <a:pt x="273" y="140"/>
                  </a:lnTo>
                  <a:lnTo>
                    <a:pt x="262" y="160"/>
                  </a:lnTo>
                  <a:lnTo>
                    <a:pt x="252" y="180"/>
                  </a:lnTo>
                  <a:lnTo>
                    <a:pt x="243" y="200"/>
                  </a:lnTo>
                  <a:lnTo>
                    <a:pt x="227" y="235"/>
                  </a:lnTo>
                  <a:lnTo>
                    <a:pt x="217" y="252"/>
                  </a:lnTo>
                  <a:lnTo>
                    <a:pt x="205" y="265"/>
                  </a:lnTo>
                  <a:lnTo>
                    <a:pt x="192" y="278"/>
                  </a:lnTo>
                  <a:lnTo>
                    <a:pt x="182" y="283"/>
                  </a:lnTo>
                  <a:lnTo>
                    <a:pt x="173" y="287"/>
                  </a:lnTo>
                  <a:lnTo>
                    <a:pt x="164" y="291"/>
                  </a:lnTo>
                  <a:lnTo>
                    <a:pt x="153" y="294"/>
                  </a:lnTo>
                  <a:lnTo>
                    <a:pt x="142" y="296"/>
                  </a:lnTo>
                  <a:lnTo>
                    <a:pt x="127" y="296"/>
                  </a:lnTo>
                  <a:lnTo>
                    <a:pt x="107" y="294"/>
                  </a:lnTo>
                  <a:lnTo>
                    <a:pt x="89" y="291"/>
                  </a:lnTo>
                  <a:lnTo>
                    <a:pt x="72" y="283"/>
                  </a:lnTo>
                  <a:lnTo>
                    <a:pt x="57" y="272"/>
                  </a:lnTo>
                  <a:lnTo>
                    <a:pt x="48" y="261"/>
                  </a:lnTo>
                  <a:lnTo>
                    <a:pt x="39" y="245"/>
                  </a:lnTo>
                  <a:lnTo>
                    <a:pt x="35" y="228"/>
                  </a:lnTo>
                  <a:lnTo>
                    <a:pt x="33" y="208"/>
                  </a:lnTo>
                  <a:lnTo>
                    <a:pt x="33" y="195"/>
                  </a:lnTo>
                  <a:lnTo>
                    <a:pt x="35" y="182"/>
                  </a:lnTo>
                  <a:lnTo>
                    <a:pt x="39" y="169"/>
                  </a:lnTo>
                  <a:lnTo>
                    <a:pt x="43" y="158"/>
                  </a:lnTo>
                  <a:lnTo>
                    <a:pt x="48" y="147"/>
                  </a:lnTo>
                  <a:lnTo>
                    <a:pt x="54" y="136"/>
                  </a:lnTo>
                  <a:lnTo>
                    <a:pt x="68" y="114"/>
                  </a:lnTo>
                  <a:lnTo>
                    <a:pt x="87" y="95"/>
                  </a:lnTo>
                  <a:lnTo>
                    <a:pt x="109" y="79"/>
                  </a:lnTo>
                  <a:lnTo>
                    <a:pt x="135" y="62"/>
                  </a:lnTo>
                  <a:lnTo>
                    <a:pt x="160" y="49"/>
                  </a:lnTo>
                  <a:lnTo>
                    <a:pt x="192" y="36"/>
                  </a:lnTo>
                  <a:lnTo>
                    <a:pt x="223" y="27"/>
                  </a:lnTo>
                  <a:lnTo>
                    <a:pt x="258" y="18"/>
                  </a:lnTo>
                  <a:lnTo>
                    <a:pt x="293" y="11"/>
                  </a:lnTo>
                  <a:lnTo>
                    <a:pt x="330" y="5"/>
                  </a:lnTo>
                  <a:lnTo>
                    <a:pt x="367" y="2"/>
                  </a:lnTo>
                  <a:lnTo>
                    <a:pt x="403" y="0"/>
                  </a:lnTo>
                  <a:lnTo>
                    <a:pt x="442" y="0"/>
                  </a:lnTo>
                  <a:lnTo>
                    <a:pt x="481" y="0"/>
                  </a:lnTo>
                  <a:lnTo>
                    <a:pt x="516" y="2"/>
                  </a:lnTo>
                  <a:lnTo>
                    <a:pt x="547" y="5"/>
                  </a:lnTo>
                  <a:lnTo>
                    <a:pt x="578" y="11"/>
                  </a:lnTo>
                  <a:lnTo>
                    <a:pt x="606" y="16"/>
                  </a:lnTo>
                  <a:lnTo>
                    <a:pt x="630" y="25"/>
                  </a:lnTo>
                  <a:lnTo>
                    <a:pt x="654" y="35"/>
                  </a:lnTo>
                  <a:lnTo>
                    <a:pt x="674" y="46"/>
                  </a:lnTo>
                  <a:lnTo>
                    <a:pt x="691" y="59"/>
                  </a:lnTo>
                  <a:lnTo>
                    <a:pt x="707" y="71"/>
                  </a:lnTo>
                  <a:lnTo>
                    <a:pt x="720" y="86"/>
                  </a:lnTo>
                  <a:lnTo>
                    <a:pt x="731" y="105"/>
                  </a:lnTo>
                  <a:lnTo>
                    <a:pt x="738" y="123"/>
                  </a:lnTo>
                  <a:lnTo>
                    <a:pt x="744" y="141"/>
                  </a:lnTo>
                  <a:lnTo>
                    <a:pt x="748" y="164"/>
                  </a:lnTo>
                  <a:lnTo>
                    <a:pt x="749" y="188"/>
                  </a:lnTo>
                  <a:lnTo>
                    <a:pt x="749" y="694"/>
                  </a:lnTo>
                  <a:lnTo>
                    <a:pt x="749" y="779"/>
                  </a:lnTo>
                  <a:lnTo>
                    <a:pt x="751" y="821"/>
                  </a:lnTo>
                  <a:lnTo>
                    <a:pt x="757" y="862"/>
                  </a:lnTo>
                  <a:lnTo>
                    <a:pt x="762" y="902"/>
                  </a:lnTo>
                  <a:lnTo>
                    <a:pt x="768" y="920"/>
                  </a:lnTo>
                  <a:lnTo>
                    <a:pt x="773" y="939"/>
                  </a:lnTo>
                  <a:lnTo>
                    <a:pt x="781" y="955"/>
                  </a:lnTo>
                  <a:lnTo>
                    <a:pt x="788" y="972"/>
                  </a:lnTo>
                  <a:lnTo>
                    <a:pt x="799" y="989"/>
                  </a:lnTo>
                  <a:lnTo>
                    <a:pt x="808" y="1003"/>
                  </a:lnTo>
                  <a:lnTo>
                    <a:pt x="823" y="1022"/>
                  </a:lnTo>
                  <a:lnTo>
                    <a:pt x="589" y="1036"/>
                  </a:lnTo>
                  <a:lnTo>
                    <a:pt x="587" y="1027"/>
                  </a:lnTo>
                  <a:lnTo>
                    <a:pt x="576" y="983"/>
                  </a:lnTo>
                  <a:lnTo>
                    <a:pt x="571" y="946"/>
                  </a:lnTo>
                  <a:lnTo>
                    <a:pt x="565" y="920"/>
                  </a:lnTo>
                  <a:lnTo>
                    <a:pt x="564" y="909"/>
                  </a:lnTo>
                  <a:lnTo>
                    <a:pt x="562" y="902"/>
                  </a:lnTo>
                  <a:lnTo>
                    <a:pt x="560" y="902"/>
                  </a:lnTo>
                  <a:lnTo>
                    <a:pt x="560" y="904"/>
                  </a:lnTo>
                  <a:lnTo>
                    <a:pt x="538" y="935"/>
                  </a:lnTo>
                  <a:lnTo>
                    <a:pt x="516" y="963"/>
                  </a:lnTo>
                  <a:lnTo>
                    <a:pt x="490" y="990"/>
                  </a:lnTo>
                  <a:lnTo>
                    <a:pt x="477" y="1001"/>
                  </a:lnTo>
                  <a:lnTo>
                    <a:pt x="462" y="1013"/>
                  </a:lnTo>
                  <a:lnTo>
                    <a:pt x="448" y="1022"/>
                  </a:lnTo>
                  <a:lnTo>
                    <a:pt x="429" y="1031"/>
                  </a:lnTo>
                  <a:lnTo>
                    <a:pt x="411" y="1040"/>
                  </a:lnTo>
                  <a:lnTo>
                    <a:pt x="391" y="1046"/>
                  </a:lnTo>
                  <a:lnTo>
                    <a:pt x="368" y="1051"/>
                  </a:lnTo>
                  <a:lnTo>
                    <a:pt x="344" y="1055"/>
                  </a:lnTo>
                  <a:lnTo>
                    <a:pt x="317" y="1057"/>
                  </a:lnTo>
                  <a:lnTo>
                    <a:pt x="289" y="1059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" name="Freeform 17"/>
            <p:cNvSpPr>
              <a:spLocks/>
            </p:cNvSpPr>
            <p:nvPr/>
          </p:nvSpPr>
          <p:spPr bwMode="blackGray">
            <a:xfrm>
              <a:off x="8266587" y="471814"/>
              <a:ext cx="45227" cy="55364"/>
            </a:xfrm>
            <a:custGeom>
              <a:avLst/>
              <a:gdLst>
                <a:gd name="T0" fmla="*/ 2147483647 w 348"/>
                <a:gd name="T1" fmla="*/ 0 h 427"/>
                <a:gd name="T2" fmla="*/ 2147483647 w 348"/>
                <a:gd name="T3" fmla="*/ 2147483647 h 427"/>
                <a:gd name="T4" fmla="*/ 2147483647 w 348"/>
                <a:gd name="T5" fmla="*/ 2147483647 h 427"/>
                <a:gd name="T6" fmla="*/ 2147483647 w 348"/>
                <a:gd name="T7" fmla="*/ 2147483647 h 427"/>
                <a:gd name="T8" fmla="*/ 2147483647 w 348"/>
                <a:gd name="T9" fmla="*/ 2147483647 h 427"/>
                <a:gd name="T10" fmla="*/ 2147483647 w 348"/>
                <a:gd name="T11" fmla="*/ 2147483647 h 427"/>
                <a:gd name="T12" fmla="*/ 2147483647 w 348"/>
                <a:gd name="T13" fmla="*/ 2147483647 h 427"/>
                <a:gd name="T14" fmla="*/ 2147483647 w 348"/>
                <a:gd name="T15" fmla="*/ 2147483647 h 427"/>
                <a:gd name="T16" fmla="*/ 2147483647 w 348"/>
                <a:gd name="T17" fmla="*/ 2147483647 h 427"/>
                <a:gd name="T18" fmla="*/ 2147483647 w 348"/>
                <a:gd name="T19" fmla="*/ 2147483647 h 427"/>
                <a:gd name="T20" fmla="*/ 2147483647 w 348"/>
                <a:gd name="T21" fmla="*/ 2147483647 h 427"/>
                <a:gd name="T22" fmla="*/ 2147483647 w 348"/>
                <a:gd name="T23" fmla="*/ 2147483647 h 427"/>
                <a:gd name="T24" fmla="*/ 2147483647 w 348"/>
                <a:gd name="T25" fmla="*/ 2147483647 h 427"/>
                <a:gd name="T26" fmla="*/ 2147483647 w 348"/>
                <a:gd name="T27" fmla="*/ 2147483647 h 427"/>
                <a:gd name="T28" fmla="*/ 0 w 348"/>
                <a:gd name="T29" fmla="*/ 2147483647 h 427"/>
                <a:gd name="T30" fmla="*/ 0 w 348"/>
                <a:gd name="T31" fmla="*/ 2147483647 h 427"/>
                <a:gd name="T32" fmla="*/ 0 w 348"/>
                <a:gd name="T33" fmla="*/ 2147483647 h 427"/>
                <a:gd name="T34" fmla="*/ 0 w 348"/>
                <a:gd name="T35" fmla="*/ 2147483647 h 427"/>
                <a:gd name="T36" fmla="*/ 2147483647 w 348"/>
                <a:gd name="T37" fmla="*/ 2147483647 h 427"/>
                <a:gd name="T38" fmla="*/ 2147483647 w 348"/>
                <a:gd name="T39" fmla="*/ 2147483647 h 427"/>
                <a:gd name="T40" fmla="*/ 2147483647 w 348"/>
                <a:gd name="T41" fmla="*/ 2147483647 h 427"/>
                <a:gd name="T42" fmla="*/ 2147483647 w 348"/>
                <a:gd name="T43" fmla="*/ 2147483647 h 427"/>
                <a:gd name="T44" fmla="*/ 2147483647 w 348"/>
                <a:gd name="T45" fmla="*/ 2147483647 h 427"/>
                <a:gd name="T46" fmla="*/ 2147483647 w 348"/>
                <a:gd name="T47" fmla="*/ 2147483647 h 427"/>
                <a:gd name="T48" fmla="*/ 2147483647 w 348"/>
                <a:gd name="T49" fmla="*/ 2147483647 h 427"/>
                <a:gd name="T50" fmla="*/ 2147483647 w 348"/>
                <a:gd name="T51" fmla="*/ 2147483647 h 427"/>
                <a:gd name="T52" fmla="*/ 2147483647 w 348"/>
                <a:gd name="T53" fmla="*/ 2147483647 h 427"/>
                <a:gd name="T54" fmla="*/ 2147483647 w 348"/>
                <a:gd name="T55" fmla="*/ 2147483647 h 427"/>
                <a:gd name="T56" fmla="*/ 2147483647 w 348"/>
                <a:gd name="T57" fmla="*/ 2147483647 h 427"/>
                <a:gd name="T58" fmla="*/ 2147483647 w 348"/>
                <a:gd name="T59" fmla="*/ 2147483647 h 427"/>
                <a:gd name="T60" fmla="*/ 2147483647 w 348"/>
                <a:gd name="T61" fmla="*/ 2147483647 h 427"/>
                <a:gd name="T62" fmla="*/ 2147483647 w 348"/>
                <a:gd name="T63" fmla="*/ 2147483647 h 427"/>
                <a:gd name="T64" fmla="*/ 2147483647 w 348"/>
                <a:gd name="T65" fmla="*/ 2147483647 h 427"/>
                <a:gd name="T66" fmla="*/ 2147483647 w 348"/>
                <a:gd name="T67" fmla="*/ 2147483647 h 427"/>
                <a:gd name="T68" fmla="*/ 2147483647 w 348"/>
                <a:gd name="T69" fmla="*/ 2147483647 h 427"/>
                <a:gd name="T70" fmla="*/ 2147483647 w 348"/>
                <a:gd name="T71" fmla="*/ 2147483647 h 427"/>
                <a:gd name="T72" fmla="*/ 2147483647 w 348"/>
                <a:gd name="T73" fmla="*/ 2147483647 h 427"/>
                <a:gd name="T74" fmla="*/ 2147483647 w 348"/>
                <a:gd name="T75" fmla="*/ 2147483647 h 427"/>
                <a:gd name="T76" fmla="*/ 2147483647 w 348"/>
                <a:gd name="T77" fmla="*/ 2147483647 h 427"/>
                <a:gd name="T78" fmla="*/ 2147483647 w 348"/>
                <a:gd name="T79" fmla="*/ 2147483647 h 427"/>
                <a:gd name="T80" fmla="*/ 2147483647 w 348"/>
                <a:gd name="T81" fmla="*/ 2147483647 h 427"/>
                <a:gd name="T82" fmla="*/ 2147483647 w 348"/>
                <a:gd name="T83" fmla="*/ 2147483647 h 427"/>
                <a:gd name="T84" fmla="*/ 2147483647 w 348"/>
                <a:gd name="T85" fmla="*/ 2147483647 h 427"/>
                <a:gd name="T86" fmla="*/ 2147483647 w 348"/>
                <a:gd name="T87" fmla="*/ 2147483647 h 427"/>
                <a:gd name="T88" fmla="*/ 2147483647 w 348"/>
                <a:gd name="T89" fmla="*/ 2147483647 h 427"/>
                <a:gd name="T90" fmla="*/ 2147483647 w 348"/>
                <a:gd name="T91" fmla="*/ 2147483647 h 427"/>
                <a:gd name="T92" fmla="*/ 2147483647 w 348"/>
                <a:gd name="T93" fmla="*/ 2147483647 h 427"/>
                <a:gd name="T94" fmla="*/ 2147483647 w 348"/>
                <a:gd name="T95" fmla="*/ 2147483647 h 427"/>
                <a:gd name="T96" fmla="*/ 2147483647 w 348"/>
                <a:gd name="T97" fmla="*/ 2147483647 h 427"/>
                <a:gd name="T98" fmla="*/ 2147483647 w 348"/>
                <a:gd name="T99" fmla="*/ 2147483647 h 427"/>
                <a:gd name="T100" fmla="*/ 2147483647 w 348"/>
                <a:gd name="T101" fmla="*/ 0 h 42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348" h="427">
                  <a:moveTo>
                    <a:pt x="348" y="0"/>
                  </a:moveTo>
                  <a:lnTo>
                    <a:pt x="245" y="50"/>
                  </a:lnTo>
                  <a:lnTo>
                    <a:pt x="188" y="77"/>
                  </a:lnTo>
                  <a:lnTo>
                    <a:pt x="138" y="103"/>
                  </a:lnTo>
                  <a:lnTo>
                    <a:pt x="96" y="129"/>
                  </a:lnTo>
                  <a:lnTo>
                    <a:pt x="77" y="140"/>
                  </a:lnTo>
                  <a:lnTo>
                    <a:pt x="61" y="153"/>
                  </a:lnTo>
                  <a:lnTo>
                    <a:pt x="46" y="166"/>
                  </a:lnTo>
                  <a:lnTo>
                    <a:pt x="35" y="180"/>
                  </a:lnTo>
                  <a:lnTo>
                    <a:pt x="24" y="195"/>
                  </a:lnTo>
                  <a:lnTo>
                    <a:pt x="15" y="210"/>
                  </a:lnTo>
                  <a:lnTo>
                    <a:pt x="7" y="226"/>
                  </a:lnTo>
                  <a:lnTo>
                    <a:pt x="4" y="245"/>
                  </a:lnTo>
                  <a:lnTo>
                    <a:pt x="0" y="263"/>
                  </a:lnTo>
                  <a:lnTo>
                    <a:pt x="0" y="285"/>
                  </a:lnTo>
                  <a:lnTo>
                    <a:pt x="0" y="302"/>
                  </a:lnTo>
                  <a:lnTo>
                    <a:pt x="2" y="317"/>
                  </a:lnTo>
                  <a:lnTo>
                    <a:pt x="5" y="331"/>
                  </a:lnTo>
                  <a:lnTo>
                    <a:pt x="11" y="344"/>
                  </a:lnTo>
                  <a:lnTo>
                    <a:pt x="17" y="357"/>
                  </a:lnTo>
                  <a:lnTo>
                    <a:pt x="24" y="370"/>
                  </a:lnTo>
                  <a:lnTo>
                    <a:pt x="31" y="379"/>
                  </a:lnTo>
                  <a:lnTo>
                    <a:pt x="40" y="390"/>
                  </a:lnTo>
                  <a:lnTo>
                    <a:pt x="51" y="398"/>
                  </a:lnTo>
                  <a:lnTo>
                    <a:pt x="64" y="405"/>
                  </a:lnTo>
                  <a:lnTo>
                    <a:pt x="77" y="412"/>
                  </a:lnTo>
                  <a:lnTo>
                    <a:pt x="92" y="416"/>
                  </a:lnTo>
                  <a:lnTo>
                    <a:pt x="107" y="422"/>
                  </a:lnTo>
                  <a:lnTo>
                    <a:pt x="123" y="423"/>
                  </a:lnTo>
                  <a:lnTo>
                    <a:pt x="140" y="425"/>
                  </a:lnTo>
                  <a:lnTo>
                    <a:pt x="158" y="427"/>
                  </a:lnTo>
                  <a:lnTo>
                    <a:pt x="182" y="425"/>
                  </a:lnTo>
                  <a:lnTo>
                    <a:pt x="204" y="422"/>
                  </a:lnTo>
                  <a:lnTo>
                    <a:pt x="225" y="414"/>
                  </a:lnTo>
                  <a:lnTo>
                    <a:pt x="243" y="407"/>
                  </a:lnTo>
                  <a:lnTo>
                    <a:pt x="260" y="396"/>
                  </a:lnTo>
                  <a:lnTo>
                    <a:pt x="276" y="385"/>
                  </a:lnTo>
                  <a:lnTo>
                    <a:pt x="289" y="370"/>
                  </a:lnTo>
                  <a:lnTo>
                    <a:pt x="302" y="355"/>
                  </a:lnTo>
                  <a:lnTo>
                    <a:pt x="313" y="339"/>
                  </a:lnTo>
                  <a:lnTo>
                    <a:pt x="322" y="320"/>
                  </a:lnTo>
                  <a:lnTo>
                    <a:pt x="329" y="302"/>
                  </a:lnTo>
                  <a:lnTo>
                    <a:pt x="337" y="282"/>
                  </a:lnTo>
                  <a:lnTo>
                    <a:pt x="341" y="261"/>
                  </a:lnTo>
                  <a:lnTo>
                    <a:pt x="344" y="241"/>
                  </a:lnTo>
                  <a:lnTo>
                    <a:pt x="346" y="219"/>
                  </a:lnTo>
                  <a:lnTo>
                    <a:pt x="348" y="199"/>
                  </a:lnTo>
                  <a:lnTo>
                    <a:pt x="348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blackGray">
            <a:xfrm>
              <a:off x="8350804" y="408653"/>
              <a:ext cx="103711" cy="137241"/>
            </a:xfrm>
            <a:custGeom>
              <a:avLst/>
              <a:gdLst>
                <a:gd name="T0" fmla="*/ 2147483647 w 797"/>
                <a:gd name="T1" fmla="*/ 2147483647 h 1059"/>
                <a:gd name="T2" fmla="*/ 2147483647 w 797"/>
                <a:gd name="T3" fmla="*/ 2147483647 h 1059"/>
                <a:gd name="T4" fmla="*/ 2147483647 w 797"/>
                <a:gd name="T5" fmla="*/ 2147483647 h 1059"/>
                <a:gd name="T6" fmla="*/ 2147483647 w 797"/>
                <a:gd name="T7" fmla="*/ 2147483647 h 1059"/>
                <a:gd name="T8" fmla="*/ 2147483647 w 797"/>
                <a:gd name="T9" fmla="*/ 2147483647 h 1059"/>
                <a:gd name="T10" fmla="*/ 2147483647 w 797"/>
                <a:gd name="T11" fmla="*/ 2147483647 h 1059"/>
                <a:gd name="T12" fmla="*/ 2147483647 w 797"/>
                <a:gd name="T13" fmla="*/ 2147483647 h 1059"/>
                <a:gd name="T14" fmla="*/ 2147483647 w 797"/>
                <a:gd name="T15" fmla="*/ 2147483647 h 1059"/>
                <a:gd name="T16" fmla="*/ 2147483647 w 797"/>
                <a:gd name="T17" fmla="*/ 2147483647 h 1059"/>
                <a:gd name="T18" fmla="*/ 2147483647 w 797"/>
                <a:gd name="T19" fmla="*/ 2147483647 h 1059"/>
                <a:gd name="T20" fmla="*/ 2147483647 w 797"/>
                <a:gd name="T21" fmla="*/ 2147483647 h 1059"/>
                <a:gd name="T22" fmla="*/ 2147483647 w 797"/>
                <a:gd name="T23" fmla="*/ 2147483647 h 1059"/>
                <a:gd name="T24" fmla="*/ 2147483647 w 797"/>
                <a:gd name="T25" fmla="*/ 2147483647 h 1059"/>
                <a:gd name="T26" fmla="*/ 2147483647 w 797"/>
                <a:gd name="T27" fmla="*/ 2147483647 h 1059"/>
                <a:gd name="T28" fmla="*/ 2147483647 w 797"/>
                <a:gd name="T29" fmla="*/ 2147483647 h 1059"/>
                <a:gd name="T30" fmla="*/ 2147483647 w 797"/>
                <a:gd name="T31" fmla="*/ 2147483647 h 1059"/>
                <a:gd name="T32" fmla="*/ 2147483647 w 797"/>
                <a:gd name="T33" fmla="*/ 2147483647 h 1059"/>
                <a:gd name="T34" fmla="*/ 2147483647 w 797"/>
                <a:gd name="T35" fmla="*/ 2147483647 h 1059"/>
                <a:gd name="T36" fmla="*/ 2147483647 w 797"/>
                <a:gd name="T37" fmla="*/ 2147483647 h 1059"/>
                <a:gd name="T38" fmla="*/ 2147483647 w 797"/>
                <a:gd name="T39" fmla="*/ 2147483647 h 1059"/>
                <a:gd name="T40" fmla="*/ 2147483647 w 797"/>
                <a:gd name="T41" fmla="*/ 2147483647 h 1059"/>
                <a:gd name="T42" fmla="*/ 2147483647 w 797"/>
                <a:gd name="T43" fmla="*/ 0 h 1059"/>
                <a:gd name="T44" fmla="*/ 2147483647 w 797"/>
                <a:gd name="T45" fmla="*/ 2147483647 h 1059"/>
                <a:gd name="T46" fmla="*/ 2147483647 w 797"/>
                <a:gd name="T47" fmla="*/ 2147483647 h 1059"/>
                <a:gd name="T48" fmla="*/ 2147483647 w 797"/>
                <a:gd name="T49" fmla="*/ 2147483647 h 1059"/>
                <a:gd name="T50" fmla="*/ 2147483647 w 797"/>
                <a:gd name="T51" fmla="*/ 2147483647 h 1059"/>
                <a:gd name="T52" fmla="*/ 2147483647 w 797"/>
                <a:gd name="T53" fmla="*/ 2147483647 h 1059"/>
                <a:gd name="T54" fmla="*/ 2147483647 w 797"/>
                <a:gd name="T55" fmla="*/ 2147483647 h 1059"/>
                <a:gd name="T56" fmla="*/ 2147483647 w 797"/>
                <a:gd name="T57" fmla="*/ 2147483647 h 1059"/>
                <a:gd name="T58" fmla="*/ 2147483647 w 797"/>
                <a:gd name="T59" fmla="*/ 2147483647 h 1059"/>
                <a:gd name="T60" fmla="*/ 2147483647 w 797"/>
                <a:gd name="T61" fmla="*/ 2147483647 h 1059"/>
                <a:gd name="T62" fmla="*/ 2147483647 w 797"/>
                <a:gd name="T63" fmla="*/ 2147483647 h 1059"/>
                <a:gd name="T64" fmla="*/ 2147483647 w 797"/>
                <a:gd name="T65" fmla="*/ 2147483647 h 1059"/>
                <a:gd name="T66" fmla="*/ 2147483647 w 797"/>
                <a:gd name="T67" fmla="*/ 2147483647 h 1059"/>
                <a:gd name="T68" fmla="*/ 2147483647 w 797"/>
                <a:gd name="T69" fmla="*/ 2147483647 h 1059"/>
                <a:gd name="T70" fmla="*/ 2147483647 w 797"/>
                <a:gd name="T71" fmla="*/ 2147483647 h 1059"/>
                <a:gd name="T72" fmla="*/ 2147483647 w 797"/>
                <a:gd name="T73" fmla="*/ 2147483647 h 1059"/>
                <a:gd name="T74" fmla="*/ 2147483647 w 797"/>
                <a:gd name="T75" fmla="*/ 2147483647 h 1059"/>
                <a:gd name="T76" fmla="*/ 2147483647 w 797"/>
                <a:gd name="T77" fmla="*/ 2147483647 h 1059"/>
                <a:gd name="T78" fmla="*/ 2147483647 w 797"/>
                <a:gd name="T79" fmla="*/ 2147483647 h 1059"/>
                <a:gd name="T80" fmla="*/ 2147483647 w 797"/>
                <a:gd name="T81" fmla="*/ 2147483647 h 1059"/>
                <a:gd name="T82" fmla="*/ 2147483647 w 797"/>
                <a:gd name="T83" fmla="*/ 2147483647 h 1059"/>
                <a:gd name="T84" fmla="*/ 2147483647 w 797"/>
                <a:gd name="T85" fmla="*/ 2147483647 h 1059"/>
                <a:gd name="T86" fmla="*/ 2147483647 w 797"/>
                <a:gd name="T87" fmla="*/ 2147483647 h 1059"/>
                <a:gd name="T88" fmla="*/ 2147483647 w 797"/>
                <a:gd name="T89" fmla="*/ 2147483647 h 1059"/>
                <a:gd name="T90" fmla="*/ 2147483647 w 797"/>
                <a:gd name="T91" fmla="*/ 2147483647 h 1059"/>
                <a:gd name="T92" fmla="*/ 2147483647 w 797"/>
                <a:gd name="T93" fmla="*/ 2147483647 h 1059"/>
                <a:gd name="T94" fmla="*/ 2147483647 w 797"/>
                <a:gd name="T95" fmla="*/ 2147483647 h 1059"/>
                <a:gd name="T96" fmla="*/ 2147483647 w 797"/>
                <a:gd name="T97" fmla="*/ 2147483647 h 1059"/>
                <a:gd name="T98" fmla="*/ 2147483647 w 797"/>
                <a:gd name="T99" fmla="*/ 2147483647 h 1059"/>
                <a:gd name="T100" fmla="*/ 2147483647 w 797"/>
                <a:gd name="T101" fmla="*/ 2147483647 h 1059"/>
                <a:gd name="T102" fmla="*/ 2147483647 w 797"/>
                <a:gd name="T103" fmla="*/ 2147483647 h 1059"/>
                <a:gd name="T104" fmla="*/ 2147483647 w 797"/>
                <a:gd name="T105" fmla="*/ 2147483647 h 1059"/>
                <a:gd name="T106" fmla="*/ 2147483647 w 797"/>
                <a:gd name="T107" fmla="*/ 2147483647 h 1059"/>
                <a:gd name="T108" fmla="*/ 2147483647 w 797"/>
                <a:gd name="T109" fmla="*/ 2147483647 h 1059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797" h="1059">
                  <a:moveTo>
                    <a:pt x="458" y="1059"/>
                  </a:moveTo>
                  <a:lnTo>
                    <a:pt x="458" y="1059"/>
                  </a:lnTo>
                  <a:lnTo>
                    <a:pt x="434" y="1059"/>
                  </a:lnTo>
                  <a:lnTo>
                    <a:pt x="408" y="1057"/>
                  </a:lnTo>
                  <a:lnTo>
                    <a:pt x="384" y="1053"/>
                  </a:lnTo>
                  <a:lnTo>
                    <a:pt x="362" y="1049"/>
                  </a:lnTo>
                  <a:lnTo>
                    <a:pt x="338" y="1044"/>
                  </a:lnTo>
                  <a:lnTo>
                    <a:pt x="316" y="1038"/>
                  </a:lnTo>
                  <a:lnTo>
                    <a:pt x="294" y="1031"/>
                  </a:lnTo>
                  <a:lnTo>
                    <a:pt x="274" y="1022"/>
                  </a:lnTo>
                  <a:lnTo>
                    <a:pt x="252" y="1013"/>
                  </a:lnTo>
                  <a:lnTo>
                    <a:pt x="234" y="1001"/>
                  </a:lnTo>
                  <a:lnTo>
                    <a:pt x="213" y="990"/>
                  </a:lnTo>
                  <a:lnTo>
                    <a:pt x="195" y="978"/>
                  </a:lnTo>
                  <a:lnTo>
                    <a:pt x="176" y="965"/>
                  </a:lnTo>
                  <a:lnTo>
                    <a:pt x="160" y="950"/>
                  </a:lnTo>
                  <a:lnTo>
                    <a:pt x="143" y="935"/>
                  </a:lnTo>
                  <a:lnTo>
                    <a:pt x="129" y="919"/>
                  </a:lnTo>
                  <a:lnTo>
                    <a:pt x="114" y="902"/>
                  </a:lnTo>
                  <a:lnTo>
                    <a:pt x="99" y="885"/>
                  </a:lnTo>
                  <a:lnTo>
                    <a:pt x="86" y="867"/>
                  </a:lnTo>
                  <a:lnTo>
                    <a:pt x="73" y="847"/>
                  </a:lnTo>
                  <a:lnTo>
                    <a:pt x="62" y="827"/>
                  </a:lnTo>
                  <a:lnTo>
                    <a:pt x="53" y="806"/>
                  </a:lnTo>
                  <a:lnTo>
                    <a:pt x="42" y="784"/>
                  </a:lnTo>
                  <a:lnTo>
                    <a:pt x="35" y="762"/>
                  </a:lnTo>
                  <a:lnTo>
                    <a:pt x="26" y="740"/>
                  </a:lnTo>
                  <a:lnTo>
                    <a:pt x="20" y="716"/>
                  </a:lnTo>
                  <a:lnTo>
                    <a:pt x="14" y="692"/>
                  </a:lnTo>
                  <a:lnTo>
                    <a:pt x="9" y="666"/>
                  </a:lnTo>
                  <a:lnTo>
                    <a:pt x="5" y="641"/>
                  </a:lnTo>
                  <a:lnTo>
                    <a:pt x="2" y="615"/>
                  </a:lnTo>
                  <a:lnTo>
                    <a:pt x="2" y="589"/>
                  </a:lnTo>
                  <a:lnTo>
                    <a:pt x="0" y="561"/>
                  </a:lnTo>
                  <a:lnTo>
                    <a:pt x="2" y="530"/>
                  </a:lnTo>
                  <a:lnTo>
                    <a:pt x="3" y="501"/>
                  </a:lnTo>
                  <a:lnTo>
                    <a:pt x="5" y="471"/>
                  </a:lnTo>
                  <a:lnTo>
                    <a:pt x="11" y="442"/>
                  </a:lnTo>
                  <a:lnTo>
                    <a:pt x="16" y="414"/>
                  </a:lnTo>
                  <a:lnTo>
                    <a:pt x="24" y="386"/>
                  </a:lnTo>
                  <a:lnTo>
                    <a:pt x="31" y="359"/>
                  </a:lnTo>
                  <a:lnTo>
                    <a:pt x="40" y="333"/>
                  </a:lnTo>
                  <a:lnTo>
                    <a:pt x="51" y="309"/>
                  </a:lnTo>
                  <a:lnTo>
                    <a:pt x="62" y="283"/>
                  </a:lnTo>
                  <a:lnTo>
                    <a:pt x="75" y="261"/>
                  </a:lnTo>
                  <a:lnTo>
                    <a:pt x="88" y="237"/>
                  </a:lnTo>
                  <a:lnTo>
                    <a:pt x="103" y="215"/>
                  </a:lnTo>
                  <a:lnTo>
                    <a:pt x="119" y="195"/>
                  </a:lnTo>
                  <a:lnTo>
                    <a:pt x="136" y="175"/>
                  </a:lnTo>
                  <a:lnTo>
                    <a:pt x="154" y="156"/>
                  </a:lnTo>
                  <a:lnTo>
                    <a:pt x="173" y="138"/>
                  </a:lnTo>
                  <a:lnTo>
                    <a:pt x="191" y="121"/>
                  </a:lnTo>
                  <a:lnTo>
                    <a:pt x="213" y="105"/>
                  </a:lnTo>
                  <a:lnTo>
                    <a:pt x="234" y="90"/>
                  </a:lnTo>
                  <a:lnTo>
                    <a:pt x="256" y="75"/>
                  </a:lnTo>
                  <a:lnTo>
                    <a:pt x="280" y="62"/>
                  </a:lnTo>
                  <a:lnTo>
                    <a:pt x="304" y="51"/>
                  </a:lnTo>
                  <a:lnTo>
                    <a:pt x="327" y="40"/>
                  </a:lnTo>
                  <a:lnTo>
                    <a:pt x="353" y="31"/>
                  </a:lnTo>
                  <a:lnTo>
                    <a:pt x="379" y="22"/>
                  </a:lnTo>
                  <a:lnTo>
                    <a:pt x="407" y="14"/>
                  </a:lnTo>
                  <a:lnTo>
                    <a:pt x="434" y="9"/>
                  </a:lnTo>
                  <a:lnTo>
                    <a:pt x="462" y="5"/>
                  </a:lnTo>
                  <a:lnTo>
                    <a:pt x="491" y="2"/>
                  </a:lnTo>
                  <a:lnTo>
                    <a:pt x="521" y="0"/>
                  </a:lnTo>
                  <a:lnTo>
                    <a:pt x="550" y="0"/>
                  </a:lnTo>
                  <a:lnTo>
                    <a:pt x="605" y="2"/>
                  </a:lnTo>
                  <a:lnTo>
                    <a:pt x="640" y="3"/>
                  </a:lnTo>
                  <a:lnTo>
                    <a:pt x="677" y="9"/>
                  </a:lnTo>
                  <a:lnTo>
                    <a:pt x="712" y="14"/>
                  </a:lnTo>
                  <a:lnTo>
                    <a:pt x="742" y="22"/>
                  </a:lnTo>
                  <a:lnTo>
                    <a:pt x="753" y="25"/>
                  </a:lnTo>
                  <a:lnTo>
                    <a:pt x="760" y="31"/>
                  </a:lnTo>
                  <a:lnTo>
                    <a:pt x="766" y="36"/>
                  </a:lnTo>
                  <a:lnTo>
                    <a:pt x="767" y="42"/>
                  </a:lnTo>
                  <a:lnTo>
                    <a:pt x="767" y="235"/>
                  </a:lnTo>
                  <a:lnTo>
                    <a:pt x="736" y="235"/>
                  </a:lnTo>
                  <a:lnTo>
                    <a:pt x="734" y="228"/>
                  </a:lnTo>
                  <a:lnTo>
                    <a:pt x="712" y="193"/>
                  </a:lnTo>
                  <a:lnTo>
                    <a:pt x="701" y="178"/>
                  </a:lnTo>
                  <a:lnTo>
                    <a:pt x="690" y="165"/>
                  </a:lnTo>
                  <a:lnTo>
                    <a:pt x="679" y="153"/>
                  </a:lnTo>
                  <a:lnTo>
                    <a:pt x="668" y="143"/>
                  </a:lnTo>
                  <a:lnTo>
                    <a:pt x="655" y="134"/>
                  </a:lnTo>
                  <a:lnTo>
                    <a:pt x="644" y="127"/>
                  </a:lnTo>
                  <a:lnTo>
                    <a:pt x="631" y="119"/>
                  </a:lnTo>
                  <a:lnTo>
                    <a:pt x="616" y="114"/>
                  </a:lnTo>
                  <a:lnTo>
                    <a:pt x="604" y="110"/>
                  </a:lnTo>
                  <a:lnTo>
                    <a:pt x="589" y="106"/>
                  </a:lnTo>
                  <a:lnTo>
                    <a:pt x="556" y="103"/>
                  </a:lnTo>
                  <a:lnTo>
                    <a:pt x="521" y="101"/>
                  </a:lnTo>
                  <a:lnTo>
                    <a:pt x="502" y="103"/>
                  </a:lnTo>
                  <a:lnTo>
                    <a:pt x="484" y="105"/>
                  </a:lnTo>
                  <a:lnTo>
                    <a:pt x="467" y="106"/>
                  </a:lnTo>
                  <a:lnTo>
                    <a:pt x="451" y="112"/>
                  </a:lnTo>
                  <a:lnTo>
                    <a:pt x="434" y="116"/>
                  </a:lnTo>
                  <a:lnTo>
                    <a:pt x="418" y="123"/>
                  </a:lnTo>
                  <a:lnTo>
                    <a:pt x="403" y="130"/>
                  </a:lnTo>
                  <a:lnTo>
                    <a:pt x="388" y="138"/>
                  </a:lnTo>
                  <a:lnTo>
                    <a:pt x="362" y="158"/>
                  </a:lnTo>
                  <a:lnTo>
                    <a:pt x="338" y="180"/>
                  </a:lnTo>
                  <a:lnTo>
                    <a:pt x="316" y="206"/>
                  </a:lnTo>
                  <a:lnTo>
                    <a:pt x="296" y="235"/>
                  </a:lnTo>
                  <a:lnTo>
                    <a:pt x="280" y="267"/>
                  </a:lnTo>
                  <a:lnTo>
                    <a:pt x="265" y="300"/>
                  </a:lnTo>
                  <a:lnTo>
                    <a:pt x="254" y="335"/>
                  </a:lnTo>
                  <a:lnTo>
                    <a:pt x="243" y="372"/>
                  </a:lnTo>
                  <a:lnTo>
                    <a:pt x="235" y="408"/>
                  </a:lnTo>
                  <a:lnTo>
                    <a:pt x="230" y="447"/>
                  </a:lnTo>
                  <a:lnTo>
                    <a:pt x="226" y="488"/>
                  </a:lnTo>
                  <a:lnTo>
                    <a:pt x="226" y="526"/>
                  </a:lnTo>
                  <a:lnTo>
                    <a:pt x="226" y="560"/>
                  </a:lnTo>
                  <a:lnTo>
                    <a:pt x="228" y="594"/>
                  </a:lnTo>
                  <a:lnTo>
                    <a:pt x="232" y="628"/>
                  </a:lnTo>
                  <a:lnTo>
                    <a:pt x="239" y="661"/>
                  </a:lnTo>
                  <a:lnTo>
                    <a:pt x="246" y="694"/>
                  </a:lnTo>
                  <a:lnTo>
                    <a:pt x="257" y="725"/>
                  </a:lnTo>
                  <a:lnTo>
                    <a:pt x="270" y="757"/>
                  </a:lnTo>
                  <a:lnTo>
                    <a:pt x="285" y="786"/>
                  </a:lnTo>
                  <a:lnTo>
                    <a:pt x="305" y="812"/>
                  </a:lnTo>
                  <a:lnTo>
                    <a:pt x="327" y="838"/>
                  </a:lnTo>
                  <a:lnTo>
                    <a:pt x="338" y="849"/>
                  </a:lnTo>
                  <a:lnTo>
                    <a:pt x="353" y="858"/>
                  </a:lnTo>
                  <a:lnTo>
                    <a:pt x="366" y="869"/>
                  </a:lnTo>
                  <a:lnTo>
                    <a:pt x="383" y="876"/>
                  </a:lnTo>
                  <a:lnTo>
                    <a:pt x="397" y="885"/>
                  </a:lnTo>
                  <a:lnTo>
                    <a:pt x="416" y="891"/>
                  </a:lnTo>
                  <a:lnTo>
                    <a:pt x="434" y="898"/>
                  </a:lnTo>
                  <a:lnTo>
                    <a:pt x="453" y="904"/>
                  </a:lnTo>
                  <a:lnTo>
                    <a:pt x="473" y="908"/>
                  </a:lnTo>
                  <a:lnTo>
                    <a:pt x="495" y="909"/>
                  </a:lnTo>
                  <a:lnTo>
                    <a:pt x="517" y="911"/>
                  </a:lnTo>
                  <a:lnTo>
                    <a:pt x="541" y="913"/>
                  </a:lnTo>
                  <a:lnTo>
                    <a:pt x="574" y="911"/>
                  </a:lnTo>
                  <a:lnTo>
                    <a:pt x="607" y="906"/>
                  </a:lnTo>
                  <a:lnTo>
                    <a:pt x="640" y="898"/>
                  </a:lnTo>
                  <a:lnTo>
                    <a:pt x="672" y="887"/>
                  </a:lnTo>
                  <a:lnTo>
                    <a:pt x="701" y="873"/>
                  </a:lnTo>
                  <a:lnTo>
                    <a:pt x="729" y="858"/>
                  </a:lnTo>
                  <a:lnTo>
                    <a:pt x="753" y="839"/>
                  </a:lnTo>
                  <a:lnTo>
                    <a:pt x="775" y="819"/>
                  </a:lnTo>
                  <a:lnTo>
                    <a:pt x="797" y="797"/>
                  </a:lnTo>
                  <a:lnTo>
                    <a:pt x="797" y="862"/>
                  </a:lnTo>
                  <a:lnTo>
                    <a:pt x="795" y="885"/>
                  </a:lnTo>
                  <a:lnTo>
                    <a:pt x="789" y="908"/>
                  </a:lnTo>
                  <a:lnTo>
                    <a:pt x="780" y="928"/>
                  </a:lnTo>
                  <a:lnTo>
                    <a:pt x="767" y="946"/>
                  </a:lnTo>
                  <a:lnTo>
                    <a:pt x="751" y="965"/>
                  </a:lnTo>
                  <a:lnTo>
                    <a:pt x="732" y="979"/>
                  </a:lnTo>
                  <a:lnTo>
                    <a:pt x="712" y="994"/>
                  </a:lnTo>
                  <a:lnTo>
                    <a:pt x="690" y="1009"/>
                  </a:lnTo>
                  <a:lnTo>
                    <a:pt x="664" y="1020"/>
                  </a:lnTo>
                  <a:lnTo>
                    <a:pt x="639" y="1029"/>
                  </a:lnTo>
                  <a:lnTo>
                    <a:pt x="609" y="1038"/>
                  </a:lnTo>
                  <a:lnTo>
                    <a:pt x="581" y="1046"/>
                  </a:lnTo>
                  <a:lnTo>
                    <a:pt x="550" y="1051"/>
                  </a:lnTo>
                  <a:lnTo>
                    <a:pt x="521" y="1055"/>
                  </a:lnTo>
                  <a:lnTo>
                    <a:pt x="489" y="1057"/>
                  </a:lnTo>
                  <a:lnTo>
                    <a:pt x="458" y="1059"/>
                  </a:lnTo>
                  <a:close/>
                </a:path>
              </a:pathLst>
            </a:custGeom>
            <a:solidFill>
              <a:srgbClr val="00457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" name="Freeform 19"/>
            <p:cNvSpPr>
              <a:spLocks/>
            </p:cNvSpPr>
            <p:nvPr/>
          </p:nvSpPr>
          <p:spPr bwMode="blackGray">
            <a:xfrm>
              <a:off x="8350804" y="408653"/>
              <a:ext cx="103711" cy="137241"/>
            </a:xfrm>
            <a:custGeom>
              <a:avLst/>
              <a:gdLst>
                <a:gd name="T0" fmla="*/ 2147483647 w 797"/>
                <a:gd name="T1" fmla="*/ 2147483647 h 1059"/>
                <a:gd name="T2" fmla="*/ 2147483647 w 797"/>
                <a:gd name="T3" fmla="*/ 2147483647 h 1059"/>
                <a:gd name="T4" fmla="*/ 2147483647 w 797"/>
                <a:gd name="T5" fmla="*/ 2147483647 h 1059"/>
                <a:gd name="T6" fmla="*/ 2147483647 w 797"/>
                <a:gd name="T7" fmla="*/ 2147483647 h 1059"/>
                <a:gd name="T8" fmla="*/ 2147483647 w 797"/>
                <a:gd name="T9" fmla="*/ 2147483647 h 1059"/>
                <a:gd name="T10" fmla="*/ 2147483647 w 797"/>
                <a:gd name="T11" fmla="*/ 2147483647 h 1059"/>
                <a:gd name="T12" fmla="*/ 2147483647 w 797"/>
                <a:gd name="T13" fmla="*/ 2147483647 h 1059"/>
                <a:gd name="T14" fmla="*/ 2147483647 w 797"/>
                <a:gd name="T15" fmla="*/ 2147483647 h 1059"/>
                <a:gd name="T16" fmla="*/ 2147483647 w 797"/>
                <a:gd name="T17" fmla="*/ 2147483647 h 1059"/>
                <a:gd name="T18" fmla="*/ 2147483647 w 797"/>
                <a:gd name="T19" fmla="*/ 2147483647 h 1059"/>
                <a:gd name="T20" fmla="*/ 2147483647 w 797"/>
                <a:gd name="T21" fmla="*/ 2147483647 h 1059"/>
                <a:gd name="T22" fmla="*/ 2147483647 w 797"/>
                <a:gd name="T23" fmla="*/ 2147483647 h 1059"/>
                <a:gd name="T24" fmla="*/ 2147483647 w 797"/>
                <a:gd name="T25" fmla="*/ 2147483647 h 1059"/>
                <a:gd name="T26" fmla="*/ 2147483647 w 797"/>
                <a:gd name="T27" fmla="*/ 2147483647 h 1059"/>
                <a:gd name="T28" fmla="*/ 2147483647 w 797"/>
                <a:gd name="T29" fmla="*/ 2147483647 h 1059"/>
                <a:gd name="T30" fmla="*/ 2147483647 w 797"/>
                <a:gd name="T31" fmla="*/ 2147483647 h 1059"/>
                <a:gd name="T32" fmla="*/ 2147483647 w 797"/>
                <a:gd name="T33" fmla="*/ 2147483647 h 1059"/>
                <a:gd name="T34" fmla="*/ 2147483647 w 797"/>
                <a:gd name="T35" fmla="*/ 2147483647 h 1059"/>
                <a:gd name="T36" fmla="*/ 2147483647 w 797"/>
                <a:gd name="T37" fmla="*/ 2147483647 h 1059"/>
                <a:gd name="T38" fmla="*/ 2147483647 w 797"/>
                <a:gd name="T39" fmla="*/ 2147483647 h 1059"/>
                <a:gd name="T40" fmla="*/ 2147483647 w 797"/>
                <a:gd name="T41" fmla="*/ 2147483647 h 1059"/>
                <a:gd name="T42" fmla="*/ 2147483647 w 797"/>
                <a:gd name="T43" fmla="*/ 0 h 1059"/>
                <a:gd name="T44" fmla="*/ 2147483647 w 797"/>
                <a:gd name="T45" fmla="*/ 2147483647 h 1059"/>
                <a:gd name="T46" fmla="*/ 2147483647 w 797"/>
                <a:gd name="T47" fmla="*/ 2147483647 h 1059"/>
                <a:gd name="T48" fmla="*/ 2147483647 w 797"/>
                <a:gd name="T49" fmla="*/ 2147483647 h 1059"/>
                <a:gd name="T50" fmla="*/ 2147483647 w 797"/>
                <a:gd name="T51" fmla="*/ 2147483647 h 1059"/>
                <a:gd name="T52" fmla="*/ 2147483647 w 797"/>
                <a:gd name="T53" fmla="*/ 2147483647 h 1059"/>
                <a:gd name="T54" fmla="*/ 2147483647 w 797"/>
                <a:gd name="T55" fmla="*/ 2147483647 h 1059"/>
                <a:gd name="T56" fmla="*/ 2147483647 w 797"/>
                <a:gd name="T57" fmla="*/ 2147483647 h 1059"/>
                <a:gd name="T58" fmla="*/ 2147483647 w 797"/>
                <a:gd name="T59" fmla="*/ 2147483647 h 1059"/>
                <a:gd name="T60" fmla="*/ 2147483647 w 797"/>
                <a:gd name="T61" fmla="*/ 2147483647 h 1059"/>
                <a:gd name="T62" fmla="*/ 2147483647 w 797"/>
                <a:gd name="T63" fmla="*/ 2147483647 h 1059"/>
                <a:gd name="T64" fmla="*/ 2147483647 w 797"/>
                <a:gd name="T65" fmla="*/ 2147483647 h 1059"/>
                <a:gd name="T66" fmla="*/ 2147483647 w 797"/>
                <a:gd name="T67" fmla="*/ 2147483647 h 1059"/>
                <a:gd name="T68" fmla="*/ 2147483647 w 797"/>
                <a:gd name="T69" fmla="*/ 2147483647 h 1059"/>
                <a:gd name="T70" fmla="*/ 2147483647 w 797"/>
                <a:gd name="T71" fmla="*/ 2147483647 h 1059"/>
                <a:gd name="T72" fmla="*/ 2147483647 w 797"/>
                <a:gd name="T73" fmla="*/ 2147483647 h 1059"/>
                <a:gd name="T74" fmla="*/ 2147483647 w 797"/>
                <a:gd name="T75" fmla="*/ 2147483647 h 1059"/>
                <a:gd name="T76" fmla="*/ 2147483647 w 797"/>
                <a:gd name="T77" fmla="*/ 2147483647 h 1059"/>
                <a:gd name="T78" fmla="*/ 2147483647 w 797"/>
                <a:gd name="T79" fmla="*/ 2147483647 h 1059"/>
                <a:gd name="T80" fmla="*/ 2147483647 w 797"/>
                <a:gd name="T81" fmla="*/ 2147483647 h 1059"/>
                <a:gd name="T82" fmla="*/ 2147483647 w 797"/>
                <a:gd name="T83" fmla="*/ 2147483647 h 1059"/>
                <a:gd name="T84" fmla="*/ 2147483647 w 797"/>
                <a:gd name="T85" fmla="*/ 2147483647 h 1059"/>
                <a:gd name="T86" fmla="*/ 2147483647 w 797"/>
                <a:gd name="T87" fmla="*/ 2147483647 h 1059"/>
                <a:gd name="T88" fmla="*/ 2147483647 w 797"/>
                <a:gd name="T89" fmla="*/ 2147483647 h 1059"/>
                <a:gd name="T90" fmla="*/ 2147483647 w 797"/>
                <a:gd name="T91" fmla="*/ 2147483647 h 1059"/>
                <a:gd name="T92" fmla="*/ 2147483647 w 797"/>
                <a:gd name="T93" fmla="*/ 2147483647 h 1059"/>
                <a:gd name="T94" fmla="*/ 2147483647 w 797"/>
                <a:gd name="T95" fmla="*/ 2147483647 h 1059"/>
                <a:gd name="T96" fmla="*/ 2147483647 w 797"/>
                <a:gd name="T97" fmla="*/ 2147483647 h 1059"/>
                <a:gd name="T98" fmla="*/ 2147483647 w 797"/>
                <a:gd name="T99" fmla="*/ 2147483647 h 1059"/>
                <a:gd name="T100" fmla="*/ 2147483647 w 797"/>
                <a:gd name="T101" fmla="*/ 2147483647 h 1059"/>
                <a:gd name="T102" fmla="*/ 2147483647 w 797"/>
                <a:gd name="T103" fmla="*/ 2147483647 h 1059"/>
                <a:gd name="T104" fmla="*/ 2147483647 w 797"/>
                <a:gd name="T105" fmla="*/ 2147483647 h 1059"/>
                <a:gd name="T106" fmla="*/ 2147483647 w 797"/>
                <a:gd name="T107" fmla="*/ 2147483647 h 1059"/>
                <a:gd name="T108" fmla="*/ 2147483647 w 797"/>
                <a:gd name="T109" fmla="*/ 2147483647 h 1059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797" h="1059">
                  <a:moveTo>
                    <a:pt x="458" y="1059"/>
                  </a:moveTo>
                  <a:lnTo>
                    <a:pt x="458" y="1059"/>
                  </a:lnTo>
                  <a:lnTo>
                    <a:pt x="434" y="1059"/>
                  </a:lnTo>
                  <a:lnTo>
                    <a:pt x="408" y="1057"/>
                  </a:lnTo>
                  <a:lnTo>
                    <a:pt x="384" y="1053"/>
                  </a:lnTo>
                  <a:lnTo>
                    <a:pt x="362" y="1049"/>
                  </a:lnTo>
                  <a:lnTo>
                    <a:pt x="338" y="1044"/>
                  </a:lnTo>
                  <a:lnTo>
                    <a:pt x="316" y="1038"/>
                  </a:lnTo>
                  <a:lnTo>
                    <a:pt x="294" y="1031"/>
                  </a:lnTo>
                  <a:lnTo>
                    <a:pt x="274" y="1022"/>
                  </a:lnTo>
                  <a:lnTo>
                    <a:pt x="252" y="1013"/>
                  </a:lnTo>
                  <a:lnTo>
                    <a:pt x="234" y="1001"/>
                  </a:lnTo>
                  <a:lnTo>
                    <a:pt x="213" y="990"/>
                  </a:lnTo>
                  <a:lnTo>
                    <a:pt x="195" y="978"/>
                  </a:lnTo>
                  <a:lnTo>
                    <a:pt x="176" y="965"/>
                  </a:lnTo>
                  <a:lnTo>
                    <a:pt x="160" y="950"/>
                  </a:lnTo>
                  <a:lnTo>
                    <a:pt x="143" y="935"/>
                  </a:lnTo>
                  <a:lnTo>
                    <a:pt x="129" y="919"/>
                  </a:lnTo>
                  <a:lnTo>
                    <a:pt x="114" y="902"/>
                  </a:lnTo>
                  <a:lnTo>
                    <a:pt x="99" y="885"/>
                  </a:lnTo>
                  <a:lnTo>
                    <a:pt x="86" y="867"/>
                  </a:lnTo>
                  <a:lnTo>
                    <a:pt x="73" y="847"/>
                  </a:lnTo>
                  <a:lnTo>
                    <a:pt x="62" y="827"/>
                  </a:lnTo>
                  <a:lnTo>
                    <a:pt x="53" y="806"/>
                  </a:lnTo>
                  <a:lnTo>
                    <a:pt x="42" y="784"/>
                  </a:lnTo>
                  <a:lnTo>
                    <a:pt x="35" y="762"/>
                  </a:lnTo>
                  <a:lnTo>
                    <a:pt x="26" y="740"/>
                  </a:lnTo>
                  <a:lnTo>
                    <a:pt x="20" y="716"/>
                  </a:lnTo>
                  <a:lnTo>
                    <a:pt x="14" y="692"/>
                  </a:lnTo>
                  <a:lnTo>
                    <a:pt x="9" y="666"/>
                  </a:lnTo>
                  <a:lnTo>
                    <a:pt x="5" y="641"/>
                  </a:lnTo>
                  <a:lnTo>
                    <a:pt x="2" y="615"/>
                  </a:lnTo>
                  <a:lnTo>
                    <a:pt x="2" y="589"/>
                  </a:lnTo>
                  <a:lnTo>
                    <a:pt x="0" y="561"/>
                  </a:lnTo>
                  <a:lnTo>
                    <a:pt x="2" y="530"/>
                  </a:lnTo>
                  <a:lnTo>
                    <a:pt x="3" y="501"/>
                  </a:lnTo>
                  <a:lnTo>
                    <a:pt x="5" y="471"/>
                  </a:lnTo>
                  <a:lnTo>
                    <a:pt x="11" y="442"/>
                  </a:lnTo>
                  <a:lnTo>
                    <a:pt x="16" y="414"/>
                  </a:lnTo>
                  <a:lnTo>
                    <a:pt x="24" y="386"/>
                  </a:lnTo>
                  <a:lnTo>
                    <a:pt x="31" y="359"/>
                  </a:lnTo>
                  <a:lnTo>
                    <a:pt x="40" y="333"/>
                  </a:lnTo>
                  <a:lnTo>
                    <a:pt x="51" y="309"/>
                  </a:lnTo>
                  <a:lnTo>
                    <a:pt x="62" y="283"/>
                  </a:lnTo>
                  <a:lnTo>
                    <a:pt x="75" y="261"/>
                  </a:lnTo>
                  <a:lnTo>
                    <a:pt x="88" y="237"/>
                  </a:lnTo>
                  <a:lnTo>
                    <a:pt x="103" y="215"/>
                  </a:lnTo>
                  <a:lnTo>
                    <a:pt x="119" y="195"/>
                  </a:lnTo>
                  <a:lnTo>
                    <a:pt x="136" y="175"/>
                  </a:lnTo>
                  <a:lnTo>
                    <a:pt x="154" y="156"/>
                  </a:lnTo>
                  <a:lnTo>
                    <a:pt x="173" y="138"/>
                  </a:lnTo>
                  <a:lnTo>
                    <a:pt x="191" y="121"/>
                  </a:lnTo>
                  <a:lnTo>
                    <a:pt x="213" y="105"/>
                  </a:lnTo>
                  <a:lnTo>
                    <a:pt x="234" y="90"/>
                  </a:lnTo>
                  <a:lnTo>
                    <a:pt x="256" y="75"/>
                  </a:lnTo>
                  <a:lnTo>
                    <a:pt x="280" y="62"/>
                  </a:lnTo>
                  <a:lnTo>
                    <a:pt x="304" y="51"/>
                  </a:lnTo>
                  <a:lnTo>
                    <a:pt x="327" y="40"/>
                  </a:lnTo>
                  <a:lnTo>
                    <a:pt x="353" y="31"/>
                  </a:lnTo>
                  <a:lnTo>
                    <a:pt x="379" y="22"/>
                  </a:lnTo>
                  <a:lnTo>
                    <a:pt x="407" y="14"/>
                  </a:lnTo>
                  <a:lnTo>
                    <a:pt x="434" y="9"/>
                  </a:lnTo>
                  <a:lnTo>
                    <a:pt x="462" y="5"/>
                  </a:lnTo>
                  <a:lnTo>
                    <a:pt x="491" y="2"/>
                  </a:lnTo>
                  <a:lnTo>
                    <a:pt x="521" y="0"/>
                  </a:lnTo>
                  <a:lnTo>
                    <a:pt x="550" y="0"/>
                  </a:lnTo>
                  <a:lnTo>
                    <a:pt x="605" y="2"/>
                  </a:lnTo>
                  <a:lnTo>
                    <a:pt x="640" y="3"/>
                  </a:lnTo>
                  <a:lnTo>
                    <a:pt x="677" y="9"/>
                  </a:lnTo>
                  <a:lnTo>
                    <a:pt x="712" y="14"/>
                  </a:lnTo>
                  <a:lnTo>
                    <a:pt x="742" y="22"/>
                  </a:lnTo>
                  <a:lnTo>
                    <a:pt x="753" y="25"/>
                  </a:lnTo>
                  <a:lnTo>
                    <a:pt x="760" y="31"/>
                  </a:lnTo>
                  <a:lnTo>
                    <a:pt x="766" y="36"/>
                  </a:lnTo>
                  <a:lnTo>
                    <a:pt x="767" y="42"/>
                  </a:lnTo>
                  <a:lnTo>
                    <a:pt x="767" y="235"/>
                  </a:lnTo>
                  <a:lnTo>
                    <a:pt x="736" y="235"/>
                  </a:lnTo>
                  <a:lnTo>
                    <a:pt x="734" y="228"/>
                  </a:lnTo>
                  <a:lnTo>
                    <a:pt x="712" y="193"/>
                  </a:lnTo>
                  <a:lnTo>
                    <a:pt x="701" y="178"/>
                  </a:lnTo>
                  <a:lnTo>
                    <a:pt x="690" y="165"/>
                  </a:lnTo>
                  <a:lnTo>
                    <a:pt x="679" y="153"/>
                  </a:lnTo>
                  <a:lnTo>
                    <a:pt x="668" y="143"/>
                  </a:lnTo>
                  <a:lnTo>
                    <a:pt x="655" y="134"/>
                  </a:lnTo>
                  <a:lnTo>
                    <a:pt x="644" y="127"/>
                  </a:lnTo>
                  <a:lnTo>
                    <a:pt x="631" y="119"/>
                  </a:lnTo>
                  <a:lnTo>
                    <a:pt x="616" y="114"/>
                  </a:lnTo>
                  <a:lnTo>
                    <a:pt x="604" y="110"/>
                  </a:lnTo>
                  <a:lnTo>
                    <a:pt x="589" y="106"/>
                  </a:lnTo>
                  <a:lnTo>
                    <a:pt x="556" y="103"/>
                  </a:lnTo>
                  <a:lnTo>
                    <a:pt x="521" y="101"/>
                  </a:lnTo>
                  <a:lnTo>
                    <a:pt x="502" y="103"/>
                  </a:lnTo>
                  <a:lnTo>
                    <a:pt x="484" y="105"/>
                  </a:lnTo>
                  <a:lnTo>
                    <a:pt x="467" y="106"/>
                  </a:lnTo>
                  <a:lnTo>
                    <a:pt x="451" y="112"/>
                  </a:lnTo>
                  <a:lnTo>
                    <a:pt x="434" y="116"/>
                  </a:lnTo>
                  <a:lnTo>
                    <a:pt x="418" y="123"/>
                  </a:lnTo>
                  <a:lnTo>
                    <a:pt x="403" y="130"/>
                  </a:lnTo>
                  <a:lnTo>
                    <a:pt x="388" y="138"/>
                  </a:lnTo>
                  <a:lnTo>
                    <a:pt x="362" y="158"/>
                  </a:lnTo>
                  <a:lnTo>
                    <a:pt x="338" y="180"/>
                  </a:lnTo>
                  <a:lnTo>
                    <a:pt x="316" y="206"/>
                  </a:lnTo>
                  <a:lnTo>
                    <a:pt x="296" y="235"/>
                  </a:lnTo>
                  <a:lnTo>
                    <a:pt x="280" y="267"/>
                  </a:lnTo>
                  <a:lnTo>
                    <a:pt x="265" y="300"/>
                  </a:lnTo>
                  <a:lnTo>
                    <a:pt x="254" y="335"/>
                  </a:lnTo>
                  <a:lnTo>
                    <a:pt x="243" y="372"/>
                  </a:lnTo>
                  <a:lnTo>
                    <a:pt x="235" y="408"/>
                  </a:lnTo>
                  <a:lnTo>
                    <a:pt x="230" y="447"/>
                  </a:lnTo>
                  <a:lnTo>
                    <a:pt x="226" y="488"/>
                  </a:lnTo>
                  <a:lnTo>
                    <a:pt x="226" y="526"/>
                  </a:lnTo>
                  <a:lnTo>
                    <a:pt x="226" y="560"/>
                  </a:lnTo>
                  <a:lnTo>
                    <a:pt x="228" y="594"/>
                  </a:lnTo>
                  <a:lnTo>
                    <a:pt x="232" y="628"/>
                  </a:lnTo>
                  <a:lnTo>
                    <a:pt x="239" y="661"/>
                  </a:lnTo>
                  <a:lnTo>
                    <a:pt x="246" y="694"/>
                  </a:lnTo>
                  <a:lnTo>
                    <a:pt x="257" y="725"/>
                  </a:lnTo>
                  <a:lnTo>
                    <a:pt x="270" y="757"/>
                  </a:lnTo>
                  <a:lnTo>
                    <a:pt x="285" y="786"/>
                  </a:lnTo>
                  <a:lnTo>
                    <a:pt x="305" y="812"/>
                  </a:lnTo>
                  <a:lnTo>
                    <a:pt x="327" y="838"/>
                  </a:lnTo>
                  <a:lnTo>
                    <a:pt x="338" y="849"/>
                  </a:lnTo>
                  <a:lnTo>
                    <a:pt x="353" y="858"/>
                  </a:lnTo>
                  <a:lnTo>
                    <a:pt x="366" y="869"/>
                  </a:lnTo>
                  <a:lnTo>
                    <a:pt x="383" y="876"/>
                  </a:lnTo>
                  <a:lnTo>
                    <a:pt x="397" y="885"/>
                  </a:lnTo>
                  <a:lnTo>
                    <a:pt x="416" y="891"/>
                  </a:lnTo>
                  <a:lnTo>
                    <a:pt x="434" y="898"/>
                  </a:lnTo>
                  <a:lnTo>
                    <a:pt x="453" y="904"/>
                  </a:lnTo>
                  <a:lnTo>
                    <a:pt x="473" y="908"/>
                  </a:lnTo>
                  <a:lnTo>
                    <a:pt x="495" y="909"/>
                  </a:lnTo>
                  <a:lnTo>
                    <a:pt x="517" y="911"/>
                  </a:lnTo>
                  <a:lnTo>
                    <a:pt x="541" y="913"/>
                  </a:lnTo>
                  <a:lnTo>
                    <a:pt x="574" y="911"/>
                  </a:lnTo>
                  <a:lnTo>
                    <a:pt x="607" y="906"/>
                  </a:lnTo>
                  <a:lnTo>
                    <a:pt x="640" y="898"/>
                  </a:lnTo>
                  <a:lnTo>
                    <a:pt x="672" y="887"/>
                  </a:lnTo>
                  <a:lnTo>
                    <a:pt x="701" y="873"/>
                  </a:lnTo>
                  <a:lnTo>
                    <a:pt x="729" y="858"/>
                  </a:lnTo>
                  <a:lnTo>
                    <a:pt x="753" y="839"/>
                  </a:lnTo>
                  <a:lnTo>
                    <a:pt x="775" y="819"/>
                  </a:lnTo>
                  <a:lnTo>
                    <a:pt x="797" y="797"/>
                  </a:lnTo>
                  <a:lnTo>
                    <a:pt x="797" y="862"/>
                  </a:lnTo>
                  <a:lnTo>
                    <a:pt x="795" y="885"/>
                  </a:lnTo>
                  <a:lnTo>
                    <a:pt x="789" y="908"/>
                  </a:lnTo>
                  <a:lnTo>
                    <a:pt x="780" y="928"/>
                  </a:lnTo>
                  <a:lnTo>
                    <a:pt x="767" y="946"/>
                  </a:lnTo>
                  <a:lnTo>
                    <a:pt x="751" y="965"/>
                  </a:lnTo>
                  <a:lnTo>
                    <a:pt x="732" y="979"/>
                  </a:lnTo>
                  <a:lnTo>
                    <a:pt x="712" y="994"/>
                  </a:lnTo>
                  <a:lnTo>
                    <a:pt x="690" y="1009"/>
                  </a:lnTo>
                  <a:lnTo>
                    <a:pt x="664" y="1020"/>
                  </a:lnTo>
                  <a:lnTo>
                    <a:pt x="639" y="1029"/>
                  </a:lnTo>
                  <a:lnTo>
                    <a:pt x="609" y="1038"/>
                  </a:lnTo>
                  <a:lnTo>
                    <a:pt x="581" y="1046"/>
                  </a:lnTo>
                  <a:lnTo>
                    <a:pt x="550" y="1051"/>
                  </a:lnTo>
                  <a:lnTo>
                    <a:pt x="521" y="1055"/>
                  </a:lnTo>
                  <a:lnTo>
                    <a:pt x="489" y="1057"/>
                  </a:lnTo>
                  <a:lnTo>
                    <a:pt x="458" y="1059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" name="Freeform 20"/>
            <p:cNvSpPr>
              <a:spLocks/>
            </p:cNvSpPr>
            <p:nvPr/>
          </p:nvSpPr>
          <p:spPr bwMode="blackGray">
            <a:xfrm>
              <a:off x="8470890" y="372783"/>
              <a:ext cx="60823" cy="173111"/>
            </a:xfrm>
            <a:custGeom>
              <a:avLst/>
              <a:gdLst>
                <a:gd name="T0" fmla="*/ 2147483647 w 472"/>
                <a:gd name="T1" fmla="*/ 2147483647 h 1337"/>
                <a:gd name="T2" fmla="*/ 2147483647 w 472"/>
                <a:gd name="T3" fmla="*/ 2147483647 h 1337"/>
                <a:gd name="T4" fmla="*/ 2147483647 w 472"/>
                <a:gd name="T5" fmla="*/ 2147483647 h 1337"/>
                <a:gd name="T6" fmla="*/ 2147483647 w 472"/>
                <a:gd name="T7" fmla="*/ 2147483647 h 1337"/>
                <a:gd name="T8" fmla="*/ 2147483647 w 472"/>
                <a:gd name="T9" fmla="*/ 2147483647 h 1337"/>
                <a:gd name="T10" fmla="*/ 2147483647 w 472"/>
                <a:gd name="T11" fmla="*/ 2147483647 h 1337"/>
                <a:gd name="T12" fmla="*/ 2147483647 w 472"/>
                <a:gd name="T13" fmla="*/ 2147483647 h 1337"/>
                <a:gd name="T14" fmla="*/ 2147483647 w 472"/>
                <a:gd name="T15" fmla="*/ 2147483647 h 1337"/>
                <a:gd name="T16" fmla="*/ 0 w 472"/>
                <a:gd name="T17" fmla="*/ 2147483647 h 1337"/>
                <a:gd name="T18" fmla="*/ 2147483647 w 472"/>
                <a:gd name="T19" fmla="*/ 0 h 1337"/>
                <a:gd name="T20" fmla="*/ 2147483647 w 472"/>
                <a:gd name="T21" fmla="*/ 2147483647 h 1337"/>
                <a:gd name="T22" fmla="*/ 2147483647 w 472"/>
                <a:gd name="T23" fmla="*/ 2147483647 h 1337"/>
                <a:gd name="T24" fmla="*/ 2147483647 w 472"/>
                <a:gd name="T25" fmla="*/ 2147483647 h 1337"/>
                <a:gd name="T26" fmla="*/ 2147483647 w 472"/>
                <a:gd name="T27" fmla="*/ 2147483647 h 1337"/>
                <a:gd name="T28" fmla="*/ 2147483647 w 472"/>
                <a:gd name="T29" fmla="*/ 2147483647 h 1337"/>
                <a:gd name="T30" fmla="*/ 2147483647 w 472"/>
                <a:gd name="T31" fmla="*/ 2147483647 h 1337"/>
                <a:gd name="T32" fmla="*/ 2147483647 w 472"/>
                <a:gd name="T33" fmla="*/ 2147483647 h 1337"/>
                <a:gd name="T34" fmla="*/ 2147483647 w 472"/>
                <a:gd name="T35" fmla="*/ 2147483647 h 1337"/>
                <a:gd name="T36" fmla="*/ 2147483647 w 472"/>
                <a:gd name="T37" fmla="*/ 2147483647 h 1337"/>
                <a:gd name="T38" fmla="*/ 2147483647 w 472"/>
                <a:gd name="T39" fmla="*/ 2147483647 h 1337"/>
                <a:gd name="T40" fmla="*/ 2147483647 w 472"/>
                <a:gd name="T41" fmla="*/ 2147483647 h 1337"/>
                <a:gd name="T42" fmla="*/ 2147483647 w 472"/>
                <a:gd name="T43" fmla="*/ 2147483647 h 1337"/>
                <a:gd name="T44" fmla="*/ 2147483647 w 472"/>
                <a:gd name="T45" fmla="*/ 2147483647 h 1337"/>
                <a:gd name="T46" fmla="*/ 2147483647 w 472"/>
                <a:gd name="T47" fmla="*/ 2147483647 h 1337"/>
                <a:gd name="T48" fmla="*/ 2147483647 w 472"/>
                <a:gd name="T49" fmla="*/ 2147483647 h 1337"/>
                <a:gd name="T50" fmla="*/ 2147483647 w 472"/>
                <a:gd name="T51" fmla="*/ 2147483647 h 1337"/>
                <a:gd name="T52" fmla="*/ 2147483647 w 472"/>
                <a:gd name="T53" fmla="*/ 2147483647 h 1337"/>
                <a:gd name="T54" fmla="*/ 2147483647 w 472"/>
                <a:gd name="T55" fmla="*/ 2147483647 h 1337"/>
                <a:gd name="T56" fmla="*/ 2147483647 w 472"/>
                <a:gd name="T57" fmla="*/ 2147483647 h 1337"/>
                <a:gd name="T58" fmla="*/ 2147483647 w 472"/>
                <a:gd name="T59" fmla="*/ 2147483647 h 1337"/>
                <a:gd name="T60" fmla="*/ 2147483647 w 472"/>
                <a:gd name="T61" fmla="*/ 2147483647 h 1337"/>
                <a:gd name="T62" fmla="*/ 2147483647 w 472"/>
                <a:gd name="T63" fmla="*/ 2147483647 h 1337"/>
                <a:gd name="T64" fmla="*/ 2147483647 w 472"/>
                <a:gd name="T65" fmla="*/ 2147483647 h 1337"/>
                <a:gd name="T66" fmla="*/ 2147483647 w 472"/>
                <a:gd name="T67" fmla="*/ 2147483647 h 1337"/>
                <a:gd name="T68" fmla="*/ 2147483647 w 472"/>
                <a:gd name="T69" fmla="*/ 2147483647 h 1337"/>
                <a:gd name="T70" fmla="*/ 2147483647 w 472"/>
                <a:gd name="T71" fmla="*/ 2147483647 h 1337"/>
                <a:gd name="T72" fmla="*/ 2147483647 w 472"/>
                <a:gd name="T73" fmla="*/ 2147483647 h 1337"/>
                <a:gd name="T74" fmla="*/ 2147483647 w 472"/>
                <a:gd name="T75" fmla="*/ 2147483647 h 1337"/>
                <a:gd name="T76" fmla="*/ 2147483647 w 472"/>
                <a:gd name="T77" fmla="*/ 2147483647 h 1337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472" h="1337">
                  <a:moveTo>
                    <a:pt x="214" y="1337"/>
                  </a:moveTo>
                  <a:lnTo>
                    <a:pt x="214" y="1337"/>
                  </a:lnTo>
                  <a:lnTo>
                    <a:pt x="188" y="1335"/>
                  </a:lnTo>
                  <a:lnTo>
                    <a:pt x="164" y="1333"/>
                  </a:lnTo>
                  <a:lnTo>
                    <a:pt x="142" y="1327"/>
                  </a:lnTo>
                  <a:lnTo>
                    <a:pt x="120" y="1322"/>
                  </a:lnTo>
                  <a:lnTo>
                    <a:pt x="102" y="1313"/>
                  </a:lnTo>
                  <a:lnTo>
                    <a:pt x="85" y="1302"/>
                  </a:lnTo>
                  <a:lnTo>
                    <a:pt x="68" y="1291"/>
                  </a:lnTo>
                  <a:lnTo>
                    <a:pt x="54" y="1276"/>
                  </a:lnTo>
                  <a:lnTo>
                    <a:pt x="41" y="1259"/>
                  </a:lnTo>
                  <a:lnTo>
                    <a:pt x="30" y="1243"/>
                  </a:lnTo>
                  <a:lnTo>
                    <a:pt x="21" y="1222"/>
                  </a:lnTo>
                  <a:lnTo>
                    <a:pt x="13" y="1202"/>
                  </a:lnTo>
                  <a:lnTo>
                    <a:pt x="8" y="1178"/>
                  </a:lnTo>
                  <a:lnTo>
                    <a:pt x="4" y="1154"/>
                  </a:lnTo>
                  <a:lnTo>
                    <a:pt x="0" y="1127"/>
                  </a:lnTo>
                  <a:lnTo>
                    <a:pt x="0" y="1099"/>
                  </a:lnTo>
                  <a:lnTo>
                    <a:pt x="10" y="47"/>
                  </a:lnTo>
                  <a:lnTo>
                    <a:pt x="190" y="0"/>
                  </a:lnTo>
                  <a:lnTo>
                    <a:pt x="190" y="311"/>
                  </a:lnTo>
                  <a:lnTo>
                    <a:pt x="361" y="311"/>
                  </a:lnTo>
                  <a:lnTo>
                    <a:pt x="369" y="313"/>
                  </a:lnTo>
                  <a:lnTo>
                    <a:pt x="380" y="314"/>
                  </a:lnTo>
                  <a:lnTo>
                    <a:pt x="385" y="318"/>
                  </a:lnTo>
                  <a:lnTo>
                    <a:pt x="389" y="324"/>
                  </a:lnTo>
                  <a:lnTo>
                    <a:pt x="392" y="329"/>
                  </a:lnTo>
                  <a:lnTo>
                    <a:pt x="392" y="338"/>
                  </a:lnTo>
                  <a:lnTo>
                    <a:pt x="392" y="349"/>
                  </a:lnTo>
                  <a:lnTo>
                    <a:pt x="389" y="359"/>
                  </a:lnTo>
                  <a:lnTo>
                    <a:pt x="383" y="366"/>
                  </a:lnTo>
                  <a:lnTo>
                    <a:pt x="376" y="373"/>
                  </a:lnTo>
                  <a:lnTo>
                    <a:pt x="369" y="381"/>
                  </a:lnTo>
                  <a:lnTo>
                    <a:pt x="357" y="386"/>
                  </a:lnTo>
                  <a:lnTo>
                    <a:pt x="335" y="397"/>
                  </a:lnTo>
                  <a:lnTo>
                    <a:pt x="308" y="405"/>
                  </a:lnTo>
                  <a:lnTo>
                    <a:pt x="278" y="410"/>
                  </a:lnTo>
                  <a:lnTo>
                    <a:pt x="247" y="414"/>
                  </a:lnTo>
                  <a:lnTo>
                    <a:pt x="216" y="414"/>
                  </a:lnTo>
                  <a:lnTo>
                    <a:pt x="190" y="414"/>
                  </a:lnTo>
                  <a:lnTo>
                    <a:pt x="190" y="1066"/>
                  </a:lnTo>
                  <a:lnTo>
                    <a:pt x="190" y="1093"/>
                  </a:lnTo>
                  <a:lnTo>
                    <a:pt x="194" y="1117"/>
                  </a:lnTo>
                  <a:lnTo>
                    <a:pt x="197" y="1138"/>
                  </a:lnTo>
                  <a:lnTo>
                    <a:pt x="201" y="1147"/>
                  </a:lnTo>
                  <a:lnTo>
                    <a:pt x="207" y="1156"/>
                  </a:lnTo>
                  <a:lnTo>
                    <a:pt x="212" y="1162"/>
                  </a:lnTo>
                  <a:lnTo>
                    <a:pt x="218" y="1169"/>
                  </a:lnTo>
                  <a:lnTo>
                    <a:pt x="225" y="1175"/>
                  </a:lnTo>
                  <a:lnTo>
                    <a:pt x="232" y="1178"/>
                  </a:lnTo>
                  <a:lnTo>
                    <a:pt x="241" y="1182"/>
                  </a:lnTo>
                  <a:lnTo>
                    <a:pt x="253" y="1184"/>
                  </a:lnTo>
                  <a:lnTo>
                    <a:pt x="278" y="1186"/>
                  </a:lnTo>
                  <a:lnTo>
                    <a:pt x="295" y="1184"/>
                  </a:lnTo>
                  <a:lnTo>
                    <a:pt x="319" y="1180"/>
                  </a:lnTo>
                  <a:lnTo>
                    <a:pt x="343" y="1173"/>
                  </a:lnTo>
                  <a:lnTo>
                    <a:pt x="370" y="1165"/>
                  </a:lnTo>
                  <a:lnTo>
                    <a:pt x="396" y="1154"/>
                  </a:lnTo>
                  <a:lnTo>
                    <a:pt x="418" y="1145"/>
                  </a:lnTo>
                  <a:lnTo>
                    <a:pt x="437" y="1136"/>
                  </a:lnTo>
                  <a:lnTo>
                    <a:pt x="448" y="1127"/>
                  </a:lnTo>
                  <a:lnTo>
                    <a:pt x="472" y="1105"/>
                  </a:lnTo>
                  <a:lnTo>
                    <a:pt x="461" y="1230"/>
                  </a:lnTo>
                  <a:lnTo>
                    <a:pt x="459" y="1237"/>
                  </a:lnTo>
                  <a:lnTo>
                    <a:pt x="451" y="1245"/>
                  </a:lnTo>
                  <a:lnTo>
                    <a:pt x="444" y="1252"/>
                  </a:lnTo>
                  <a:lnTo>
                    <a:pt x="431" y="1261"/>
                  </a:lnTo>
                  <a:lnTo>
                    <a:pt x="402" y="1278"/>
                  </a:lnTo>
                  <a:lnTo>
                    <a:pt x="367" y="1296"/>
                  </a:lnTo>
                  <a:lnTo>
                    <a:pt x="326" y="1311"/>
                  </a:lnTo>
                  <a:lnTo>
                    <a:pt x="286" y="1324"/>
                  </a:lnTo>
                  <a:lnTo>
                    <a:pt x="247" y="1333"/>
                  </a:lnTo>
                  <a:lnTo>
                    <a:pt x="229" y="1335"/>
                  </a:lnTo>
                  <a:lnTo>
                    <a:pt x="214" y="1337"/>
                  </a:lnTo>
                  <a:close/>
                </a:path>
              </a:pathLst>
            </a:custGeom>
            <a:solidFill>
              <a:srgbClr val="00457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" name="Freeform 21"/>
            <p:cNvSpPr>
              <a:spLocks/>
            </p:cNvSpPr>
            <p:nvPr/>
          </p:nvSpPr>
          <p:spPr bwMode="blackGray">
            <a:xfrm>
              <a:off x="8470890" y="372783"/>
              <a:ext cx="60823" cy="173111"/>
            </a:xfrm>
            <a:custGeom>
              <a:avLst/>
              <a:gdLst>
                <a:gd name="T0" fmla="*/ 2147483647 w 472"/>
                <a:gd name="T1" fmla="*/ 2147483647 h 1337"/>
                <a:gd name="T2" fmla="*/ 2147483647 w 472"/>
                <a:gd name="T3" fmla="*/ 2147483647 h 1337"/>
                <a:gd name="T4" fmla="*/ 2147483647 w 472"/>
                <a:gd name="T5" fmla="*/ 2147483647 h 1337"/>
                <a:gd name="T6" fmla="*/ 2147483647 w 472"/>
                <a:gd name="T7" fmla="*/ 2147483647 h 1337"/>
                <a:gd name="T8" fmla="*/ 2147483647 w 472"/>
                <a:gd name="T9" fmla="*/ 2147483647 h 1337"/>
                <a:gd name="T10" fmla="*/ 2147483647 w 472"/>
                <a:gd name="T11" fmla="*/ 2147483647 h 1337"/>
                <a:gd name="T12" fmla="*/ 2147483647 w 472"/>
                <a:gd name="T13" fmla="*/ 2147483647 h 1337"/>
                <a:gd name="T14" fmla="*/ 2147483647 w 472"/>
                <a:gd name="T15" fmla="*/ 2147483647 h 1337"/>
                <a:gd name="T16" fmla="*/ 0 w 472"/>
                <a:gd name="T17" fmla="*/ 2147483647 h 1337"/>
                <a:gd name="T18" fmla="*/ 2147483647 w 472"/>
                <a:gd name="T19" fmla="*/ 0 h 1337"/>
                <a:gd name="T20" fmla="*/ 2147483647 w 472"/>
                <a:gd name="T21" fmla="*/ 2147483647 h 1337"/>
                <a:gd name="T22" fmla="*/ 2147483647 w 472"/>
                <a:gd name="T23" fmla="*/ 2147483647 h 1337"/>
                <a:gd name="T24" fmla="*/ 2147483647 w 472"/>
                <a:gd name="T25" fmla="*/ 2147483647 h 1337"/>
                <a:gd name="T26" fmla="*/ 2147483647 w 472"/>
                <a:gd name="T27" fmla="*/ 2147483647 h 1337"/>
                <a:gd name="T28" fmla="*/ 2147483647 w 472"/>
                <a:gd name="T29" fmla="*/ 2147483647 h 1337"/>
                <a:gd name="T30" fmla="*/ 2147483647 w 472"/>
                <a:gd name="T31" fmla="*/ 2147483647 h 1337"/>
                <a:gd name="T32" fmla="*/ 2147483647 w 472"/>
                <a:gd name="T33" fmla="*/ 2147483647 h 1337"/>
                <a:gd name="T34" fmla="*/ 2147483647 w 472"/>
                <a:gd name="T35" fmla="*/ 2147483647 h 1337"/>
                <a:gd name="T36" fmla="*/ 2147483647 w 472"/>
                <a:gd name="T37" fmla="*/ 2147483647 h 1337"/>
                <a:gd name="T38" fmla="*/ 2147483647 w 472"/>
                <a:gd name="T39" fmla="*/ 2147483647 h 1337"/>
                <a:gd name="T40" fmla="*/ 2147483647 w 472"/>
                <a:gd name="T41" fmla="*/ 2147483647 h 1337"/>
                <a:gd name="T42" fmla="*/ 2147483647 w 472"/>
                <a:gd name="T43" fmla="*/ 2147483647 h 1337"/>
                <a:gd name="T44" fmla="*/ 2147483647 w 472"/>
                <a:gd name="T45" fmla="*/ 2147483647 h 1337"/>
                <a:gd name="T46" fmla="*/ 2147483647 w 472"/>
                <a:gd name="T47" fmla="*/ 2147483647 h 1337"/>
                <a:gd name="T48" fmla="*/ 2147483647 w 472"/>
                <a:gd name="T49" fmla="*/ 2147483647 h 1337"/>
                <a:gd name="T50" fmla="*/ 2147483647 w 472"/>
                <a:gd name="T51" fmla="*/ 2147483647 h 1337"/>
                <a:gd name="T52" fmla="*/ 2147483647 w 472"/>
                <a:gd name="T53" fmla="*/ 2147483647 h 1337"/>
                <a:gd name="T54" fmla="*/ 2147483647 w 472"/>
                <a:gd name="T55" fmla="*/ 2147483647 h 1337"/>
                <a:gd name="T56" fmla="*/ 2147483647 w 472"/>
                <a:gd name="T57" fmla="*/ 2147483647 h 1337"/>
                <a:gd name="T58" fmla="*/ 2147483647 w 472"/>
                <a:gd name="T59" fmla="*/ 2147483647 h 1337"/>
                <a:gd name="T60" fmla="*/ 2147483647 w 472"/>
                <a:gd name="T61" fmla="*/ 2147483647 h 1337"/>
                <a:gd name="T62" fmla="*/ 2147483647 w 472"/>
                <a:gd name="T63" fmla="*/ 2147483647 h 1337"/>
                <a:gd name="T64" fmla="*/ 2147483647 w 472"/>
                <a:gd name="T65" fmla="*/ 2147483647 h 1337"/>
                <a:gd name="T66" fmla="*/ 2147483647 w 472"/>
                <a:gd name="T67" fmla="*/ 2147483647 h 1337"/>
                <a:gd name="T68" fmla="*/ 2147483647 w 472"/>
                <a:gd name="T69" fmla="*/ 2147483647 h 1337"/>
                <a:gd name="T70" fmla="*/ 2147483647 w 472"/>
                <a:gd name="T71" fmla="*/ 2147483647 h 1337"/>
                <a:gd name="T72" fmla="*/ 2147483647 w 472"/>
                <a:gd name="T73" fmla="*/ 2147483647 h 1337"/>
                <a:gd name="T74" fmla="*/ 2147483647 w 472"/>
                <a:gd name="T75" fmla="*/ 2147483647 h 1337"/>
                <a:gd name="T76" fmla="*/ 2147483647 w 472"/>
                <a:gd name="T77" fmla="*/ 2147483647 h 1337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472" h="1337">
                  <a:moveTo>
                    <a:pt x="214" y="1337"/>
                  </a:moveTo>
                  <a:lnTo>
                    <a:pt x="214" y="1337"/>
                  </a:lnTo>
                  <a:lnTo>
                    <a:pt x="188" y="1335"/>
                  </a:lnTo>
                  <a:lnTo>
                    <a:pt x="164" y="1333"/>
                  </a:lnTo>
                  <a:lnTo>
                    <a:pt x="142" y="1327"/>
                  </a:lnTo>
                  <a:lnTo>
                    <a:pt x="120" y="1322"/>
                  </a:lnTo>
                  <a:lnTo>
                    <a:pt x="102" y="1313"/>
                  </a:lnTo>
                  <a:lnTo>
                    <a:pt x="85" y="1302"/>
                  </a:lnTo>
                  <a:lnTo>
                    <a:pt x="68" y="1291"/>
                  </a:lnTo>
                  <a:lnTo>
                    <a:pt x="54" y="1276"/>
                  </a:lnTo>
                  <a:lnTo>
                    <a:pt x="41" y="1259"/>
                  </a:lnTo>
                  <a:lnTo>
                    <a:pt x="30" y="1243"/>
                  </a:lnTo>
                  <a:lnTo>
                    <a:pt x="21" y="1222"/>
                  </a:lnTo>
                  <a:lnTo>
                    <a:pt x="13" y="1202"/>
                  </a:lnTo>
                  <a:lnTo>
                    <a:pt x="8" y="1178"/>
                  </a:lnTo>
                  <a:lnTo>
                    <a:pt x="4" y="1154"/>
                  </a:lnTo>
                  <a:lnTo>
                    <a:pt x="0" y="1127"/>
                  </a:lnTo>
                  <a:lnTo>
                    <a:pt x="0" y="1099"/>
                  </a:lnTo>
                  <a:lnTo>
                    <a:pt x="10" y="47"/>
                  </a:lnTo>
                  <a:lnTo>
                    <a:pt x="190" y="0"/>
                  </a:lnTo>
                  <a:lnTo>
                    <a:pt x="190" y="311"/>
                  </a:lnTo>
                  <a:lnTo>
                    <a:pt x="361" y="311"/>
                  </a:lnTo>
                  <a:lnTo>
                    <a:pt x="369" y="313"/>
                  </a:lnTo>
                  <a:lnTo>
                    <a:pt x="380" y="314"/>
                  </a:lnTo>
                  <a:lnTo>
                    <a:pt x="385" y="318"/>
                  </a:lnTo>
                  <a:lnTo>
                    <a:pt x="389" y="324"/>
                  </a:lnTo>
                  <a:lnTo>
                    <a:pt x="392" y="329"/>
                  </a:lnTo>
                  <a:lnTo>
                    <a:pt x="392" y="338"/>
                  </a:lnTo>
                  <a:lnTo>
                    <a:pt x="392" y="349"/>
                  </a:lnTo>
                  <a:lnTo>
                    <a:pt x="389" y="359"/>
                  </a:lnTo>
                  <a:lnTo>
                    <a:pt x="383" y="366"/>
                  </a:lnTo>
                  <a:lnTo>
                    <a:pt x="376" y="373"/>
                  </a:lnTo>
                  <a:lnTo>
                    <a:pt x="369" y="381"/>
                  </a:lnTo>
                  <a:lnTo>
                    <a:pt x="357" y="386"/>
                  </a:lnTo>
                  <a:lnTo>
                    <a:pt x="335" y="397"/>
                  </a:lnTo>
                  <a:lnTo>
                    <a:pt x="308" y="405"/>
                  </a:lnTo>
                  <a:lnTo>
                    <a:pt x="278" y="410"/>
                  </a:lnTo>
                  <a:lnTo>
                    <a:pt x="247" y="414"/>
                  </a:lnTo>
                  <a:lnTo>
                    <a:pt x="216" y="414"/>
                  </a:lnTo>
                  <a:lnTo>
                    <a:pt x="190" y="414"/>
                  </a:lnTo>
                  <a:lnTo>
                    <a:pt x="190" y="1066"/>
                  </a:lnTo>
                  <a:lnTo>
                    <a:pt x="190" y="1093"/>
                  </a:lnTo>
                  <a:lnTo>
                    <a:pt x="194" y="1117"/>
                  </a:lnTo>
                  <a:lnTo>
                    <a:pt x="197" y="1138"/>
                  </a:lnTo>
                  <a:lnTo>
                    <a:pt x="201" y="1147"/>
                  </a:lnTo>
                  <a:lnTo>
                    <a:pt x="207" y="1156"/>
                  </a:lnTo>
                  <a:lnTo>
                    <a:pt x="212" y="1162"/>
                  </a:lnTo>
                  <a:lnTo>
                    <a:pt x="218" y="1169"/>
                  </a:lnTo>
                  <a:lnTo>
                    <a:pt x="225" y="1175"/>
                  </a:lnTo>
                  <a:lnTo>
                    <a:pt x="232" y="1178"/>
                  </a:lnTo>
                  <a:lnTo>
                    <a:pt x="241" y="1182"/>
                  </a:lnTo>
                  <a:lnTo>
                    <a:pt x="253" y="1184"/>
                  </a:lnTo>
                  <a:lnTo>
                    <a:pt x="278" y="1186"/>
                  </a:lnTo>
                  <a:lnTo>
                    <a:pt x="295" y="1184"/>
                  </a:lnTo>
                  <a:lnTo>
                    <a:pt x="319" y="1180"/>
                  </a:lnTo>
                  <a:lnTo>
                    <a:pt x="343" y="1173"/>
                  </a:lnTo>
                  <a:lnTo>
                    <a:pt x="370" y="1165"/>
                  </a:lnTo>
                  <a:lnTo>
                    <a:pt x="396" y="1154"/>
                  </a:lnTo>
                  <a:lnTo>
                    <a:pt x="418" y="1145"/>
                  </a:lnTo>
                  <a:lnTo>
                    <a:pt x="437" y="1136"/>
                  </a:lnTo>
                  <a:lnTo>
                    <a:pt x="448" y="1127"/>
                  </a:lnTo>
                  <a:lnTo>
                    <a:pt x="472" y="1105"/>
                  </a:lnTo>
                  <a:lnTo>
                    <a:pt x="461" y="1230"/>
                  </a:lnTo>
                  <a:lnTo>
                    <a:pt x="459" y="1237"/>
                  </a:lnTo>
                  <a:lnTo>
                    <a:pt x="451" y="1245"/>
                  </a:lnTo>
                  <a:lnTo>
                    <a:pt x="444" y="1252"/>
                  </a:lnTo>
                  <a:lnTo>
                    <a:pt x="431" y="1261"/>
                  </a:lnTo>
                  <a:lnTo>
                    <a:pt x="402" y="1278"/>
                  </a:lnTo>
                  <a:lnTo>
                    <a:pt x="367" y="1296"/>
                  </a:lnTo>
                  <a:lnTo>
                    <a:pt x="326" y="1311"/>
                  </a:lnTo>
                  <a:lnTo>
                    <a:pt x="286" y="1324"/>
                  </a:lnTo>
                  <a:lnTo>
                    <a:pt x="247" y="1333"/>
                  </a:lnTo>
                  <a:lnTo>
                    <a:pt x="229" y="1335"/>
                  </a:lnTo>
                  <a:lnTo>
                    <a:pt x="214" y="1337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" name="Freeform 22"/>
            <p:cNvSpPr>
              <a:spLocks/>
            </p:cNvSpPr>
            <p:nvPr/>
          </p:nvSpPr>
          <p:spPr bwMode="blackGray">
            <a:xfrm>
              <a:off x="8531713" y="407873"/>
              <a:ext cx="116967" cy="138021"/>
            </a:xfrm>
            <a:custGeom>
              <a:avLst/>
              <a:gdLst>
                <a:gd name="T0" fmla="*/ 2147483647 w 899"/>
                <a:gd name="T1" fmla="*/ 2147483647 h 1063"/>
                <a:gd name="T2" fmla="*/ 2147483647 w 899"/>
                <a:gd name="T3" fmla="*/ 2147483647 h 1063"/>
                <a:gd name="T4" fmla="*/ 2147483647 w 899"/>
                <a:gd name="T5" fmla="*/ 2147483647 h 1063"/>
                <a:gd name="T6" fmla="*/ 2147483647 w 899"/>
                <a:gd name="T7" fmla="*/ 2147483647 h 1063"/>
                <a:gd name="T8" fmla="*/ 2147483647 w 899"/>
                <a:gd name="T9" fmla="*/ 2147483647 h 1063"/>
                <a:gd name="T10" fmla="*/ 2147483647 w 899"/>
                <a:gd name="T11" fmla="*/ 2147483647 h 1063"/>
                <a:gd name="T12" fmla="*/ 2147483647 w 899"/>
                <a:gd name="T13" fmla="*/ 2147483647 h 1063"/>
                <a:gd name="T14" fmla="*/ 2147483647 w 899"/>
                <a:gd name="T15" fmla="*/ 2147483647 h 1063"/>
                <a:gd name="T16" fmla="*/ 2147483647 w 899"/>
                <a:gd name="T17" fmla="*/ 2147483647 h 1063"/>
                <a:gd name="T18" fmla="*/ 2147483647 w 899"/>
                <a:gd name="T19" fmla="*/ 2147483647 h 1063"/>
                <a:gd name="T20" fmla="*/ 2147483647 w 899"/>
                <a:gd name="T21" fmla="*/ 2147483647 h 1063"/>
                <a:gd name="T22" fmla="*/ 2147483647 w 899"/>
                <a:gd name="T23" fmla="*/ 2147483647 h 1063"/>
                <a:gd name="T24" fmla="*/ 2147483647 w 899"/>
                <a:gd name="T25" fmla="*/ 2147483647 h 1063"/>
                <a:gd name="T26" fmla="*/ 0 w 899"/>
                <a:gd name="T27" fmla="*/ 2147483647 h 1063"/>
                <a:gd name="T28" fmla="*/ 2147483647 w 899"/>
                <a:gd name="T29" fmla="*/ 2147483647 h 1063"/>
                <a:gd name="T30" fmla="*/ 2147483647 w 899"/>
                <a:gd name="T31" fmla="*/ 2147483647 h 1063"/>
                <a:gd name="T32" fmla="*/ 2147483647 w 899"/>
                <a:gd name="T33" fmla="*/ 2147483647 h 1063"/>
                <a:gd name="T34" fmla="*/ 2147483647 w 899"/>
                <a:gd name="T35" fmla="*/ 2147483647 h 1063"/>
                <a:gd name="T36" fmla="*/ 2147483647 w 899"/>
                <a:gd name="T37" fmla="*/ 2147483647 h 1063"/>
                <a:gd name="T38" fmla="*/ 2147483647 w 899"/>
                <a:gd name="T39" fmla="*/ 2147483647 h 1063"/>
                <a:gd name="T40" fmla="*/ 2147483647 w 899"/>
                <a:gd name="T41" fmla="*/ 2147483647 h 1063"/>
                <a:gd name="T42" fmla="*/ 2147483647 w 899"/>
                <a:gd name="T43" fmla="*/ 2147483647 h 1063"/>
                <a:gd name="T44" fmla="*/ 2147483647 w 899"/>
                <a:gd name="T45" fmla="*/ 2147483647 h 1063"/>
                <a:gd name="T46" fmla="*/ 2147483647 w 899"/>
                <a:gd name="T47" fmla="*/ 2147483647 h 1063"/>
                <a:gd name="T48" fmla="*/ 2147483647 w 899"/>
                <a:gd name="T49" fmla="*/ 2147483647 h 1063"/>
                <a:gd name="T50" fmla="*/ 2147483647 w 899"/>
                <a:gd name="T51" fmla="*/ 2147483647 h 1063"/>
                <a:gd name="T52" fmla="*/ 2147483647 w 899"/>
                <a:gd name="T53" fmla="*/ 2147483647 h 1063"/>
                <a:gd name="T54" fmla="*/ 2147483647 w 899"/>
                <a:gd name="T55" fmla="*/ 2147483647 h 1063"/>
                <a:gd name="T56" fmla="*/ 2147483647 w 899"/>
                <a:gd name="T57" fmla="*/ 2147483647 h 1063"/>
                <a:gd name="T58" fmla="*/ 2147483647 w 899"/>
                <a:gd name="T59" fmla="*/ 2147483647 h 1063"/>
                <a:gd name="T60" fmla="*/ 2147483647 w 899"/>
                <a:gd name="T61" fmla="*/ 2147483647 h 1063"/>
                <a:gd name="T62" fmla="*/ 2147483647 w 899"/>
                <a:gd name="T63" fmla="*/ 2147483647 h 1063"/>
                <a:gd name="T64" fmla="*/ 2147483647 w 899"/>
                <a:gd name="T65" fmla="*/ 2147483647 h 1063"/>
                <a:gd name="T66" fmla="*/ 2147483647 w 899"/>
                <a:gd name="T67" fmla="*/ 2147483647 h 1063"/>
                <a:gd name="T68" fmla="*/ 2147483647 w 899"/>
                <a:gd name="T69" fmla="*/ 2147483647 h 1063"/>
                <a:gd name="T70" fmla="*/ 2147483647 w 899"/>
                <a:gd name="T71" fmla="*/ 2147483647 h 1063"/>
                <a:gd name="T72" fmla="*/ 2147483647 w 899"/>
                <a:gd name="T73" fmla="*/ 2147483647 h 1063"/>
                <a:gd name="T74" fmla="*/ 2147483647 w 899"/>
                <a:gd name="T75" fmla="*/ 2147483647 h 1063"/>
                <a:gd name="T76" fmla="*/ 2147483647 w 899"/>
                <a:gd name="T77" fmla="*/ 2147483647 h 1063"/>
                <a:gd name="T78" fmla="*/ 2147483647 w 899"/>
                <a:gd name="T79" fmla="*/ 2147483647 h 1063"/>
                <a:gd name="T80" fmla="*/ 2147483647 w 899"/>
                <a:gd name="T81" fmla="*/ 2147483647 h 1063"/>
                <a:gd name="T82" fmla="*/ 2147483647 w 899"/>
                <a:gd name="T83" fmla="*/ 2147483647 h 1063"/>
                <a:gd name="T84" fmla="*/ 2147483647 w 899"/>
                <a:gd name="T85" fmla="*/ 2147483647 h 1063"/>
                <a:gd name="T86" fmla="*/ 2147483647 w 899"/>
                <a:gd name="T87" fmla="*/ 2147483647 h 1063"/>
                <a:gd name="T88" fmla="*/ 2147483647 w 899"/>
                <a:gd name="T89" fmla="*/ 0 h 1063"/>
                <a:gd name="T90" fmla="*/ 2147483647 w 899"/>
                <a:gd name="T91" fmla="*/ 2147483647 h 1063"/>
                <a:gd name="T92" fmla="*/ 2147483647 w 899"/>
                <a:gd name="T93" fmla="*/ 2147483647 h 1063"/>
                <a:gd name="T94" fmla="*/ 2147483647 w 899"/>
                <a:gd name="T95" fmla="*/ 2147483647 h 1063"/>
                <a:gd name="T96" fmla="*/ 2147483647 w 899"/>
                <a:gd name="T97" fmla="*/ 2147483647 h 1063"/>
                <a:gd name="T98" fmla="*/ 2147483647 w 899"/>
                <a:gd name="T99" fmla="*/ 2147483647 h 1063"/>
                <a:gd name="T100" fmla="*/ 2147483647 w 899"/>
                <a:gd name="T101" fmla="*/ 2147483647 h 1063"/>
                <a:gd name="T102" fmla="*/ 2147483647 w 899"/>
                <a:gd name="T103" fmla="*/ 2147483647 h 1063"/>
                <a:gd name="T104" fmla="*/ 2147483647 w 899"/>
                <a:gd name="T105" fmla="*/ 2147483647 h 1063"/>
                <a:gd name="T106" fmla="*/ 2147483647 w 899"/>
                <a:gd name="T107" fmla="*/ 2147483647 h 1063"/>
                <a:gd name="T108" fmla="*/ 2147483647 w 899"/>
                <a:gd name="T109" fmla="*/ 2147483647 h 1063"/>
                <a:gd name="T110" fmla="*/ 2147483647 w 899"/>
                <a:gd name="T111" fmla="*/ 2147483647 h 1063"/>
                <a:gd name="T112" fmla="*/ 2147483647 w 899"/>
                <a:gd name="T113" fmla="*/ 2147483647 h 1063"/>
                <a:gd name="T114" fmla="*/ 2147483647 w 899"/>
                <a:gd name="T115" fmla="*/ 2147483647 h 1063"/>
                <a:gd name="T116" fmla="*/ 2147483647 w 899"/>
                <a:gd name="T117" fmla="*/ 2147483647 h 1063"/>
                <a:gd name="T118" fmla="*/ 2147483647 w 899"/>
                <a:gd name="T119" fmla="*/ 2147483647 h 1063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899" h="1063">
                  <a:moveTo>
                    <a:pt x="356" y="1063"/>
                  </a:moveTo>
                  <a:lnTo>
                    <a:pt x="356" y="1063"/>
                  </a:lnTo>
                  <a:lnTo>
                    <a:pt x="324" y="1061"/>
                  </a:lnTo>
                  <a:lnTo>
                    <a:pt x="293" y="1057"/>
                  </a:lnTo>
                  <a:lnTo>
                    <a:pt x="265" y="1050"/>
                  </a:lnTo>
                  <a:lnTo>
                    <a:pt x="238" y="1040"/>
                  </a:lnTo>
                  <a:lnTo>
                    <a:pt x="214" y="1029"/>
                  </a:lnTo>
                  <a:lnTo>
                    <a:pt x="190" y="1015"/>
                  </a:lnTo>
                  <a:lnTo>
                    <a:pt x="168" y="998"/>
                  </a:lnTo>
                  <a:lnTo>
                    <a:pt x="148" y="980"/>
                  </a:lnTo>
                  <a:lnTo>
                    <a:pt x="131" y="959"/>
                  </a:lnTo>
                  <a:lnTo>
                    <a:pt x="116" y="936"/>
                  </a:lnTo>
                  <a:lnTo>
                    <a:pt x="102" y="912"/>
                  </a:lnTo>
                  <a:lnTo>
                    <a:pt x="90" y="884"/>
                  </a:lnTo>
                  <a:lnTo>
                    <a:pt x="83" y="856"/>
                  </a:lnTo>
                  <a:lnTo>
                    <a:pt x="76" y="825"/>
                  </a:lnTo>
                  <a:lnTo>
                    <a:pt x="72" y="794"/>
                  </a:lnTo>
                  <a:lnTo>
                    <a:pt x="70" y="761"/>
                  </a:lnTo>
                  <a:lnTo>
                    <a:pt x="70" y="188"/>
                  </a:lnTo>
                  <a:lnTo>
                    <a:pt x="70" y="140"/>
                  </a:lnTo>
                  <a:lnTo>
                    <a:pt x="68" y="122"/>
                  </a:lnTo>
                  <a:lnTo>
                    <a:pt x="65" y="103"/>
                  </a:lnTo>
                  <a:lnTo>
                    <a:pt x="59" y="88"/>
                  </a:lnTo>
                  <a:lnTo>
                    <a:pt x="52" y="74"/>
                  </a:lnTo>
                  <a:lnTo>
                    <a:pt x="41" y="63"/>
                  </a:lnTo>
                  <a:lnTo>
                    <a:pt x="28" y="52"/>
                  </a:lnTo>
                  <a:lnTo>
                    <a:pt x="0" y="33"/>
                  </a:lnTo>
                  <a:lnTo>
                    <a:pt x="33" y="29"/>
                  </a:lnTo>
                  <a:lnTo>
                    <a:pt x="100" y="18"/>
                  </a:lnTo>
                  <a:lnTo>
                    <a:pt x="168" y="7"/>
                  </a:lnTo>
                  <a:lnTo>
                    <a:pt x="194" y="4"/>
                  </a:lnTo>
                  <a:lnTo>
                    <a:pt x="216" y="4"/>
                  </a:lnTo>
                  <a:lnTo>
                    <a:pt x="230" y="4"/>
                  </a:lnTo>
                  <a:lnTo>
                    <a:pt x="241" y="9"/>
                  </a:lnTo>
                  <a:lnTo>
                    <a:pt x="249" y="17"/>
                  </a:lnTo>
                  <a:lnTo>
                    <a:pt x="254" y="26"/>
                  </a:lnTo>
                  <a:lnTo>
                    <a:pt x="258" y="35"/>
                  </a:lnTo>
                  <a:lnTo>
                    <a:pt x="260" y="44"/>
                  </a:lnTo>
                  <a:lnTo>
                    <a:pt x="260" y="63"/>
                  </a:lnTo>
                  <a:lnTo>
                    <a:pt x="260" y="643"/>
                  </a:lnTo>
                  <a:lnTo>
                    <a:pt x="262" y="696"/>
                  </a:lnTo>
                  <a:lnTo>
                    <a:pt x="264" y="722"/>
                  </a:lnTo>
                  <a:lnTo>
                    <a:pt x="267" y="748"/>
                  </a:lnTo>
                  <a:lnTo>
                    <a:pt x="271" y="772"/>
                  </a:lnTo>
                  <a:lnTo>
                    <a:pt x="276" y="794"/>
                  </a:lnTo>
                  <a:lnTo>
                    <a:pt x="284" y="816"/>
                  </a:lnTo>
                  <a:lnTo>
                    <a:pt x="293" y="836"/>
                  </a:lnTo>
                  <a:lnTo>
                    <a:pt x="304" y="854"/>
                  </a:lnTo>
                  <a:lnTo>
                    <a:pt x="317" y="871"/>
                  </a:lnTo>
                  <a:lnTo>
                    <a:pt x="332" y="886"/>
                  </a:lnTo>
                  <a:lnTo>
                    <a:pt x="348" y="897"/>
                  </a:lnTo>
                  <a:lnTo>
                    <a:pt x="368" y="908"/>
                  </a:lnTo>
                  <a:lnTo>
                    <a:pt x="392" y="915"/>
                  </a:lnTo>
                  <a:lnTo>
                    <a:pt x="418" y="919"/>
                  </a:lnTo>
                  <a:lnTo>
                    <a:pt x="448" y="921"/>
                  </a:lnTo>
                  <a:lnTo>
                    <a:pt x="479" y="919"/>
                  </a:lnTo>
                  <a:lnTo>
                    <a:pt x="494" y="915"/>
                  </a:lnTo>
                  <a:lnTo>
                    <a:pt x="508" y="913"/>
                  </a:lnTo>
                  <a:lnTo>
                    <a:pt x="521" y="908"/>
                  </a:lnTo>
                  <a:lnTo>
                    <a:pt x="532" y="902"/>
                  </a:lnTo>
                  <a:lnTo>
                    <a:pt x="543" y="897"/>
                  </a:lnTo>
                  <a:lnTo>
                    <a:pt x="554" y="889"/>
                  </a:lnTo>
                  <a:lnTo>
                    <a:pt x="573" y="873"/>
                  </a:lnTo>
                  <a:lnTo>
                    <a:pt x="589" y="854"/>
                  </a:lnTo>
                  <a:lnTo>
                    <a:pt x="602" y="832"/>
                  </a:lnTo>
                  <a:lnTo>
                    <a:pt x="613" y="808"/>
                  </a:lnTo>
                  <a:lnTo>
                    <a:pt x="622" y="783"/>
                  </a:lnTo>
                  <a:lnTo>
                    <a:pt x="630" y="755"/>
                  </a:lnTo>
                  <a:lnTo>
                    <a:pt x="635" y="726"/>
                  </a:lnTo>
                  <a:lnTo>
                    <a:pt x="639" y="696"/>
                  </a:lnTo>
                  <a:lnTo>
                    <a:pt x="641" y="665"/>
                  </a:lnTo>
                  <a:lnTo>
                    <a:pt x="643" y="633"/>
                  </a:lnTo>
                  <a:lnTo>
                    <a:pt x="645" y="569"/>
                  </a:lnTo>
                  <a:lnTo>
                    <a:pt x="645" y="197"/>
                  </a:lnTo>
                  <a:lnTo>
                    <a:pt x="643" y="149"/>
                  </a:lnTo>
                  <a:lnTo>
                    <a:pt x="641" y="129"/>
                  </a:lnTo>
                  <a:lnTo>
                    <a:pt x="637" y="112"/>
                  </a:lnTo>
                  <a:lnTo>
                    <a:pt x="634" y="96"/>
                  </a:lnTo>
                  <a:lnTo>
                    <a:pt x="624" y="83"/>
                  </a:lnTo>
                  <a:lnTo>
                    <a:pt x="615" y="72"/>
                  </a:lnTo>
                  <a:lnTo>
                    <a:pt x="600" y="61"/>
                  </a:lnTo>
                  <a:lnTo>
                    <a:pt x="575" y="42"/>
                  </a:lnTo>
                  <a:lnTo>
                    <a:pt x="834" y="0"/>
                  </a:lnTo>
                  <a:lnTo>
                    <a:pt x="834" y="799"/>
                  </a:lnTo>
                  <a:lnTo>
                    <a:pt x="834" y="862"/>
                  </a:lnTo>
                  <a:lnTo>
                    <a:pt x="836" y="891"/>
                  </a:lnTo>
                  <a:lnTo>
                    <a:pt x="840" y="921"/>
                  </a:lnTo>
                  <a:lnTo>
                    <a:pt x="845" y="947"/>
                  </a:lnTo>
                  <a:lnTo>
                    <a:pt x="853" y="969"/>
                  </a:lnTo>
                  <a:lnTo>
                    <a:pt x="856" y="980"/>
                  </a:lnTo>
                  <a:lnTo>
                    <a:pt x="864" y="989"/>
                  </a:lnTo>
                  <a:lnTo>
                    <a:pt x="869" y="998"/>
                  </a:lnTo>
                  <a:lnTo>
                    <a:pt x="877" y="1005"/>
                  </a:lnTo>
                  <a:lnTo>
                    <a:pt x="899" y="1026"/>
                  </a:lnTo>
                  <a:lnTo>
                    <a:pt x="646" y="1042"/>
                  </a:lnTo>
                  <a:lnTo>
                    <a:pt x="646" y="952"/>
                  </a:lnTo>
                  <a:lnTo>
                    <a:pt x="645" y="934"/>
                  </a:lnTo>
                  <a:lnTo>
                    <a:pt x="635" y="943"/>
                  </a:lnTo>
                  <a:lnTo>
                    <a:pt x="619" y="959"/>
                  </a:lnTo>
                  <a:lnTo>
                    <a:pt x="597" y="978"/>
                  </a:lnTo>
                  <a:lnTo>
                    <a:pt x="569" y="996"/>
                  </a:lnTo>
                  <a:lnTo>
                    <a:pt x="538" y="1017"/>
                  </a:lnTo>
                  <a:lnTo>
                    <a:pt x="519" y="1026"/>
                  </a:lnTo>
                  <a:lnTo>
                    <a:pt x="501" y="1035"/>
                  </a:lnTo>
                  <a:lnTo>
                    <a:pt x="481" y="1042"/>
                  </a:lnTo>
                  <a:lnTo>
                    <a:pt x="459" y="1050"/>
                  </a:lnTo>
                  <a:lnTo>
                    <a:pt x="435" y="1055"/>
                  </a:lnTo>
                  <a:lnTo>
                    <a:pt x="409" y="1059"/>
                  </a:lnTo>
                  <a:lnTo>
                    <a:pt x="383" y="1061"/>
                  </a:lnTo>
                  <a:lnTo>
                    <a:pt x="356" y="1063"/>
                  </a:lnTo>
                  <a:close/>
                </a:path>
              </a:pathLst>
            </a:custGeom>
            <a:solidFill>
              <a:srgbClr val="00457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" name="Freeform 23"/>
            <p:cNvSpPr>
              <a:spLocks/>
            </p:cNvSpPr>
            <p:nvPr/>
          </p:nvSpPr>
          <p:spPr bwMode="blackGray">
            <a:xfrm>
              <a:off x="8531713" y="407873"/>
              <a:ext cx="116967" cy="138021"/>
            </a:xfrm>
            <a:custGeom>
              <a:avLst/>
              <a:gdLst>
                <a:gd name="T0" fmla="*/ 2147483647 w 899"/>
                <a:gd name="T1" fmla="*/ 2147483647 h 1063"/>
                <a:gd name="T2" fmla="*/ 2147483647 w 899"/>
                <a:gd name="T3" fmla="*/ 2147483647 h 1063"/>
                <a:gd name="T4" fmla="*/ 2147483647 w 899"/>
                <a:gd name="T5" fmla="*/ 2147483647 h 1063"/>
                <a:gd name="T6" fmla="*/ 2147483647 w 899"/>
                <a:gd name="T7" fmla="*/ 2147483647 h 1063"/>
                <a:gd name="T8" fmla="*/ 2147483647 w 899"/>
                <a:gd name="T9" fmla="*/ 2147483647 h 1063"/>
                <a:gd name="T10" fmla="*/ 2147483647 w 899"/>
                <a:gd name="T11" fmla="*/ 2147483647 h 1063"/>
                <a:gd name="T12" fmla="*/ 2147483647 w 899"/>
                <a:gd name="T13" fmla="*/ 2147483647 h 1063"/>
                <a:gd name="T14" fmla="*/ 2147483647 w 899"/>
                <a:gd name="T15" fmla="*/ 2147483647 h 1063"/>
                <a:gd name="T16" fmla="*/ 2147483647 w 899"/>
                <a:gd name="T17" fmla="*/ 2147483647 h 1063"/>
                <a:gd name="T18" fmla="*/ 2147483647 w 899"/>
                <a:gd name="T19" fmla="*/ 2147483647 h 1063"/>
                <a:gd name="T20" fmla="*/ 2147483647 w 899"/>
                <a:gd name="T21" fmla="*/ 2147483647 h 1063"/>
                <a:gd name="T22" fmla="*/ 2147483647 w 899"/>
                <a:gd name="T23" fmla="*/ 2147483647 h 1063"/>
                <a:gd name="T24" fmla="*/ 2147483647 w 899"/>
                <a:gd name="T25" fmla="*/ 2147483647 h 1063"/>
                <a:gd name="T26" fmla="*/ 0 w 899"/>
                <a:gd name="T27" fmla="*/ 2147483647 h 1063"/>
                <a:gd name="T28" fmla="*/ 2147483647 w 899"/>
                <a:gd name="T29" fmla="*/ 2147483647 h 1063"/>
                <a:gd name="T30" fmla="*/ 2147483647 w 899"/>
                <a:gd name="T31" fmla="*/ 2147483647 h 1063"/>
                <a:gd name="T32" fmla="*/ 2147483647 w 899"/>
                <a:gd name="T33" fmla="*/ 2147483647 h 1063"/>
                <a:gd name="T34" fmla="*/ 2147483647 w 899"/>
                <a:gd name="T35" fmla="*/ 2147483647 h 1063"/>
                <a:gd name="T36" fmla="*/ 2147483647 w 899"/>
                <a:gd name="T37" fmla="*/ 2147483647 h 1063"/>
                <a:gd name="T38" fmla="*/ 2147483647 w 899"/>
                <a:gd name="T39" fmla="*/ 2147483647 h 1063"/>
                <a:gd name="T40" fmla="*/ 2147483647 w 899"/>
                <a:gd name="T41" fmla="*/ 2147483647 h 1063"/>
                <a:gd name="T42" fmla="*/ 2147483647 w 899"/>
                <a:gd name="T43" fmla="*/ 2147483647 h 1063"/>
                <a:gd name="T44" fmla="*/ 2147483647 w 899"/>
                <a:gd name="T45" fmla="*/ 2147483647 h 1063"/>
                <a:gd name="T46" fmla="*/ 2147483647 w 899"/>
                <a:gd name="T47" fmla="*/ 2147483647 h 1063"/>
                <a:gd name="T48" fmla="*/ 2147483647 w 899"/>
                <a:gd name="T49" fmla="*/ 2147483647 h 1063"/>
                <a:gd name="T50" fmla="*/ 2147483647 w 899"/>
                <a:gd name="T51" fmla="*/ 2147483647 h 1063"/>
                <a:gd name="T52" fmla="*/ 2147483647 w 899"/>
                <a:gd name="T53" fmla="*/ 2147483647 h 1063"/>
                <a:gd name="T54" fmla="*/ 2147483647 w 899"/>
                <a:gd name="T55" fmla="*/ 2147483647 h 1063"/>
                <a:gd name="T56" fmla="*/ 2147483647 w 899"/>
                <a:gd name="T57" fmla="*/ 2147483647 h 1063"/>
                <a:gd name="T58" fmla="*/ 2147483647 w 899"/>
                <a:gd name="T59" fmla="*/ 2147483647 h 1063"/>
                <a:gd name="T60" fmla="*/ 2147483647 w 899"/>
                <a:gd name="T61" fmla="*/ 2147483647 h 1063"/>
                <a:gd name="T62" fmla="*/ 2147483647 w 899"/>
                <a:gd name="T63" fmla="*/ 2147483647 h 1063"/>
                <a:gd name="T64" fmla="*/ 2147483647 w 899"/>
                <a:gd name="T65" fmla="*/ 2147483647 h 1063"/>
                <a:gd name="T66" fmla="*/ 2147483647 w 899"/>
                <a:gd name="T67" fmla="*/ 2147483647 h 1063"/>
                <a:gd name="T68" fmla="*/ 2147483647 w 899"/>
                <a:gd name="T69" fmla="*/ 2147483647 h 1063"/>
                <a:gd name="T70" fmla="*/ 2147483647 w 899"/>
                <a:gd name="T71" fmla="*/ 2147483647 h 1063"/>
                <a:gd name="T72" fmla="*/ 2147483647 w 899"/>
                <a:gd name="T73" fmla="*/ 2147483647 h 1063"/>
                <a:gd name="T74" fmla="*/ 2147483647 w 899"/>
                <a:gd name="T75" fmla="*/ 2147483647 h 1063"/>
                <a:gd name="T76" fmla="*/ 2147483647 w 899"/>
                <a:gd name="T77" fmla="*/ 2147483647 h 1063"/>
                <a:gd name="T78" fmla="*/ 2147483647 w 899"/>
                <a:gd name="T79" fmla="*/ 2147483647 h 1063"/>
                <a:gd name="T80" fmla="*/ 2147483647 w 899"/>
                <a:gd name="T81" fmla="*/ 2147483647 h 1063"/>
                <a:gd name="T82" fmla="*/ 2147483647 w 899"/>
                <a:gd name="T83" fmla="*/ 2147483647 h 1063"/>
                <a:gd name="T84" fmla="*/ 2147483647 w 899"/>
                <a:gd name="T85" fmla="*/ 2147483647 h 1063"/>
                <a:gd name="T86" fmla="*/ 2147483647 w 899"/>
                <a:gd name="T87" fmla="*/ 2147483647 h 1063"/>
                <a:gd name="T88" fmla="*/ 2147483647 w 899"/>
                <a:gd name="T89" fmla="*/ 0 h 1063"/>
                <a:gd name="T90" fmla="*/ 2147483647 w 899"/>
                <a:gd name="T91" fmla="*/ 2147483647 h 1063"/>
                <a:gd name="T92" fmla="*/ 2147483647 w 899"/>
                <a:gd name="T93" fmla="*/ 2147483647 h 1063"/>
                <a:gd name="T94" fmla="*/ 2147483647 w 899"/>
                <a:gd name="T95" fmla="*/ 2147483647 h 1063"/>
                <a:gd name="T96" fmla="*/ 2147483647 w 899"/>
                <a:gd name="T97" fmla="*/ 2147483647 h 1063"/>
                <a:gd name="T98" fmla="*/ 2147483647 w 899"/>
                <a:gd name="T99" fmla="*/ 2147483647 h 1063"/>
                <a:gd name="T100" fmla="*/ 2147483647 w 899"/>
                <a:gd name="T101" fmla="*/ 2147483647 h 1063"/>
                <a:gd name="T102" fmla="*/ 2147483647 w 899"/>
                <a:gd name="T103" fmla="*/ 2147483647 h 1063"/>
                <a:gd name="T104" fmla="*/ 2147483647 w 899"/>
                <a:gd name="T105" fmla="*/ 2147483647 h 1063"/>
                <a:gd name="T106" fmla="*/ 2147483647 w 899"/>
                <a:gd name="T107" fmla="*/ 2147483647 h 1063"/>
                <a:gd name="T108" fmla="*/ 2147483647 w 899"/>
                <a:gd name="T109" fmla="*/ 2147483647 h 1063"/>
                <a:gd name="T110" fmla="*/ 2147483647 w 899"/>
                <a:gd name="T111" fmla="*/ 2147483647 h 1063"/>
                <a:gd name="T112" fmla="*/ 2147483647 w 899"/>
                <a:gd name="T113" fmla="*/ 2147483647 h 1063"/>
                <a:gd name="T114" fmla="*/ 2147483647 w 899"/>
                <a:gd name="T115" fmla="*/ 2147483647 h 1063"/>
                <a:gd name="T116" fmla="*/ 2147483647 w 899"/>
                <a:gd name="T117" fmla="*/ 2147483647 h 1063"/>
                <a:gd name="T118" fmla="*/ 2147483647 w 899"/>
                <a:gd name="T119" fmla="*/ 2147483647 h 1063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899" h="1063">
                  <a:moveTo>
                    <a:pt x="356" y="1063"/>
                  </a:moveTo>
                  <a:lnTo>
                    <a:pt x="356" y="1063"/>
                  </a:lnTo>
                  <a:lnTo>
                    <a:pt x="324" y="1061"/>
                  </a:lnTo>
                  <a:lnTo>
                    <a:pt x="293" y="1057"/>
                  </a:lnTo>
                  <a:lnTo>
                    <a:pt x="265" y="1050"/>
                  </a:lnTo>
                  <a:lnTo>
                    <a:pt x="238" y="1040"/>
                  </a:lnTo>
                  <a:lnTo>
                    <a:pt x="214" y="1029"/>
                  </a:lnTo>
                  <a:lnTo>
                    <a:pt x="190" y="1015"/>
                  </a:lnTo>
                  <a:lnTo>
                    <a:pt x="168" y="998"/>
                  </a:lnTo>
                  <a:lnTo>
                    <a:pt x="148" y="980"/>
                  </a:lnTo>
                  <a:lnTo>
                    <a:pt x="131" y="959"/>
                  </a:lnTo>
                  <a:lnTo>
                    <a:pt x="116" y="936"/>
                  </a:lnTo>
                  <a:lnTo>
                    <a:pt x="102" y="912"/>
                  </a:lnTo>
                  <a:lnTo>
                    <a:pt x="90" y="884"/>
                  </a:lnTo>
                  <a:lnTo>
                    <a:pt x="83" y="856"/>
                  </a:lnTo>
                  <a:lnTo>
                    <a:pt x="76" y="825"/>
                  </a:lnTo>
                  <a:lnTo>
                    <a:pt x="72" y="794"/>
                  </a:lnTo>
                  <a:lnTo>
                    <a:pt x="70" y="761"/>
                  </a:lnTo>
                  <a:lnTo>
                    <a:pt x="70" y="188"/>
                  </a:lnTo>
                  <a:lnTo>
                    <a:pt x="70" y="140"/>
                  </a:lnTo>
                  <a:lnTo>
                    <a:pt x="68" y="122"/>
                  </a:lnTo>
                  <a:lnTo>
                    <a:pt x="65" y="103"/>
                  </a:lnTo>
                  <a:lnTo>
                    <a:pt x="59" y="88"/>
                  </a:lnTo>
                  <a:lnTo>
                    <a:pt x="52" y="74"/>
                  </a:lnTo>
                  <a:lnTo>
                    <a:pt x="41" y="63"/>
                  </a:lnTo>
                  <a:lnTo>
                    <a:pt x="28" y="52"/>
                  </a:lnTo>
                  <a:lnTo>
                    <a:pt x="0" y="33"/>
                  </a:lnTo>
                  <a:lnTo>
                    <a:pt x="33" y="29"/>
                  </a:lnTo>
                  <a:lnTo>
                    <a:pt x="100" y="18"/>
                  </a:lnTo>
                  <a:lnTo>
                    <a:pt x="168" y="7"/>
                  </a:lnTo>
                  <a:lnTo>
                    <a:pt x="194" y="4"/>
                  </a:lnTo>
                  <a:lnTo>
                    <a:pt x="216" y="4"/>
                  </a:lnTo>
                  <a:lnTo>
                    <a:pt x="230" y="4"/>
                  </a:lnTo>
                  <a:lnTo>
                    <a:pt x="241" y="9"/>
                  </a:lnTo>
                  <a:lnTo>
                    <a:pt x="249" y="17"/>
                  </a:lnTo>
                  <a:lnTo>
                    <a:pt x="254" y="26"/>
                  </a:lnTo>
                  <a:lnTo>
                    <a:pt x="258" y="35"/>
                  </a:lnTo>
                  <a:lnTo>
                    <a:pt x="260" y="44"/>
                  </a:lnTo>
                  <a:lnTo>
                    <a:pt x="260" y="63"/>
                  </a:lnTo>
                  <a:lnTo>
                    <a:pt x="260" y="643"/>
                  </a:lnTo>
                  <a:lnTo>
                    <a:pt x="262" y="696"/>
                  </a:lnTo>
                  <a:lnTo>
                    <a:pt x="264" y="722"/>
                  </a:lnTo>
                  <a:lnTo>
                    <a:pt x="267" y="748"/>
                  </a:lnTo>
                  <a:lnTo>
                    <a:pt x="271" y="772"/>
                  </a:lnTo>
                  <a:lnTo>
                    <a:pt x="276" y="794"/>
                  </a:lnTo>
                  <a:lnTo>
                    <a:pt x="284" y="816"/>
                  </a:lnTo>
                  <a:lnTo>
                    <a:pt x="293" y="836"/>
                  </a:lnTo>
                  <a:lnTo>
                    <a:pt x="304" y="854"/>
                  </a:lnTo>
                  <a:lnTo>
                    <a:pt x="317" y="871"/>
                  </a:lnTo>
                  <a:lnTo>
                    <a:pt x="332" y="886"/>
                  </a:lnTo>
                  <a:lnTo>
                    <a:pt x="348" y="897"/>
                  </a:lnTo>
                  <a:lnTo>
                    <a:pt x="368" y="908"/>
                  </a:lnTo>
                  <a:lnTo>
                    <a:pt x="392" y="915"/>
                  </a:lnTo>
                  <a:lnTo>
                    <a:pt x="418" y="919"/>
                  </a:lnTo>
                  <a:lnTo>
                    <a:pt x="448" y="921"/>
                  </a:lnTo>
                  <a:lnTo>
                    <a:pt x="479" y="919"/>
                  </a:lnTo>
                  <a:lnTo>
                    <a:pt x="494" y="915"/>
                  </a:lnTo>
                  <a:lnTo>
                    <a:pt x="508" y="913"/>
                  </a:lnTo>
                  <a:lnTo>
                    <a:pt x="521" y="908"/>
                  </a:lnTo>
                  <a:lnTo>
                    <a:pt x="532" y="902"/>
                  </a:lnTo>
                  <a:lnTo>
                    <a:pt x="543" y="897"/>
                  </a:lnTo>
                  <a:lnTo>
                    <a:pt x="554" y="889"/>
                  </a:lnTo>
                  <a:lnTo>
                    <a:pt x="573" y="873"/>
                  </a:lnTo>
                  <a:lnTo>
                    <a:pt x="589" y="854"/>
                  </a:lnTo>
                  <a:lnTo>
                    <a:pt x="602" y="832"/>
                  </a:lnTo>
                  <a:lnTo>
                    <a:pt x="613" y="808"/>
                  </a:lnTo>
                  <a:lnTo>
                    <a:pt x="622" y="783"/>
                  </a:lnTo>
                  <a:lnTo>
                    <a:pt x="630" y="755"/>
                  </a:lnTo>
                  <a:lnTo>
                    <a:pt x="635" y="726"/>
                  </a:lnTo>
                  <a:lnTo>
                    <a:pt x="639" y="696"/>
                  </a:lnTo>
                  <a:lnTo>
                    <a:pt x="641" y="665"/>
                  </a:lnTo>
                  <a:lnTo>
                    <a:pt x="643" y="633"/>
                  </a:lnTo>
                  <a:lnTo>
                    <a:pt x="645" y="569"/>
                  </a:lnTo>
                  <a:lnTo>
                    <a:pt x="645" y="197"/>
                  </a:lnTo>
                  <a:lnTo>
                    <a:pt x="643" y="149"/>
                  </a:lnTo>
                  <a:lnTo>
                    <a:pt x="641" y="129"/>
                  </a:lnTo>
                  <a:lnTo>
                    <a:pt x="637" y="112"/>
                  </a:lnTo>
                  <a:lnTo>
                    <a:pt x="634" y="96"/>
                  </a:lnTo>
                  <a:lnTo>
                    <a:pt x="624" y="83"/>
                  </a:lnTo>
                  <a:lnTo>
                    <a:pt x="615" y="72"/>
                  </a:lnTo>
                  <a:lnTo>
                    <a:pt x="600" y="61"/>
                  </a:lnTo>
                  <a:lnTo>
                    <a:pt x="575" y="42"/>
                  </a:lnTo>
                  <a:lnTo>
                    <a:pt x="834" y="0"/>
                  </a:lnTo>
                  <a:lnTo>
                    <a:pt x="834" y="799"/>
                  </a:lnTo>
                  <a:lnTo>
                    <a:pt x="834" y="862"/>
                  </a:lnTo>
                  <a:lnTo>
                    <a:pt x="836" y="891"/>
                  </a:lnTo>
                  <a:lnTo>
                    <a:pt x="840" y="921"/>
                  </a:lnTo>
                  <a:lnTo>
                    <a:pt x="845" y="947"/>
                  </a:lnTo>
                  <a:lnTo>
                    <a:pt x="853" y="969"/>
                  </a:lnTo>
                  <a:lnTo>
                    <a:pt x="856" y="980"/>
                  </a:lnTo>
                  <a:lnTo>
                    <a:pt x="864" y="989"/>
                  </a:lnTo>
                  <a:lnTo>
                    <a:pt x="869" y="998"/>
                  </a:lnTo>
                  <a:lnTo>
                    <a:pt x="877" y="1005"/>
                  </a:lnTo>
                  <a:lnTo>
                    <a:pt x="899" y="1026"/>
                  </a:lnTo>
                  <a:lnTo>
                    <a:pt x="646" y="1042"/>
                  </a:lnTo>
                  <a:lnTo>
                    <a:pt x="646" y="952"/>
                  </a:lnTo>
                  <a:lnTo>
                    <a:pt x="645" y="934"/>
                  </a:lnTo>
                  <a:lnTo>
                    <a:pt x="635" y="943"/>
                  </a:lnTo>
                  <a:lnTo>
                    <a:pt x="619" y="959"/>
                  </a:lnTo>
                  <a:lnTo>
                    <a:pt x="597" y="978"/>
                  </a:lnTo>
                  <a:lnTo>
                    <a:pt x="569" y="996"/>
                  </a:lnTo>
                  <a:lnTo>
                    <a:pt x="538" y="1017"/>
                  </a:lnTo>
                  <a:lnTo>
                    <a:pt x="519" y="1026"/>
                  </a:lnTo>
                  <a:lnTo>
                    <a:pt x="501" y="1035"/>
                  </a:lnTo>
                  <a:lnTo>
                    <a:pt x="481" y="1042"/>
                  </a:lnTo>
                  <a:lnTo>
                    <a:pt x="459" y="1050"/>
                  </a:lnTo>
                  <a:lnTo>
                    <a:pt x="435" y="1055"/>
                  </a:lnTo>
                  <a:lnTo>
                    <a:pt x="409" y="1059"/>
                  </a:lnTo>
                  <a:lnTo>
                    <a:pt x="383" y="1061"/>
                  </a:lnTo>
                  <a:lnTo>
                    <a:pt x="356" y="1063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" name="Freeform 24"/>
            <p:cNvSpPr>
              <a:spLocks noEditPoints="1"/>
            </p:cNvSpPr>
            <p:nvPr/>
          </p:nvSpPr>
          <p:spPr bwMode="blackGray">
            <a:xfrm>
              <a:off x="8657257" y="408653"/>
              <a:ext cx="106830" cy="137241"/>
            </a:xfrm>
            <a:custGeom>
              <a:avLst/>
              <a:gdLst>
                <a:gd name="T0" fmla="*/ 2147483647 w 823"/>
                <a:gd name="T1" fmla="*/ 2147483647 h 1059"/>
                <a:gd name="T2" fmla="*/ 2147483647 w 823"/>
                <a:gd name="T3" fmla="*/ 2147483647 h 1059"/>
                <a:gd name="T4" fmla="*/ 2147483647 w 823"/>
                <a:gd name="T5" fmla="*/ 2147483647 h 1059"/>
                <a:gd name="T6" fmla="*/ 2147483647 w 823"/>
                <a:gd name="T7" fmla="*/ 2147483647 h 1059"/>
                <a:gd name="T8" fmla="*/ 0 w 823"/>
                <a:gd name="T9" fmla="*/ 2147483647 h 1059"/>
                <a:gd name="T10" fmla="*/ 2147483647 w 823"/>
                <a:gd name="T11" fmla="*/ 2147483647 h 1059"/>
                <a:gd name="T12" fmla="*/ 2147483647 w 823"/>
                <a:gd name="T13" fmla="*/ 2147483647 h 1059"/>
                <a:gd name="T14" fmla="*/ 2147483647 w 823"/>
                <a:gd name="T15" fmla="*/ 2147483647 h 1059"/>
                <a:gd name="T16" fmla="*/ 2147483647 w 823"/>
                <a:gd name="T17" fmla="*/ 2147483647 h 1059"/>
                <a:gd name="T18" fmla="*/ 2147483647 w 823"/>
                <a:gd name="T19" fmla="*/ 2147483647 h 1059"/>
                <a:gd name="T20" fmla="*/ 2147483647 w 823"/>
                <a:gd name="T21" fmla="*/ 2147483647 h 1059"/>
                <a:gd name="T22" fmla="*/ 2147483647 w 823"/>
                <a:gd name="T23" fmla="*/ 2147483647 h 1059"/>
                <a:gd name="T24" fmla="*/ 2147483647 w 823"/>
                <a:gd name="T25" fmla="*/ 2147483647 h 1059"/>
                <a:gd name="T26" fmla="*/ 2147483647 w 823"/>
                <a:gd name="T27" fmla="*/ 2147483647 h 1059"/>
                <a:gd name="T28" fmla="*/ 2147483647 w 823"/>
                <a:gd name="T29" fmla="*/ 2147483647 h 1059"/>
                <a:gd name="T30" fmla="*/ 2147483647 w 823"/>
                <a:gd name="T31" fmla="*/ 2147483647 h 1059"/>
                <a:gd name="T32" fmla="*/ 2147483647 w 823"/>
                <a:gd name="T33" fmla="*/ 2147483647 h 1059"/>
                <a:gd name="T34" fmla="*/ 2147483647 w 823"/>
                <a:gd name="T35" fmla="*/ 2147483647 h 1059"/>
                <a:gd name="T36" fmla="*/ 2147483647 w 823"/>
                <a:gd name="T37" fmla="*/ 2147483647 h 1059"/>
                <a:gd name="T38" fmla="*/ 2147483647 w 823"/>
                <a:gd name="T39" fmla="*/ 2147483647 h 1059"/>
                <a:gd name="T40" fmla="*/ 2147483647 w 823"/>
                <a:gd name="T41" fmla="*/ 2147483647 h 1059"/>
                <a:gd name="T42" fmla="*/ 2147483647 w 823"/>
                <a:gd name="T43" fmla="*/ 2147483647 h 1059"/>
                <a:gd name="T44" fmla="*/ 2147483647 w 823"/>
                <a:gd name="T45" fmla="*/ 2147483647 h 1059"/>
                <a:gd name="T46" fmla="*/ 2147483647 w 823"/>
                <a:gd name="T47" fmla="*/ 2147483647 h 1059"/>
                <a:gd name="T48" fmla="*/ 2147483647 w 823"/>
                <a:gd name="T49" fmla="*/ 2147483647 h 1059"/>
                <a:gd name="T50" fmla="*/ 2147483647 w 823"/>
                <a:gd name="T51" fmla="*/ 2147483647 h 1059"/>
                <a:gd name="T52" fmla="*/ 2147483647 w 823"/>
                <a:gd name="T53" fmla="*/ 2147483647 h 1059"/>
                <a:gd name="T54" fmla="*/ 2147483647 w 823"/>
                <a:gd name="T55" fmla="*/ 2147483647 h 1059"/>
                <a:gd name="T56" fmla="*/ 2147483647 w 823"/>
                <a:gd name="T57" fmla="*/ 2147483647 h 1059"/>
                <a:gd name="T58" fmla="*/ 2147483647 w 823"/>
                <a:gd name="T59" fmla="*/ 0 h 1059"/>
                <a:gd name="T60" fmla="*/ 2147483647 w 823"/>
                <a:gd name="T61" fmla="*/ 2147483647 h 1059"/>
                <a:gd name="T62" fmla="*/ 2147483647 w 823"/>
                <a:gd name="T63" fmla="*/ 2147483647 h 1059"/>
                <a:gd name="T64" fmla="*/ 2147483647 w 823"/>
                <a:gd name="T65" fmla="*/ 2147483647 h 1059"/>
                <a:gd name="T66" fmla="*/ 2147483647 w 823"/>
                <a:gd name="T67" fmla="*/ 2147483647 h 1059"/>
                <a:gd name="T68" fmla="*/ 2147483647 w 823"/>
                <a:gd name="T69" fmla="*/ 2147483647 h 1059"/>
                <a:gd name="T70" fmla="*/ 2147483647 w 823"/>
                <a:gd name="T71" fmla="*/ 2147483647 h 1059"/>
                <a:gd name="T72" fmla="*/ 2147483647 w 823"/>
                <a:gd name="T73" fmla="*/ 2147483647 h 1059"/>
                <a:gd name="T74" fmla="*/ 2147483647 w 823"/>
                <a:gd name="T75" fmla="*/ 2147483647 h 1059"/>
                <a:gd name="T76" fmla="*/ 2147483647 w 823"/>
                <a:gd name="T77" fmla="*/ 2147483647 h 1059"/>
                <a:gd name="T78" fmla="*/ 2147483647 w 823"/>
                <a:gd name="T79" fmla="*/ 2147483647 h 1059"/>
                <a:gd name="T80" fmla="*/ 2147483647 w 823"/>
                <a:gd name="T81" fmla="*/ 2147483647 h 1059"/>
                <a:gd name="T82" fmla="*/ 2147483647 w 823"/>
                <a:gd name="T83" fmla="*/ 2147483647 h 1059"/>
                <a:gd name="T84" fmla="*/ 2147483647 w 823"/>
                <a:gd name="T85" fmla="*/ 2147483647 h 1059"/>
                <a:gd name="T86" fmla="*/ 2147483647 w 823"/>
                <a:gd name="T87" fmla="*/ 2147483647 h 1059"/>
                <a:gd name="T88" fmla="*/ 2147483647 w 823"/>
                <a:gd name="T89" fmla="*/ 2147483647 h 1059"/>
                <a:gd name="T90" fmla="*/ 2147483647 w 823"/>
                <a:gd name="T91" fmla="*/ 2147483647 h 1059"/>
                <a:gd name="T92" fmla="*/ 2147483647 w 823"/>
                <a:gd name="T93" fmla="*/ 2147483647 h 1059"/>
                <a:gd name="T94" fmla="*/ 2147483647 w 823"/>
                <a:gd name="T95" fmla="*/ 2147483647 h 1059"/>
                <a:gd name="T96" fmla="*/ 2147483647 w 823"/>
                <a:gd name="T97" fmla="*/ 2147483647 h 1059"/>
                <a:gd name="T98" fmla="*/ 2147483647 w 823"/>
                <a:gd name="T99" fmla="*/ 2147483647 h 1059"/>
                <a:gd name="T100" fmla="*/ 2147483647 w 823"/>
                <a:gd name="T101" fmla="*/ 2147483647 h 1059"/>
                <a:gd name="T102" fmla="*/ 2147483647 w 823"/>
                <a:gd name="T103" fmla="*/ 2147483647 h 1059"/>
                <a:gd name="T104" fmla="*/ 2147483647 w 823"/>
                <a:gd name="T105" fmla="*/ 2147483647 h 1059"/>
                <a:gd name="T106" fmla="*/ 2147483647 w 823"/>
                <a:gd name="T107" fmla="*/ 2147483647 h 1059"/>
                <a:gd name="T108" fmla="*/ 2147483647 w 823"/>
                <a:gd name="T109" fmla="*/ 2147483647 h 1059"/>
                <a:gd name="T110" fmla="*/ 2147483647 w 823"/>
                <a:gd name="T111" fmla="*/ 2147483647 h 1059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823" h="1059">
                  <a:moveTo>
                    <a:pt x="289" y="1059"/>
                  </a:moveTo>
                  <a:lnTo>
                    <a:pt x="289" y="1059"/>
                  </a:lnTo>
                  <a:lnTo>
                    <a:pt x="256" y="1057"/>
                  </a:lnTo>
                  <a:lnTo>
                    <a:pt x="226" y="1053"/>
                  </a:lnTo>
                  <a:lnTo>
                    <a:pt x="197" y="1048"/>
                  </a:lnTo>
                  <a:lnTo>
                    <a:pt x="169" y="1040"/>
                  </a:lnTo>
                  <a:lnTo>
                    <a:pt x="144" y="1031"/>
                  </a:lnTo>
                  <a:lnTo>
                    <a:pt x="120" y="1018"/>
                  </a:lnTo>
                  <a:lnTo>
                    <a:pt x="98" y="1005"/>
                  </a:lnTo>
                  <a:lnTo>
                    <a:pt x="79" y="990"/>
                  </a:lnTo>
                  <a:lnTo>
                    <a:pt x="61" y="972"/>
                  </a:lnTo>
                  <a:lnTo>
                    <a:pt x="44" y="954"/>
                  </a:lnTo>
                  <a:lnTo>
                    <a:pt x="31" y="932"/>
                  </a:lnTo>
                  <a:lnTo>
                    <a:pt x="20" y="909"/>
                  </a:lnTo>
                  <a:lnTo>
                    <a:pt x="11" y="885"/>
                  </a:lnTo>
                  <a:lnTo>
                    <a:pt x="6" y="860"/>
                  </a:lnTo>
                  <a:lnTo>
                    <a:pt x="2" y="834"/>
                  </a:lnTo>
                  <a:lnTo>
                    <a:pt x="0" y="806"/>
                  </a:lnTo>
                  <a:lnTo>
                    <a:pt x="0" y="790"/>
                  </a:lnTo>
                  <a:lnTo>
                    <a:pt x="2" y="775"/>
                  </a:lnTo>
                  <a:lnTo>
                    <a:pt x="7" y="746"/>
                  </a:lnTo>
                  <a:lnTo>
                    <a:pt x="18" y="718"/>
                  </a:lnTo>
                  <a:lnTo>
                    <a:pt x="31" y="694"/>
                  </a:lnTo>
                  <a:lnTo>
                    <a:pt x="48" y="670"/>
                  </a:lnTo>
                  <a:lnTo>
                    <a:pt x="68" y="648"/>
                  </a:lnTo>
                  <a:lnTo>
                    <a:pt x="90" y="628"/>
                  </a:lnTo>
                  <a:lnTo>
                    <a:pt x="114" y="607"/>
                  </a:lnTo>
                  <a:lnTo>
                    <a:pt x="140" y="589"/>
                  </a:lnTo>
                  <a:lnTo>
                    <a:pt x="166" y="572"/>
                  </a:lnTo>
                  <a:lnTo>
                    <a:pt x="195" y="558"/>
                  </a:lnTo>
                  <a:lnTo>
                    <a:pt x="225" y="541"/>
                  </a:lnTo>
                  <a:lnTo>
                    <a:pt x="284" y="513"/>
                  </a:lnTo>
                  <a:lnTo>
                    <a:pt x="341" y="488"/>
                  </a:lnTo>
                  <a:lnTo>
                    <a:pt x="409" y="458"/>
                  </a:lnTo>
                  <a:lnTo>
                    <a:pt x="433" y="447"/>
                  </a:lnTo>
                  <a:lnTo>
                    <a:pt x="468" y="432"/>
                  </a:lnTo>
                  <a:lnTo>
                    <a:pt x="497" y="418"/>
                  </a:lnTo>
                  <a:lnTo>
                    <a:pt x="519" y="403"/>
                  </a:lnTo>
                  <a:lnTo>
                    <a:pt x="528" y="394"/>
                  </a:lnTo>
                  <a:lnTo>
                    <a:pt x="536" y="386"/>
                  </a:lnTo>
                  <a:lnTo>
                    <a:pt x="541" y="377"/>
                  </a:lnTo>
                  <a:lnTo>
                    <a:pt x="547" y="366"/>
                  </a:lnTo>
                  <a:lnTo>
                    <a:pt x="552" y="353"/>
                  </a:lnTo>
                  <a:lnTo>
                    <a:pt x="554" y="340"/>
                  </a:lnTo>
                  <a:lnTo>
                    <a:pt x="558" y="307"/>
                  </a:lnTo>
                  <a:lnTo>
                    <a:pt x="560" y="267"/>
                  </a:lnTo>
                  <a:lnTo>
                    <a:pt x="560" y="245"/>
                  </a:lnTo>
                  <a:lnTo>
                    <a:pt x="558" y="224"/>
                  </a:lnTo>
                  <a:lnTo>
                    <a:pt x="554" y="206"/>
                  </a:lnTo>
                  <a:lnTo>
                    <a:pt x="550" y="188"/>
                  </a:lnTo>
                  <a:lnTo>
                    <a:pt x="545" y="173"/>
                  </a:lnTo>
                  <a:lnTo>
                    <a:pt x="538" y="158"/>
                  </a:lnTo>
                  <a:lnTo>
                    <a:pt x="528" y="145"/>
                  </a:lnTo>
                  <a:lnTo>
                    <a:pt x="519" y="132"/>
                  </a:lnTo>
                  <a:lnTo>
                    <a:pt x="508" y="123"/>
                  </a:lnTo>
                  <a:lnTo>
                    <a:pt x="497" y="114"/>
                  </a:lnTo>
                  <a:lnTo>
                    <a:pt x="484" y="106"/>
                  </a:lnTo>
                  <a:lnTo>
                    <a:pt x="469" y="99"/>
                  </a:lnTo>
                  <a:lnTo>
                    <a:pt x="453" y="95"/>
                  </a:lnTo>
                  <a:lnTo>
                    <a:pt x="436" y="92"/>
                  </a:lnTo>
                  <a:lnTo>
                    <a:pt x="418" y="90"/>
                  </a:lnTo>
                  <a:lnTo>
                    <a:pt x="398" y="88"/>
                  </a:lnTo>
                  <a:lnTo>
                    <a:pt x="379" y="90"/>
                  </a:lnTo>
                  <a:lnTo>
                    <a:pt x="361" y="92"/>
                  </a:lnTo>
                  <a:lnTo>
                    <a:pt x="346" y="94"/>
                  </a:lnTo>
                  <a:lnTo>
                    <a:pt x="331" y="99"/>
                  </a:lnTo>
                  <a:lnTo>
                    <a:pt x="319" y="103"/>
                  </a:lnTo>
                  <a:lnTo>
                    <a:pt x="307" y="110"/>
                  </a:lnTo>
                  <a:lnTo>
                    <a:pt x="298" y="116"/>
                  </a:lnTo>
                  <a:lnTo>
                    <a:pt x="289" y="123"/>
                  </a:lnTo>
                  <a:lnTo>
                    <a:pt x="274" y="140"/>
                  </a:lnTo>
                  <a:lnTo>
                    <a:pt x="261" y="160"/>
                  </a:lnTo>
                  <a:lnTo>
                    <a:pt x="252" y="180"/>
                  </a:lnTo>
                  <a:lnTo>
                    <a:pt x="243" y="200"/>
                  </a:lnTo>
                  <a:lnTo>
                    <a:pt x="226" y="235"/>
                  </a:lnTo>
                  <a:lnTo>
                    <a:pt x="217" y="252"/>
                  </a:lnTo>
                  <a:lnTo>
                    <a:pt x="206" y="265"/>
                  </a:lnTo>
                  <a:lnTo>
                    <a:pt x="191" y="278"/>
                  </a:lnTo>
                  <a:lnTo>
                    <a:pt x="184" y="283"/>
                  </a:lnTo>
                  <a:lnTo>
                    <a:pt x="175" y="287"/>
                  </a:lnTo>
                  <a:lnTo>
                    <a:pt x="164" y="291"/>
                  </a:lnTo>
                  <a:lnTo>
                    <a:pt x="153" y="294"/>
                  </a:lnTo>
                  <a:lnTo>
                    <a:pt x="142" y="296"/>
                  </a:lnTo>
                  <a:lnTo>
                    <a:pt x="129" y="296"/>
                  </a:lnTo>
                  <a:lnTo>
                    <a:pt x="107" y="294"/>
                  </a:lnTo>
                  <a:lnTo>
                    <a:pt x="88" y="291"/>
                  </a:lnTo>
                  <a:lnTo>
                    <a:pt x="72" y="283"/>
                  </a:lnTo>
                  <a:lnTo>
                    <a:pt x="59" y="272"/>
                  </a:lnTo>
                  <a:lnTo>
                    <a:pt x="48" y="261"/>
                  </a:lnTo>
                  <a:lnTo>
                    <a:pt x="41" y="245"/>
                  </a:lnTo>
                  <a:lnTo>
                    <a:pt x="35" y="228"/>
                  </a:lnTo>
                  <a:lnTo>
                    <a:pt x="33" y="208"/>
                  </a:lnTo>
                  <a:lnTo>
                    <a:pt x="33" y="195"/>
                  </a:lnTo>
                  <a:lnTo>
                    <a:pt x="35" y="182"/>
                  </a:lnTo>
                  <a:lnTo>
                    <a:pt x="39" y="169"/>
                  </a:lnTo>
                  <a:lnTo>
                    <a:pt x="42" y="158"/>
                  </a:lnTo>
                  <a:lnTo>
                    <a:pt x="48" y="147"/>
                  </a:lnTo>
                  <a:lnTo>
                    <a:pt x="53" y="136"/>
                  </a:lnTo>
                  <a:lnTo>
                    <a:pt x="68" y="114"/>
                  </a:lnTo>
                  <a:lnTo>
                    <a:pt x="87" y="95"/>
                  </a:lnTo>
                  <a:lnTo>
                    <a:pt x="109" y="79"/>
                  </a:lnTo>
                  <a:lnTo>
                    <a:pt x="134" y="62"/>
                  </a:lnTo>
                  <a:lnTo>
                    <a:pt x="162" y="49"/>
                  </a:lnTo>
                  <a:lnTo>
                    <a:pt x="191" y="36"/>
                  </a:lnTo>
                  <a:lnTo>
                    <a:pt x="225" y="27"/>
                  </a:lnTo>
                  <a:lnTo>
                    <a:pt x="258" y="18"/>
                  </a:lnTo>
                  <a:lnTo>
                    <a:pt x="293" y="11"/>
                  </a:lnTo>
                  <a:lnTo>
                    <a:pt x="330" y="5"/>
                  </a:lnTo>
                  <a:lnTo>
                    <a:pt x="366" y="2"/>
                  </a:lnTo>
                  <a:lnTo>
                    <a:pt x="405" y="0"/>
                  </a:lnTo>
                  <a:lnTo>
                    <a:pt x="444" y="0"/>
                  </a:lnTo>
                  <a:lnTo>
                    <a:pt x="481" y="0"/>
                  </a:lnTo>
                  <a:lnTo>
                    <a:pt x="515" y="2"/>
                  </a:lnTo>
                  <a:lnTo>
                    <a:pt x="549" y="5"/>
                  </a:lnTo>
                  <a:lnTo>
                    <a:pt x="578" y="11"/>
                  </a:lnTo>
                  <a:lnTo>
                    <a:pt x="606" y="16"/>
                  </a:lnTo>
                  <a:lnTo>
                    <a:pt x="631" y="25"/>
                  </a:lnTo>
                  <a:lnTo>
                    <a:pt x="654" y="35"/>
                  </a:lnTo>
                  <a:lnTo>
                    <a:pt x="674" y="46"/>
                  </a:lnTo>
                  <a:lnTo>
                    <a:pt x="692" y="59"/>
                  </a:lnTo>
                  <a:lnTo>
                    <a:pt x="707" y="71"/>
                  </a:lnTo>
                  <a:lnTo>
                    <a:pt x="720" y="86"/>
                  </a:lnTo>
                  <a:lnTo>
                    <a:pt x="731" y="105"/>
                  </a:lnTo>
                  <a:lnTo>
                    <a:pt x="738" y="123"/>
                  </a:lnTo>
                  <a:lnTo>
                    <a:pt x="746" y="141"/>
                  </a:lnTo>
                  <a:lnTo>
                    <a:pt x="749" y="164"/>
                  </a:lnTo>
                  <a:lnTo>
                    <a:pt x="749" y="188"/>
                  </a:lnTo>
                  <a:lnTo>
                    <a:pt x="749" y="694"/>
                  </a:lnTo>
                  <a:lnTo>
                    <a:pt x="749" y="779"/>
                  </a:lnTo>
                  <a:lnTo>
                    <a:pt x="753" y="821"/>
                  </a:lnTo>
                  <a:lnTo>
                    <a:pt x="757" y="862"/>
                  </a:lnTo>
                  <a:lnTo>
                    <a:pt x="764" y="902"/>
                  </a:lnTo>
                  <a:lnTo>
                    <a:pt x="768" y="920"/>
                  </a:lnTo>
                  <a:lnTo>
                    <a:pt x="775" y="939"/>
                  </a:lnTo>
                  <a:lnTo>
                    <a:pt x="781" y="955"/>
                  </a:lnTo>
                  <a:lnTo>
                    <a:pt x="790" y="972"/>
                  </a:lnTo>
                  <a:lnTo>
                    <a:pt x="799" y="989"/>
                  </a:lnTo>
                  <a:lnTo>
                    <a:pt x="810" y="1003"/>
                  </a:lnTo>
                  <a:lnTo>
                    <a:pt x="823" y="1022"/>
                  </a:lnTo>
                  <a:lnTo>
                    <a:pt x="589" y="1036"/>
                  </a:lnTo>
                  <a:lnTo>
                    <a:pt x="587" y="1027"/>
                  </a:lnTo>
                  <a:lnTo>
                    <a:pt x="578" y="983"/>
                  </a:lnTo>
                  <a:lnTo>
                    <a:pt x="571" y="946"/>
                  </a:lnTo>
                  <a:lnTo>
                    <a:pt x="567" y="920"/>
                  </a:lnTo>
                  <a:lnTo>
                    <a:pt x="563" y="909"/>
                  </a:lnTo>
                  <a:lnTo>
                    <a:pt x="562" y="902"/>
                  </a:lnTo>
                  <a:lnTo>
                    <a:pt x="560" y="904"/>
                  </a:lnTo>
                  <a:lnTo>
                    <a:pt x="538" y="935"/>
                  </a:lnTo>
                  <a:lnTo>
                    <a:pt x="515" y="963"/>
                  </a:lnTo>
                  <a:lnTo>
                    <a:pt x="492" y="990"/>
                  </a:lnTo>
                  <a:lnTo>
                    <a:pt x="477" y="1001"/>
                  </a:lnTo>
                  <a:lnTo>
                    <a:pt x="462" y="1013"/>
                  </a:lnTo>
                  <a:lnTo>
                    <a:pt x="447" y="1022"/>
                  </a:lnTo>
                  <a:lnTo>
                    <a:pt x="431" y="1031"/>
                  </a:lnTo>
                  <a:lnTo>
                    <a:pt x="412" y="1040"/>
                  </a:lnTo>
                  <a:lnTo>
                    <a:pt x="390" y="1046"/>
                  </a:lnTo>
                  <a:lnTo>
                    <a:pt x="368" y="1051"/>
                  </a:lnTo>
                  <a:lnTo>
                    <a:pt x="344" y="1055"/>
                  </a:lnTo>
                  <a:lnTo>
                    <a:pt x="319" y="1057"/>
                  </a:lnTo>
                  <a:lnTo>
                    <a:pt x="289" y="1059"/>
                  </a:lnTo>
                  <a:close/>
                  <a:moveTo>
                    <a:pt x="560" y="486"/>
                  </a:moveTo>
                  <a:lnTo>
                    <a:pt x="457" y="536"/>
                  </a:lnTo>
                  <a:lnTo>
                    <a:pt x="400" y="563"/>
                  </a:lnTo>
                  <a:lnTo>
                    <a:pt x="350" y="589"/>
                  </a:lnTo>
                  <a:lnTo>
                    <a:pt x="307" y="615"/>
                  </a:lnTo>
                  <a:lnTo>
                    <a:pt x="289" y="626"/>
                  </a:lnTo>
                  <a:lnTo>
                    <a:pt x="272" y="639"/>
                  </a:lnTo>
                  <a:lnTo>
                    <a:pt x="260" y="652"/>
                  </a:lnTo>
                  <a:lnTo>
                    <a:pt x="247" y="666"/>
                  </a:lnTo>
                  <a:lnTo>
                    <a:pt x="236" y="681"/>
                  </a:lnTo>
                  <a:lnTo>
                    <a:pt x="226" y="696"/>
                  </a:lnTo>
                  <a:lnTo>
                    <a:pt x="221" y="712"/>
                  </a:lnTo>
                  <a:lnTo>
                    <a:pt x="215" y="731"/>
                  </a:lnTo>
                  <a:lnTo>
                    <a:pt x="214" y="749"/>
                  </a:lnTo>
                  <a:lnTo>
                    <a:pt x="212" y="771"/>
                  </a:lnTo>
                  <a:lnTo>
                    <a:pt x="214" y="788"/>
                  </a:lnTo>
                  <a:lnTo>
                    <a:pt x="215" y="803"/>
                  </a:lnTo>
                  <a:lnTo>
                    <a:pt x="217" y="817"/>
                  </a:lnTo>
                  <a:lnTo>
                    <a:pt x="223" y="830"/>
                  </a:lnTo>
                  <a:lnTo>
                    <a:pt x="228" y="843"/>
                  </a:lnTo>
                  <a:lnTo>
                    <a:pt x="236" y="856"/>
                  </a:lnTo>
                  <a:lnTo>
                    <a:pt x="245" y="865"/>
                  </a:lnTo>
                  <a:lnTo>
                    <a:pt x="254" y="876"/>
                  </a:lnTo>
                  <a:lnTo>
                    <a:pt x="265" y="884"/>
                  </a:lnTo>
                  <a:lnTo>
                    <a:pt x="276" y="891"/>
                  </a:lnTo>
                  <a:lnTo>
                    <a:pt x="289" y="898"/>
                  </a:lnTo>
                  <a:lnTo>
                    <a:pt x="304" y="902"/>
                  </a:lnTo>
                  <a:lnTo>
                    <a:pt x="319" y="908"/>
                  </a:lnTo>
                  <a:lnTo>
                    <a:pt x="335" y="909"/>
                  </a:lnTo>
                  <a:lnTo>
                    <a:pt x="353" y="911"/>
                  </a:lnTo>
                  <a:lnTo>
                    <a:pt x="372" y="913"/>
                  </a:lnTo>
                  <a:lnTo>
                    <a:pt x="396" y="911"/>
                  </a:lnTo>
                  <a:lnTo>
                    <a:pt x="416" y="908"/>
                  </a:lnTo>
                  <a:lnTo>
                    <a:pt x="436" y="900"/>
                  </a:lnTo>
                  <a:lnTo>
                    <a:pt x="457" y="893"/>
                  </a:lnTo>
                  <a:lnTo>
                    <a:pt x="473" y="882"/>
                  </a:lnTo>
                  <a:lnTo>
                    <a:pt x="488" y="871"/>
                  </a:lnTo>
                  <a:lnTo>
                    <a:pt x="503" y="856"/>
                  </a:lnTo>
                  <a:lnTo>
                    <a:pt x="514" y="841"/>
                  </a:lnTo>
                  <a:lnTo>
                    <a:pt x="525" y="825"/>
                  </a:lnTo>
                  <a:lnTo>
                    <a:pt x="534" y="806"/>
                  </a:lnTo>
                  <a:lnTo>
                    <a:pt x="543" y="788"/>
                  </a:lnTo>
                  <a:lnTo>
                    <a:pt x="549" y="768"/>
                  </a:lnTo>
                  <a:lnTo>
                    <a:pt x="554" y="747"/>
                  </a:lnTo>
                  <a:lnTo>
                    <a:pt x="558" y="727"/>
                  </a:lnTo>
                  <a:lnTo>
                    <a:pt x="560" y="705"/>
                  </a:lnTo>
                  <a:lnTo>
                    <a:pt x="560" y="685"/>
                  </a:lnTo>
                  <a:lnTo>
                    <a:pt x="560" y="486"/>
                  </a:lnTo>
                  <a:close/>
                </a:path>
              </a:pathLst>
            </a:custGeom>
            <a:solidFill>
              <a:srgbClr val="00457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" name="Freeform 25"/>
            <p:cNvSpPr>
              <a:spLocks/>
            </p:cNvSpPr>
            <p:nvPr/>
          </p:nvSpPr>
          <p:spPr bwMode="blackGray">
            <a:xfrm>
              <a:off x="8657257" y="408653"/>
              <a:ext cx="106830" cy="137241"/>
            </a:xfrm>
            <a:custGeom>
              <a:avLst/>
              <a:gdLst>
                <a:gd name="T0" fmla="*/ 2147483647 w 823"/>
                <a:gd name="T1" fmla="*/ 2147483647 h 1059"/>
                <a:gd name="T2" fmla="*/ 2147483647 w 823"/>
                <a:gd name="T3" fmla="*/ 2147483647 h 1059"/>
                <a:gd name="T4" fmla="*/ 2147483647 w 823"/>
                <a:gd name="T5" fmla="*/ 2147483647 h 1059"/>
                <a:gd name="T6" fmla="*/ 2147483647 w 823"/>
                <a:gd name="T7" fmla="*/ 2147483647 h 1059"/>
                <a:gd name="T8" fmla="*/ 2147483647 w 823"/>
                <a:gd name="T9" fmla="*/ 2147483647 h 1059"/>
                <a:gd name="T10" fmla="*/ 0 w 823"/>
                <a:gd name="T11" fmla="*/ 2147483647 h 1059"/>
                <a:gd name="T12" fmla="*/ 2147483647 w 823"/>
                <a:gd name="T13" fmla="*/ 2147483647 h 1059"/>
                <a:gd name="T14" fmla="*/ 2147483647 w 823"/>
                <a:gd name="T15" fmla="*/ 2147483647 h 1059"/>
                <a:gd name="T16" fmla="*/ 2147483647 w 823"/>
                <a:gd name="T17" fmla="*/ 2147483647 h 1059"/>
                <a:gd name="T18" fmla="*/ 2147483647 w 823"/>
                <a:gd name="T19" fmla="*/ 2147483647 h 1059"/>
                <a:gd name="T20" fmla="*/ 2147483647 w 823"/>
                <a:gd name="T21" fmla="*/ 2147483647 h 1059"/>
                <a:gd name="T22" fmla="*/ 2147483647 w 823"/>
                <a:gd name="T23" fmla="*/ 2147483647 h 1059"/>
                <a:gd name="T24" fmla="*/ 2147483647 w 823"/>
                <a:gd name="T25" fmla="*/ 2147483647 h 1059"/>
                <a:gd name="T26" fmla="*/ 2147483647 w 823"/>
                <a:gd name="T27" fmla="*/ 2147483647 h 1059"/>
                <a:gd name="T28" fmla="*/ 2147483647 w 823"/>
                <a:gd name="T29" fmla="*/ 2147483647 h 1059"/>
                <a:gd name="T30" fmla="*/ 2147483647 w 823"/>
                <a:gd name="T31" fmla="*/ 2147483647 h 1059"/>
                <a:gd name="T32" fmla="*/ 2147483647 w 823"/>
                <a:gd name="T33" fmla="*/ 2147483647 h 1059"/>
                <a:gd name="T34" fmla="*/ 2147483647 w 823"/>
                <a:gd name="T35" fmla="*/ 2147483647 h 1059"/>
                <a:gd name="T36" fmla="*/ 2147483647 w 823"/>
                <a:gd name="T37" fmla="*/ 2147483647 h 1059"/>
                <a:gd name="T38" fmla="*/ 2147483647 w 823"/>
                <a:gd name="T39" fmla="*/ 2147483647 h 1059"/>
                <a:gd name="T40" fmla="*/ 2147483647 w 823"/>
                <a:gd name="T41" fmla="*/ 2147483647 h 1059"/>
                <a:gd name="T42" fmla="*/ 2147483647 w 823"/>
                <a:gd name="T43" fmla="*/ 2147483647 h 1059"/>
                <a:gd name="T44" fmla="*/ 2147483647 w 823"/>
                <a:gd name="T45" fmla="*/ 2147483647 h 1059"/>
                <a:gd name="T46" fmla="*/ 2147483647 w 823"/>
                <a:gd name="T47" fmla="*/ 2147483647 h 1059"/>
                <a:gd name="T48" fmla="*/ 2147483647 w 823"/>
                <a:gd name="T49" fmla="*/ 2147483647 h 1059"/>
                <a:gd name="T50" fmla="*/ 2147483647 w 823"/>
                <a:gd name="T51" fmla="*/ 2147483647 h 1059"/>
                <a:gd name="T52" fmla="*/ 2147483647 w 823"/>
                <a:gd name="T53" fmla="*/ 2147483647 h 1059"/>
                <a:gd name="T54" fmla="*/ 2147483647 w 823"/>
                <a:gd name="T55" fmla="*/ 2147483647 h 1059"/>
                <a:gd name="T56" fmla="*/ 2147483647 w 823"/>
                <a:gd name="T57" fmla="*/ 2147483647 h 1059"/>
                <a:gd name="T58" fmla="*/ 2147483647 w 823"/>
                <a:gd name="T59" fmla="*/ 2147483647 h 1059"/>
                <a:gd name="T60" fmla="*/ 2147483647 w 823"/>
                <a:gd name="T61" fmla="*/ 2147483647 h 1059"/>
                <a:gd name="T62" fmla="*/ 2147483647 w 823"/>
                <a:gd name="T63" fmla="*/ 2147483647 h 1059"/>
                <a:gd name="T64" fmla="*/ 2147483647 w 823"/>
                <a:gd name="T65" fmla="*/ 2147483647 h 1059"/>
                <a:gd name="T66" fmla="*/ 2147483647 w 823"/>
                <a:gd name="T67" fmla="*/ 2147483647 h 1059"/>
                <a:gd name="T68" fmla="*/ 2147483647 w 823"/>
                <a:gd name="T69" fmla="*/ 2147483647 h 1059"/>
                <a:gd name="T70" fmla="*/ 2147483647 w 823"/>
                <a:gd name="T71" fmla="*/ 2147483647 h 1059"/>
                <a:gd name="T72" fmla="*/ 2147483647 w 823"/>
                <a:gd name="T73" fmla="*/ 2147483647 h 1059"/>
                <a:gd name="T74" fmla="*/ 2147483647 w 823"/>
                <a:gd name="T75" fmla="*/ 2147483647 h 1059"/>
                <a:gd name="T76" fmla="*/ 2147483647 w 823"/>
                <a:gd name="T77" fmla="*/ 2147483647 h 1059"/>
                <a:gd name="T78" fmla="*/ 2147483647 w 823"/>
                <a:gd name="T79" fmla="*/ 0 h 1059"/>
                <a:gd name="T80" fmla="*/ 2147483647 w 823"/>
                <a:gd name="T81" fmla="*/ 2147483647 h 1059"/>
                <a:gd name="T82" fmla="*/ 2147483647 w 823"/>
                <a:gd name="T83" fmla="*/ 2147483647 h 1059"/>
                <a:gd name="T84" fmla="*/ 2147483647 w 823"/>
                <a:gd name="T85" fmla="*/ 2147483647 h 1059"/>
                <a:gd name="T86" fmla="*/ 2147483647 w 823"/>
                <a:gd name="T87" fmla="*/ 2147483647 h 1059"/>
                <a:gd name="T88" fmla="*/ 2147483647 w 823"/>
                <a:gd name="T89" fmla="*/ 2147483647 h 1059"/>
                <a:gd name="T90" fmla="*/ 2147483647 w 823"/>
                <a:gd name="T91" fmla="*/ 2147483647 h 1059"/>
                <a:gd name="T92" fmla="*/ 2147483647 w 823"/>
                <a:gd name="T93" fmla="*/ 2147483647 h 1059"/>
                <a:gd name="T94" fmla="*/ 2147483647 w 823"/>
                <a:gd name="T95" fmla="*/ 2147483647 h 1059"/>
                <a:gd name="T96" fmla="*/ 2147483647 w 823"/>
                <a:gd name="T97" fmla="*/ 2147483647 h 1059"/>
                <a:gd name="T98" fmla="*/ 2147483647 w 823"/>
                <a:gd name="T99" fmla="*/ 2147483647 h 1059"/>
                <a:gd name="T100" fmla="*/ 2147483647 w 823"/>
                <a:gd name="T101" fmla="*/ 2147483647 h 1059"/>
                <a:gd name="T102" fmla="*/ 2147483647 w 823"/>
                <a:gd name="T103" fmla="*/ 2147483647 h 1059"/>
                <a:gd name="T104" fmla="*/ 2147483647 w 823"/>
                <a:gd name="T105" fmla="*/ 2147483647 h 1059"/>
                <a:gd name="T106" fmla="*/ 2147483647 w 823"/>
                <a:gd name="T107" fmla="*/ 2147483647 h 1059"/>
                <a:gd name="T108" fmla="*/ 2147483647 w 823"/>
                <a:gd name="T109" fmla="*/ 2147483647 h 1059"/>
                <a:gd name="T110" fmla="*/ 2147483647 w 823"/>
                <a:gd name="T111" fmla="*/ 2147483647 h 1059"/>
                <a:gd name="T112" fmla="*/ 2147483647 w 823"/>
                <a:gd name="T113" fmla="*/ 2147483647 h 1059"/>
                <a:gd name="T114" fmla="*/ 2147483647 w 823"/>
                <a:gd name="T115" fmla="*/ 2147483647 h 1059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823" h="1059">
                  <a:moveTo>
                    <a:pt x="289" y="1059"/>
                  </a:moveTo>
                  <a:lnTo>
                    <a:pt x="289" y="1059"/>
                  </a:lnTo>
                  <a:lnTo>
                    <a:pt x="256" y="1057"/>
                  </a:lnTo>
                  <a:lnTo>
                    <a:pt x="226" y="1053"/>
                  </a:lnTo>
                  <a:lnTo>
                    <a:pt x="197" y="1048"/>
                  </a:lnTo>
                  <a:lnTo>
                    <a:pt x="169" y="1040"/>
                  </a:lnTo>
                  <a:lnTo>
                    <a:pt x="144" y="1031"/>
                  </a:lnTo>
                  <a:lnTo>
                    <a:pt x="120" y="1018"/>
                  </a:lnTo>
                  <a:lnTo>
                    <a:pt x="98" y="1005"/>
                  </a:lnTo>
                  <a:lnTo>
                    <a:pt x="79" y="990"/>
                  </a:lnTo>
                  <a:lnTo>
                    <a:pt x="61" y="972"/>
                  </a:lnTo>
                  <a:lnTo>
                    <a:pt x="44" y="954"/>
                  </a:lnTo>
                  <a:lnTo>
                    <a:pt x="31" y="932"/>
                  </a:lnTo>
                  <a:lnTo>
                    <a:pt x="20" y="909"/>
                  </a:lnTo>
                  <a:lnTo>
                    <a:pt x="11" y="885"/>
                  </a:lnTo>
                  <a:lnTo>
                    <a:pt x="6" y="860"/>
                  </a:lnTo>
                  <a:lnTo>
                    <a:pt x="2" y="834"/>
                  </a:lnTo>
                  <a:lnTo>
                    <a:pt x="0" y="806"/>
                  </a:lnTo>
                  <a:lnTo>
                    <a:pt x="0" y="790"/>
                  </a:lnTo>
                  <a:lnTo>
                    <a:pt x="2" y="775"/>
                  </a:lnTo>
                  <a:lnTo>
                    <a:pt x="7" y="746"/>
                  </a:lnTo>
                  <a:lnTo>
                    <a:pt x="18" y="718"/>
                  </a:lnTo>
                  <a:lnTo>
                    <a:pt x="31" y="694"/>
                  </a:lnTo>
                  <a:lnTo>
                    <a:pt x="48" y="670"/>
                  </a:lnTo>
                  <a:lnTo>
                    <a:pt x="68" y="648"/>
                  </a:lnTo>
                  <a:lnTo>
                    <a:pt x="90" y="628"/>
                  </a:lnTo>
                  <a:lnTo>
                    <a:pt x="114" y="607"/>
                  </a:lnTo>
                  <a:lnTo>
                    <a:pt x="140" y="589"/>
                  </a:lnTo>
                  <a:lnTo>
                    <a:pt x="166" y="572"/>
                  </a:lnTo>
                  <a:lnTo>
                    <a:pt x="195" y="558"/>
                  </a:lnTo>
                  <a:lnTo>
                    <a:pt x="225" y="541"/>
                  </a:lnTo>
                  <a:lnTo>
                    <a:pt x="284" y="513"/>
                  </a:lnTo>
                  <a:lnTo>
                    <a:pt x="341" y="488"/>
                  </a:lnTo>
                  <a:lnTo>
                    <a:pt x="409" y="458"/>
                  </a:lnTo>
                  <a:lnTo>
                    <a:pt x="433" y="447"/>
                  </a:lnTo>
                  <a:lnTo>
                    <a:pt x="468" y="432"/>
                  </a:lnTo>
                  <a:lnTo>
                    <a:pt x="497" y="418"/>
                  </a:lnTo>
                  <a:lnTo>
                    <a:pt x="519" y="403"/>
                  </a:lnTo>
                  <a:lnTo>
                    <a:pt x="528" y="394"/>
                  </a:lnTo>
                  <a:lnTo>
                    <a:pt x="536" y="386"/>
                  </a:lnTo>
                  <a:lnTo>
                    <a:pt x="541" y="377"/>
                  </a:lnTo>
                  <a:lnTo>
                    <a:pt x="547" y="366"/>
                  </a:lnTo>
                  <a:lnTo>
                    <a:pt x="552" y="353"/>
                  </a:lnTo>
                  <a:lnTo>
                    <a:pt x="554" y="340"/>
                  </a:lnTo>
                  <a:lnTo>
                    <a:pt x="558" y="307"/>
                  </a:lnTo>
                  <a:lnTo>
                    <a:pt x="560" y="267"/>
                  </a:lnTo>
                  <a:lnTo>
                    <a:pt x="560" y="245"/>
                  </a:lnTo>
                  <a:lnTo>
                    <a:pt x="558" y="224"/>
                  </a:lnTo>
                  <a:lnTo>
                    <a:pt x="554" y="206"/>
                  </a:lnTo>
                  <a:lnTo>
                    <a:pt x="550" y="188"/>
                  </a:lnTo>
                  <a:lnTo>
                    <a:pt x="545" y="173"/>
                  </a:lnTo>
                  <a:lnTo>
                    <a:pt x="538" y="158"/>
                  </a:lnTo>
                  <a:lnTo>
                    <a:pt x="528" y="145"/>
                  </a:lnTo>
                  <a:lnTo>
                    <a:pt x="519" y="132"/>
                  </a:lnTo>
                  <a:lnTo>
                    <a:pt x="508" y="123"/>
                  </a:lnTo>
                  <a:lnTo>
                    <a:pt x="497" y="114"/>
                  </a:lnTo>
                  <a:lnTo>
                    <a:pt x="484" y="106"/>
                  </a:lnTo>
                  <a:lnTo>
                    <a:pt x="469" y="99"/>
                  </a:lnTo>
                  <a:lnTo>
                    <a:pt x="453" y="95"/>
                  </a:lnTo>
                  <a:lnTo>
                    <a:pt x="436" y="92"/>
                  </a:lnTo>
                  <a:lnTo>
                    <a:pt x="418" y="90"/>
                  </a:lnTo>
                  <a:lnTo>
                    <a:pt x="398" y="88"/>
                  </a:lnTo>
                  <a:lnTo>
                    <a:pt x="379" y="90"/>
                  </a:lnTo>
                  <a:lnTo>
                    <a:pt x="361" y="92"/>
                  </a:lnTo>
                  <a:lnTo>
                    <a:pt x="346" y="94"/>
                  </a:lnTo>
                  <a:lnTo>
                    <a:pt x="331" y="99"/>
                  </a:lnTo>
                  <a:lnTo>
                    <a:pt x="319" y="103"/>
                  </a:lnTo>
                  <a:lnTo>
                    <a:pt x="307" y="110"/>
                  </a:lnTo>
                  <a:lnTo>
                    <a:pt x="298" y="116"/>
                  </a:lnTo>
                  <a:lnTo>
                    <a:pt x="289" y="123"/>
                  </a:lnTo>
                  <a:lnTo>
                    <a:pt x="274" y="140"/>
                  </a:lnTo>
                  <a:lnTo>
                    <a:pt x="261" y="160"/>
                  </a:lnTo>
                  <a:lnTo>
                    <a:pt x="252" y="180"/>
                  </a:lnTo>
                  <a:lnTo>
                    <a:pt x="243" y="200"/>
                  </a:lnTo>
                  <a:lnTo>
                    <a:pt x="226" y="235"/>
                  </a:lnTo>
                  <a:lnTo>
                    <a:pt x="217" y="252"/>
                  </a:lnTo>
                  <a:lnTo>
                    <a:pt x="206" y="265"/>
                  </a:lnTo>
                  <a:lnTo>
                    <a:pt x="191" y="278"/>
                  </a:lnTo>
                  <a:lnTo>
                    <a:pt x="184" y="283"/>
                  </a:lnTo>
                  <a:lnTo>
                    <a:pt x="175" y="287"/>
                  </a:lnTo>
                  <a:lnTo>
                    <a:pt x="164" y="291"/>
                  </a:lnTo>
                  <a:lnTo>
                    <a:pt x="153" y="294"/>
                  </a:lnTo>
                  <a:lnTo>
                    <a:pt x="142" y="296"/>
                  </a:lnTo>
                  <a:lnTo>
                    <a:pt x="129" y="296"/>
                  </a:lnTo>
                  <a:lnTo>
                    <a:pt x="107" y="294"/>
                  </a:lnTo>
                  <a:lnTo>
                    <a:pt x="88" y="291"/>
                  </a:lnTo>
                  <a:lnTo>
                    <a:pt x="72" y="283"/>
                  </a:lnTo>
                  <a:lnTo>
                    <a:pt x="59" y="272"/>
                  </a:lnTo>
                  <a:lnTo>
                    <a:pt x="48" y="261"/>
                  </a:lnTo>
                  <a:lnTo>
                    <a:pt x="41" y="245"/>
                  </a:lnTo>
                  <a:lnTo>
                    <a:pt x="35" y="228"/>
                  </a:lnTo>
                  <a:lnTo>
                    <a:pt x="33" y="208"/>
                  </a:lnTo>
                  <a:lnTo>
                    <a:pt x="33" y="195"/>
                  </a:lnTo>
                  <a:lnTo>
                    <a:pt x="35" y="182"/>
                  </a:lnTo>
                  <a:lnTo>
                    <a:pt x="39" y="169"/>
                  </a:lnTo>
                  <a:lnTo>
                    <a:pt x="42" y="158"/>
                  </a:lnTo>
                  <a:lnTo>
                    <a:pt x="48" y="147"/>
                  </a:lnTo>
                  <a:lnTo>
                    <a:pt x="53" y="136"/>
                  </a:lnTo>
                  <a:lnTo>
                    <a:pt x="68" y="114"/>
                  </a:lnTo>
                  <a:lnTo>
                    <a:pt x="87" y="95"/>
                  </a:lnTo>
                  <a:lnTo>
                    <a:pt x="109" y="79"/>
                  </a:lnTo>
                  <a:lnTo>
                    <a:pt x="134" y="62"/>
                  </a:lnTo>
                  <a:lnTo>
                    <a:pt x="162" y="49"/>
                  </a:lnTo>
                  <a:lnTo>
                    <a:pt x="191" y="36"/>
                  </a:lnTo>
                  <a:lnTo>
                    <a:pt x="225" y="27"/>
                  </a:lnTo>
                  <a:lnTo>
                    <a:pt x="258" y="18"/>
                  </a:lnTo>
                  <a:lnTo>
                    <a:pt x="293" y="11"/>
                  </a:lnTo>
                  <a:lnTo>
                    <a:pt x="330" y="5"/>
                  </a:lnTo>
                  <a:lnTo>
                    <a:pt x="366" y="2"/>
                  </a:lnTo>
                  <a:lnTo>
                    <a:pt x="405" y="0"/>
                  </a:lnTo>
                  <a:lnTo>
                    <a:pt x="444" y="0"/>
                  </a:lnTo>
                  <a:lnTo>
                    <a:pt x="481" y="0"/>
                  </a:lnTo>
                  <a:lnTo>
                    <a:pt x="515" y="2"/>
                  </a:lnTo>
                  <a:lnTo>
                    <a:pt x="549" y="5"/>
                  </a:lnTo>
                  <a:lnTo>
                    <a:pt x="578" y="11"/>
                  </a:lnTo>
                  <a:lnTo>
                    <a:pt x="606" y="16"/>
                  </a:lnTo>
                  <a:lnTo>
                    <a:pt x="631" y="25"/>
                  </a:lnTo>
                  <a:lnTo>
                    <a:pt x="654" y="35"/>
                  </a:lnTo>
                  <a:lnTo>
                    <a:pt x="674" y="46"/>
                  </a:lnTo>
                  <a:lnTo>
                    <a:pt x="692" y="59"/>
                  </a:lnTo>
                  <a:lnTo>
                    <a:pt x="707" y="71"/>
                  </a:lnTo>
                  <a:lnTo>
                    <a:pt x="720" y="86"/>
                  </a:lnTo>
                  <a:lnTo>
                    <a:pt x="731" y="105"/>
                  </a:lnTo>
                  <a:lnTo>
                    <a:pt x="738" y="123"/>
                  </a:lnTo>
                  <a:lnTo>
                    <a:pt x="746" y="141"/>
                  </a:lnTo>
                  <a:lnTo>
                    <a:pt x="749" y="164"/>
                  </a:lnTo>
                  <a:lnTo>
                    <a:pt x="749" y="188"/>
                  </a:lnTo>
                  <a:lnTo>
                    <a:pt x="749" y="694"/>
                  </a:lnTo>
                  <a:lnTo>
                    <a:pt x="749" y="779"/>
                  </a:lnTo>
                  <a:lnTo>
                    <a:pt x="753" y="821"/>
                  </a:lnTo>
                  <a:lnTo>
                    <a:pt x="757" y="862"/>
                  </a:lnTo>
                  <a:lnTo>
                    <a:pt x="764" y="902"/>
                  </a:lnTo>
                  <a:lnTo>
                    <a:pt x="768" y="920"/>
                  </a:lnTo>
                  <a:lnTo>
                    <a:pt x="775" y="939"/>
                  </a:lnTo>
                  <a:lnTo>
                    <a:pt x="781" y="955"/>
                  </a:lnTo>
                  <a:lnTo>
                    <a:pt x="790" y="972"/>
                  </a:lnTo>
                  <a:lnTo>
                    <a:pt x="799" y="989"/>
                  </a:lnTo>
                  <a:lnTo>
                    <a:pt x="810" y="1003"/>
                  </a:lnTo>
                  <a:lnTo>
                    <a:pt x="823" y="1022"/>
                  </a:lnTo>
                  <a:lnTo>
                    <a:pt x="589" y="1036"/>
                  </a:lnTo>
                  <a:lnTo>
                    <a:pt x="587" y="1027"/>
                  </a:lnTo>
                  <a:lnTo>
                    <a:pt x="578" y="983"/>
                  </a:lnTo>
                  <a:lnTo>
                    <a:pt x="571" y="946"/>
                  </a:lnTo>
                  <a:lnTo>
                    <a:pt x="567" y="920"/>
                  </a:lnTo>
                  <a:lnTo>
                    <a:pt x="563" y="909"/>
                  </a:lnTo>
                  <a:lnTo>
                    <a:pt x="562" y="902"/>
                  </a:lnTo>
                  <a:lnTo>
                    <a:pt x="560" y="904"/>
                  </a:lnTo>
                  <a:lnTo>
                    <a:pt x="538" y="935"/>
                  </a:lnTo>
                  <a:lnTo>
                    <a:pt x="515" y="963"/>
                  </a:lnTo>
                  <a:lnTo>
                    <a:pt x="492" y="990"/>
                  </a:lnTo>
                  <a:lnTo>
                    <a:pt x="477" y="1001"/>
                  </a:lnTo>
                  <a:lnTo>
                    <a:pt x="462" y="1013"/>
                  </a:lnTo>
                  <a:lnTo>
                    <a:pt x="447" y="1022"/>
                  </a:lnTo>
                  <a:lnTo>
                    <a:pt x="431" y="1031"/>
                  </a:lnTo>
                  <a:lnTo>
                    <a:pt x="412" y="1040"/>
                  </a:lnTo>
                  <a:lnTo>
                    <a:pt x="390" y="1046"/>
                  </a:lnTo>
                  <a:lnTo>
                    <a:pt x="368" y="1051"/>
                  </a:lnTo>
                  <a:lnTo>
                    <a:pt x="344" y="1055"/>
                  </a:lnTo>
                  <a:lnTo>
                    <a:pt x="319" y="1057"/>
                  </a:lnTo>
                  <a:lnTo>
                    <a:pt x="289" y="1059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" name="Freeform 26"/>
            <p:cNvSpPr>
              <a:spLocks/>
            </p:cNvSpPr>
            <p:nvPr/>
          </p:nvSpPr>
          <p:spPr bwMode="blackGray">
            <a:xfrm>
              <a:off x="8684550" y="471814"/>
              <a:ext cx="45227" cy="55364"/>
            </a:xfrm>
            <a:custGeom>
              <a:avLst/>
              <a:gdLst>
                <a:gd name="T0" fmla="*/ 2147483647 w 348"/>
                <a:gd name="T1" fmla="*/ 0 h 427"/>
                <a:gd name="T2" fmla="*/ 2147483647 w 348"/>
                <a:gd name="T3" fmla="*/ 2147483647 h 427"/>
                <a:gd name="T4" fmla="*/ 2147483647 w 348"/>
                <a:gd name="T5" fmla="*/ 2147483647 h 427"/>
                <a:gd name="T6" fmla="*/ 2147483647 w 348"/>
                <a:gd name="T7" fmla="*/ 2147483647 h 427"/>
                <a:gd name="T8" fmla="*/ 2147483647 w 348"/>
                <a:gd name="T9" fmla="*/ 2147483647 h 427"/>
                <a:gd name="T10" fmla="*/ 2147483647 w 348"/>
                <a:gd name="T11" fmla="*/ 2147483647 h 427"/>
                <a:gd name="T12" fmla="*/ 2147483647 w 348"/>
                <a:gd name="T13" fmla="*/ 2147483647 h 427"/>
                <a:gd name="T14" fmla="*/ 2147483647 w 348"/>
                <a:gd name="T15" fmla="*/ 2147483647 h 427"/>
                <a:gd name="T16" fmla="*/ 2147483647 w 348"/>
                <a:gd name="T17" fmla="*/ 2147483647 h 427"/>
                <a:gd name="T18" fmla="*/ 2147483647 w 348"/>
                <a:gd name="T19" fmla="*/ 2147483647 h 427"/>
                <a:gd name="T20" fmla="*/ 2147483647 w 348"/>
                <a:gd name="T21" fmla="*/ 2147483647 h 427"/>
                <a:gd name="T22" fmla="*/ 2147483647 w 348"/>
                <a:gd name="T23" fmla="*/ 2147483647 h 427"/>
                <a:gd name="T24" fmla="*/ 2147483647 w 348"/>
                <a:gd name="T25" fmla="*/ 2147483647 h 427"/>
                <a:gd name="T26" fmla="*/ 2147483647 w 348"/>
                <a:gd name="T27" fmla="*/ 2147483647 h 427"/>
                <a:gd name="T28" fmla="*/ 2147483647 w 348"/>
                <a:gd name="T29" fmla="*/ 2147483647 h 427"/>
                <a:gd name="T30" fmla="*/ 0 w 348"/>
                <a:gd name="T31" fmla="*/ 2147483647 h 427"/>
                <a:gd name="T32" fmla="*/ 0 w 348"/>
                <a:gd name="T33" fmla="*/ 2147483647 h 427"/>
                <a:gd name="T34" fmla="*/ 2147483647 w 348"/>
                <a:gd name="T35" fmla="*/ 2147483647 h 427"/>
                <a:gd name="T36" fmla="*/ 2147483647 w 348"/>
                <a:gd name="T37" fmla="*/ 2147483647 h 427"/>
                <a:gd name="T38" fmla="*/ 2147483647 w 348"/>
                <a:gd name="T39" fmla="*/ 2147483647 h 427"/>
                <a:gd name="T40" fmla="*/ 2147483647 w 348"/>
                <a:gd name="T41" fmla="*/ 2147483647 h 427"/>
                <a:gd name="T42" fmla="*/ 2147483647 w 348"/>
                <a:gd name="T43" fmla="*/ 2147483647 h 427"/>
                <a:gd name="T44" fmla="*/ 2147483647 w 348"/>
                <a:gd name="T45" fmla="*/ 2147483647 h 427"/>
                <a:gd name="T46" fmla="*/ 2147483647 w 348"/>
                <a:gd name="T47" fmla="*/ 2147483647 h 427"/>
                <a:gd name="T48" fmla="*/ 2147483647 w 348"/>
                <a:gd name="T49" fmla="*/ 2147483647 h 427"/>
                <a:gd name="T50" fmla="*/ 2147483647 w 348"/>
                <a:gd name="T51" fmla="*/ 2147483647 h 427"/>
                <a:gd name="T52" fmla="*/ 2147483647 w 348"/>
                <a:gd name="T53" fmla="*/ 2147483647 h 427"/>
                <a:gd name="T54" fmla="*/ 2147483647 w 348"/>
                <a:gd name="T55" fmla="*/ 2147483647 h 427"/>
                <a:gd name="T56" fmla="*/ 2147483647 w 348"/>
                <a:gd name="T57" fmla="*/ 2147483647 h 427"/>
                <a:gd name="T58" fmla="*/ 2147483647 w 348"/>
                <a:gd name="T59" fmla="*/ 2147483647 h 427"/>
                <a:gd name="T60" fmla="*/ 2147483647 w 348"/>
                <a:gd name="T61" fmla="*/ 2147483647 h 427"/>
                <a:gd name="T62" fmla="*/ 2147483647 w 348"/>
                <a:gd name="T63" fmla="*/ 2147483647 h 427"/>
                <a:gd name="T64" fmla="*/ 2147483647 w 348"/>
                <a:gd name="T65" fmla="*/ 2147483647 h 427"/>
                <a:gd name="T66" fmla="*/ 2147483647 w 348"/>
                <a:gd name="T67" fmla="*/ 2147483647 h 427"/>
                <a:gd name="T68" fmla="*/ 2147483647 w 348"/>
                <a:gd name="T69" fmla="*/ 2147483647 h 427"/>
                <a:gd name="T70" fmla="*/ 2147483647 w 348"/>
                <a:gd name="T71" fmla="*/ 2147483647 h 427"/>
                <a:gd name="T72" fmla="*/ 2147483647 w 348"/>
                <a:gd name="T73" fmla="*/ 2147483647 h 427"/>
                <a:gd name="T74" fmla="*/ 2147483647 w 348"/>
                <a:gd name="T75" fmla="*/ 2147483647 h 427"/>
                <a:gd name="T76" fmla="*/ 2147483647 w 348"/>
                <a:gd name="T77" fmla="*/ 2147483647 h 427"/>
                <a:gd name="T78" fmla="*/ 2147483647 w 348"/>
                <a:gd name="T79" fmla="*/ 2147483647 h 427"/>
                <a:gd name="T80" fmla="*/ 2147483647 w 348"/>
                <a:gd name="T81" fmla="*/ 2147483647 h 427"/>
                <a:gd name="T82" fmla="*/ 2147483647 w 348"/>
                <a:gd name="T83" fmla="*/ 2147483647 h 427"/>
                <a:gd name="T84" fmla="*/ 2147483647 w 348"/>
                <a:gd name="T85" fmla="*/ 2147483647 h 427"/>
                <a:gd name="T86" fmla="*/ 2147483647 w 348"/>
                <a:gd name="T87" fmla="*/ 2147483647 h 427"/>
                <a:gd name="T88" fmla="*/ 2147483647 w 348"/>
                <a:gd name="T89" fmla="*/ 2147483647 h 427"/>
                <a:gd name="T90" fmla="*/ 2147483647 w 348"/>
                <a:gd name="T91" fmla="*/ 2147483647 h 427"/>
                <a:gd name="T92" fmla="*/ 2147483647 w 348"/>
                <a:gd name="T93" fmla="*/ 2147483647 h 427"/>
                <a:gd name="T94" fmla="*/ 2147483647 w 348"/>
                <a:gd name="T95" fmla="*/ 2147483647 h 427"/>
                <a:gd name="T96" fmla="*/ 2147483647 w 348"/>
                <a:gd name="T97" fmla="*/ 2147483647 h 427"/>
                <a:gd name="T98" fmla="*/ 2147483647 w 348"/>
                <a:gd name="T99" fmla="*/ 2147483647 h 427"/>
                <a:gd name="T100" fmla="*/ 2147483647 w 348"/>
                <a:gd name="T101" fmla="*/ 0 h 42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348" h="427">
                  <a:moveTo>
                    <a:pt x="348" y="0"/>
                  </a:moveTo>
                  <a:lnTo>
                    <a:pt x="245" y="50"/>
                  </a:lnTo>
                  <a:lnTo>
                    <a:pt x="188" y="77"/>
                  </a:lnTo>
                  <a:lnTo>
                    <a:pt x="138" y="103"/>
                  </a:lnTo>
                  <a:lnTo>
                    <a:pt x="95" y="129"/>
                  </a:lnTo>
                  <a:lnTo>
                    <a:pt x="77" y="140"/>
                  </a:lnTo>
                  <a:lnTo>
                    <a:pt x="60" y="153"/>
                  </a:lnTo>
                  <a:lnTo>
                    <a:pt x="48" y="166"/>
                  </a:lnTo>
                  <a:lnTo>
                    <a:pt x="35" y="180"/>
                  </a:lnTo>
                  <a:lnTo>
                    <a:pt x="24" y="195"/>
                  </a:lnTo>
                  <a:lnTo>
                    <a:pt x="14" y="210"/>
                  </a:lnTo>
                  <a:lnTo>
                    <a:pt x="9" y="226"/>
                  </a:lnTo>
                  <a:lnTo>
                    <a:pt x="3" y="245"/>
                  </a:lnTo>
                  <a:lnTo>
                    <a:pt x="2" y="263"/>
                  </a:lnTo>
                  <a:lnTo>
                    <a:pt x="0" y="285"/>
                  </a:lnTo>
                  <a:lnTo>
                    <a:pt x="2" y="302"/>
                  </a:lnTo>
                  <a:lnTo>
                    <a:pt x="3" y="317"/>
                  </a:lnTo>
                  <a:lnTo>
                    <a:pt x="5" y="331"/>
                  </a:lnTo>
                  <a:lnTo>
                    <a:pt x="11" y="344"/>
                  </a:lnTo>
                  <a:lnTo>
                    <a:pt x="16" y="357"/>
                  </a:lnTo>
                  <a:lnTo>
                    <a:pt x="24" y="370"/>
                  </a:lnTo>
                  <a:lnTo>
                    <a:pt x="33" y="379"/>
                  </a:lnTo>
                  <a:lnTo>
                    <a:pt x="42" y="390"/>
                  </a:lnTo>
                  <a:lnTo>
                    <a:pt x="53" y="398"/>
                  </a:lnTo>
                  <a:lnTo>
                    <a:pt x="64" y="405"/>
                  </a:lnTo>
                  <a:lnTo>
                    <a:pt x="77" y="412"/>
                  </a:lnTo>
                  <a:lnTo>
                    <a:pt x="92" y="416"/>
                  </a:lnTo>
                  <a:lnTo>
                    <a:pt x="107" y="422"/>
                  </a:lnTo>
                  <a:lnTo>
                    <a:pt x="123" y="423"/>
                  </a:lnTo>
                  <a:lnTo>
                    <a:pt x="141" y="425"/>
                  </a:lnTo>
                  <a:lnTo>
                    <a:pt x="160" y="427"/>
                  </a:lnTo>
                  <a:lnTo>
                    <a:pt x="184" y="425"/>
                  </a:lnTo>
                  <a:lnTo>
                    <a:pt x="204" y="422"/>
                  </a:lnTo>
                  <a:lnTo>
                    <a:pt x="224" y="414"/>
                  </a:lnTo>
                  <a:lnTo>
                    <a:pt x="245" y="407"/>
                  </a:lnTo>
                  <a:lnTo>
                    <a:pt x="261" y="396"/>
                  </a:lnTo>
                  <a:lnTo>
                    <a:pt x="276" y="385"/>
                  </a:lnTo>
                  <a:lnTo>
                    <a:pt x="291" y="370"/>
                  </a:lnTo>
                  <a:lnTo>
                    <a:pt x="302" y="355"/>
                  </a:lnTo>
                  <a:lnTo>
                    <a:pt x="313" y="339"/>
                  </a:lnTo>
                  <a:lnTo>
                    <a:pt x="322" y="320"/>
                  </a:lnTo>
                  <a:lnTo>
                    <a:pt x="331" y="302"/>
                  </a:lnTo>
                  <a:lnTo>
                    <a:pt x="337" y="282"/>
                  </a:lnTo>
                  <a:lnTo>
                    <a:pt x="342" y="261"/>
                  </a:lnTo>
                  <a:lnTo>
                    <a:pt x="346" y="241"/>
                  </a:lnTo>
                  <a:lnTo>
                    <a:pt x="348" y="219"/>
                  </a:lnTo>
                  <a:lnTo>
                    <a:pt x="348" y="199"/>
                  </a:lnTo>
                  <a:lnTo>
                    <a:pt x="348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" name="Freeform 27"/>
            <p:cNvSpPr>
              <a:spLocks/>
            </p:cNvSpPr>
            <p:nvPr/>
          </p:nvSpPr>
          <p:spPr bwMode="blackGray">
            <a:xfrm>
              <a:off x="8773444" y="358747"/>
              <a:ext cx="41329" cy="183247"/>
            </a:xfrm>
            <a:custGeom>
              <a:avLst/>
              <a:gdLst>
                <a:gd name="T0" fmla="*/ 2147483647 w 318"/>
                <a:gd name="T1" fmla="*/ 2147483647 h 1406"/>
                <a:gd name="T2" fmla="*/ 2147483647 w 318"/>
                <a:gd name="T3" fmla="*/ 2147483647 h 1406"/>
                <a:gd name="T4" fmla="*/ 2147483647 w 318"/>
                <a:gd name="T5" fmla="*/ 2147483647 h 1406"/>
                <a:gd name="T6" fmla="*/ 2147483647 w 318"/>
                <a:gd name="T7" fmla="*/ 2147483647 h 1406"/>
                <a:gd name="T8" fmla="*/ 2147483647 w 318"/>
                <a:gd name="T9" fmla="*/ 2147483647 h 1406"/>
                <a:gd name="T10" fmla="*/ 2147483647 w 318"/>
                <a:gd name="T11" fmla="*/ 2147483647 h 1406"/>
                <a:gd name="T12" fmla="*/ 2147483647 w 318"/>
                <a:gd name="T13" fmla="*/ 2147483647 h 1406"/>
                <a:gd name="T14" fmla="*/ 2147483647 w 318"/>
                <a:gd name="T15" fmla="*/ 2147483647 h 1406"/>
                <a:gd name="T16" fmla="*/ 2147483647 w 318"/>
                <a:gd name="T17" fmla="*/ 2147483647 h 1406"/>
                <a:gd name="T18" fmla="*/ 2147483647 w 318"/>
                <a:gd name="T19" fmla="*/ 2147483647 h 1406"/>
                <a:gd name="T20" fmla="*/ 2147483647 w 318"/>
                <a:gd name="T21" fmla="*/ 2147483647 h 1406"/>
                <a:gd name="T22" fmla="*/ 2147483647 w 318"/>
                <a:gd name="T23" fmla="*/ 2147483647 h 1406"/>
                <a:gd name="T24" fmla="*/ 2147483647 w 318"/>
                <a:gd name="T25" fmla="*/ 2147483647 h 1406"/>
                <a:gd name="T26" fmla="*/ 2147483647 w 318"/>
                <a:gd name="T27" fmla="*/ 2147483647 h 1406"/>
                <a:gd name="T28" fmla="*/ 2147483647 w 318"/>
                <a:gd name="T29" fmla="*/ 2147483647 h 1406"/>
                <a:gd name="T30" fmla="*/ 2147483647 w 318"/>
                <a:gd name="T31" fmla="*/ 2147483647 h 1406"/>
                <a:gd name="T32" fmla="*/ 2147483647 w 318"/>
                <a:gd name="T33" fmla="*/ 2147483647 h 1406"/>
                <a:gd name="T34" fmla="*/ 2147483647 w 318"/>
                <a:gd name="T35" fmla="*/ 2147483647 h 1406"/>
                <a:gd name="T36" fmla="*/ 2147483647 w 318"/>
                <a:gd name="T37" fmla="*/ 2147483647 h 1406"/>
                <a:gd name="T38" fmla="*/ 2147483647 w 318"/>
                <a:gd name="T39" fmla="*/ 2147483647 h 1406"/>
                <a:gd name="T40" fmla="*/ 2147483647 w 318"/>
                <a:gd name="T41" fmla="*/ 2147483647 h 1406"/>
                <a:gd name="T42" fmla="*/ 2147483647 w 318"/>
                <a:gd name="T43" fmla="*/ 2147483647 h 1406"/>
                <a:gd name="T44" fmla="*/ 0 w 318"/>
                <a:gd name="T45" fmla="*/ 2147483647 h 1406"/>
                <a:gd name="T46" fmla="*/ 2147483647 w 318"/>
                <a:gd name="T47" fmla="*/ 0 h 1406"/>
                <a:gd name="T48" fmla="*/ 2147483647 w 318"/>
                <a:gd name="T49" fmla="*/ 2147483647 h 1406"/>
                <a:gd name="T50" fmla="*/ 2147483647 w 318"/>
                <a:gd name="T51" fmla="*/ 2147483647 h 1406"/>
                <a:gd name="T52" fmla="*/ 2147483647 w 318"/>
                <a:gd name="T53" fmla="*/ 2147483647 h 1406"/>
                <a:gd name="T54" fmla="*/ 2147483647 w 318"/>
                <a:gd name="T55" fmla="*/ 2147483647 h 1406"/>
                <a:gd name="T56" fmla="*/ 2147483647 w 318"/>
                <a:gd name="T57" fmla="*/ 2147483647 h 1406"/>
                <a:gd name="T58" fmla="*/ 2147483647 w 318"/>
                <a:gd name="T59" fmla="*/ 2147483647 h 1406"/>
                <a:gd name="T60" fmla="*/ 2147483647 w 318"/>
                <a:gd name="T61" fmla="*/ 2147483647 h 1406"/>
                <a:gd name="T62" fmla="*/ 2147483647 w 318"/>
                <a:gd name="T63" fmla="*/ 2147483647 h 1406"/>
                <a:gd name="T64" fmla="*/ 2147483647 w 318"/>
                <a:gd name="T65" fmla="*/ 2147483647 h 1406"/>
                <a:gd name="T66" fmla="*/ 2147483647 w 318"/>
                <a:gd name="T67" fmla="*/ 2147483647 h 140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318" h="1406">
                  <a:moveTo>
                    <a:pt x="318" y="1406"/>
                  </a:moveTo>
                  <a:lnTo>
                    <a:pt x="27" y="1406"/>
                  </a:lnTo>
                  <a:lnTo>
                    <a:pt x="40" y="1387"/>
                  </a:lnTo>
                  <a:lnTo>
                    <a:pt x="53" y="1363"/>
                  </a:lnTo>
                  <a:lnTo>
                    <a:pt x="62" y="1337"/>
                  </a:lnTo>
                  <a:lnTo>
                    <a:pt x="69" y="1310"/>
                  </a:lnTo>
                  <a:lnTo>
                    <a:pt x="73" y="1282"/>
                  </a:lnTo>
                  <a:lnTo>
                    <a:pt x="77" y="1251"/>
                  </a:lnTo>
                  <a:lnTo>
                    <a:pt x="77" y="1220"/>
                  </a:lnTo>
                  <a:lnTo>
                    <a:pt x="79" y="1159"/>
                  </a:lnTo>
                  <a:lnTo>
                    <a:pt x="75" y="267"/>
                  </a:lnTo>
                  <a:lnTo>
                    <a:pt x="75" y="203"/>
                  </a:lnTo>
                  <a:lnTo>
                    <a:pt x="73" y="174"/>
                  </a:lnTo>
                  <a:lnTo>
                    <a:pt x="69" y="146"/>
                  </a:lnTo>
                  <a:lnTo>
                    <a:pt x="62" y="120"/>
                  </a:lnTo>
                  <a:lnTo>
                    <a:pt x="53" y="96"/>
                  </a:lnTo>
                  <a:lnTo>
                    <a:pt x="47" y="87"/>
                  </a:lnTo>
                  <a:lnTo>
                    <a:pt x="40" y="78"/>
                  </a:lnTo>
                  <a:lnTo>
                    <a:pt x="33" y="69"/>
                  </a:lnTo>
                  <a:lnTo>
                    <a:pt x="23" y="59"/>
                  </a:lnTo>
                  <a:lnTo>
                    <a:pt x="0" y="43"/>
                  </a:lnTo>
                  <a:lnTo>
                    <a:pt x="265" y="0"/>
                  </a:lnTo>
                  <a:lnTo>
                    <a:pt x="268" y="1159"/>
                  </a:lnTo>
                  <a:lnTo>
                    <a:pt x="268" y="1220"/>
                  </a:lnTo>
                  <a:lnTo>
                    <a:pt x="270" y="1251"/>
                  </a:lnTo>
                  <a:lnTo>
                    <a:pt x="272" y="1282"/>
                  </a:lnTo>
                  <a:lnTo>
                    <a:pt x="278" y="1310"/>
                  </a:lnTo>
                  <a:lnTo>
                    <a:pt x="283" y="1337"/>
                  </a:lnTo>
                  <a:lnTo>
                    <a:pt x="294" y="1363"/>
                  </a:lnTo>
                  <a:lnTo>
                    <a:pt x="305" y="1387"/>
                  </a:lnTo>
                  <a:lnTo>
                    <a:pt x="318" y="1406"/>
                  </a:lnTo>
                  <a:close/>
                </a:path>
              </a:pathLst>
            </a:custGeom>
            <a:solidFill>
              <a:srgbClr val="00457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" name="Freeform 28"/>
            <p:cNvSpPr>
              <a:spLocks/>
            </p:cNvSpPr>
            <p:nvPr/>
          </p:nvSpPr>
          <p:spPr bwMode="blackGray">
            <a:xfrm>
              <a:off x="7443920" y="560709"/>
              <a:ext cx="250309" cy="93573"/>
            </a:xfrm>
            <a:custGeom>
              <a:avLst/>
              <a:gdLst>
                <a:gd name="T0" fmla="*/ 2147483647 w 1925"/>
                <a:gd name="T1" fmla="*/ 2147483647 h 722"/>
                <a:gd name="T2" fmla="*/ 2147483647 w 1925"/>
                <a:gd name="T3" fmla="*/ 2147483647 h 722"/>
                <a:gd name="T4" fmla="*/ 2147483647 w 1925"/>
                <a:gd name="T5" fmla="*/ 2147483647 h 722"/>
                <a:gd name="T6" fmla="*/ 2147483647 w 1925"/>
                <a:gd name="T7" fmla="*/ 2147483647 h 722"/>
                <a:gd name="T8" fmla="*/ 2147483647 w 1925"/>
                <a:gd name="T9" fmla="*/ 2147483647 h 722"/>
                <a:gd name="T10" fmla="*/ 2147483647 w 1925"/>
                <a:gd name="T11" fmla="*/ 2147483647 h 722"/>
                <a:gd name="T12" fmla="*/ 2147483647 w 1925"/>
                <a:gd name="T13" fmla="*/ 2147483647 h 722"/>
                <a:gd name="T14" fmla="*/ 2147483647 w 1925"/>
                <a:gd name="T15" fmla="*/ 2147483647 h 722"/>
                <a:gd name="T16" fmla="*/ 2147483647 w 1925"/>
                <a:gd name="T17" fmla="*/ 2147483647 h 722"/>
                <a:gd name="T18" fmla="*/ 2147483647 w 1925"/>
                <a:gd name="T19" fmla="*/ 2147483647 h 722"/>
                <a:gd name="T20" fmla="*/ 2147483647 w 1925"/>
                <a:gd name="T21" fmla="*/ 2147483647 h 722"/>
                <a:gd name="T22" fmla="*/ 2147483647 w 1925"/>
                <a:gd name="T23" fmla="*/ 2147483647 h 722"/>
                <a:gd name="T24" fmla="*/ 2147483647 w 1925"/>
                <a:gd name="T25" fmla="*/ 2147483647 h 722"/>
                <a:gd name="T26" fmla="*/ 2147483647 w 1925"/>
                <a:gd name="T27" fmla="*/ 2147483647 h 722"/>
                <a:gd name="T28" fmla="*/ 2147483647 w 1925"/>
                <a:gd name="T29" fmla="*/ 2147483647 h 722"/>
                <a:gd name="T30" fmla="*/ 2147483647 w 1925"/>
                <a:gd name="T31" fmla="*/ 2147483647 h 722"/>
                <a:gd name="T32" fmla="*/ 2147483647 w 1925"/>
                <a:gd name="T33" fmla="*/ 2147483647 h 722"/>
                <a:gd name="T34" fmla="*/ 2147483647 w 1925"/>
                <a:gd name="T35" fmla="*/ 0 h 722"/>
                <a:gd name="T36" fmla="*/ 2147483647 w 1925"/>
                <a:gd name="T37" fmla="*/ 2147483647 h 722"/>
                <a:gd name="T38" fmla="*/ 2147483647 w 1925"/>
                <a:gd name="T39" fmla="*/ 2147483647 h 722"/>
                <a:gd name="T40" fmla="*/ 2147483647 w 1925"/>
                <a:gd name="T41" fmla="*/ 2147483647 h 722"/>
                <a:gd name="T42" fmla="*/ 2147483647 w 1925"/>
                <a:gd name="T43" fmla="*/ 2147483647 h 722"/>
                <a:gd name="T44" fmla="*/ 2147483647 w 1925"/>
                <a:gd name="T45" fmla="*/ 2147483647 h 722"/>
                <a:gd name="T46" fmla="*/ 2147483647 w 1925"/>
                <a:gd name="T47" fmla="*/ 2147483647 h 722"/>
                <a:gd name="T48" fmla="*/ 2147483647 w 1925"/>
                <a:gd name="T49" fmla="*/ 2147483647 h 722"/>
                <a:gd name="T50" fmla="*/ 2147483647 w 1925"/>
                <a:gd name="T51" fmla="*/ 2147483647 h 722"/>
                <a:gd name="T52" fmla="*/ 2147483647 w 1925"/>
                <a:gd name="T53" fmla="*/ 2147483647 h 722"/>
                <a:gd name="T54" fmla="*/ 2147483647 w 1925"/>
                <a:gd name="T55" fmla="*/ 2147483647 h 722"/>
                <a:gd name="T56" fmla="*/ 2147483647 w 1925"/>
                <a:gd name="T57" fmla="*/ 2147483647 h 722"/>
                <a:gd name="T58" fmla="*/ 2147483647 w 1925"/>
                <a:gd name="T59" fmla="*/ 2147483647 h 722"/>
                <a:gd name="T60" fmla="*/ 2147483647 w 1925"/>
                <a:gd name="T61" fmla="*/ 2147483647 h 722"/>
                <a:gd name="T62" fmla="*/ 2147483647 w 1925"/>
                <a:gd name="T63" fmla="*/ 2147483647 h 722"/>
                <a:gd name="T64" fmla="*/ 2147483647 w 1925"/>
                <a:gd name="T65" fmla="*/ 2147483647 h 722"/>
                <a:gd name="T66" fmla="*/ 2147483647 w 1925"/>
                <a:gd name="T67" fmla="*/ 2147483647 h 722"/>
                <a:gd name="T68" fmla="*/ 2147483647 w 1925"/>
                <a:gd name="T69" fmla="*/ 2147483647 h 722"/>
                <a:gd name="T70" fmla="*/ 0 w 1925"/>
                <a:gd name="T71" fmla="*/ 2147483647 h 722"/>
                <a:gd name="T72" fmla="*/ 2147483647 w 1925"/>
                <a:gd name="T73" fmla="*/ 2147483647 h 722"/>
                <a:gd name="T74" fmla="*/ 2147483647 w 1925"/>
                <a:gd name="T75" fmla="*/ 2147483647 h 722"/>
                <a:gd name="T76" fmla="*/ 2147483647 w 1925"/>
                <a:gd name="T77" fmla="*/ 2147483647 h 722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925" h="722">
                  <a:moveTo>
                    <a:pt x="93" y="606"/>
                  </a:moveTo>
                  <a:lnTo>
                    <a:pt x="93" y="606"/>
                  </a:lnTo>
                  <a:lnTo>
                    <a:pt x="138" y="626"/>
                  </a:lnTo>
                  <a:lnTo>
                    <a:pt x="186" y="642"/>
                  </a:lnTo>
                  <a:lnTo>
                    <a:pt x="235" y="659"/>
                  </a:lnTo>
                  <a:lnTo>
                    <a:pt x="285" y="674"/>
                  </a:lnTo>
                  <a:lnTo>
                    <a:pt x="336" y="685"/>
                  </a:lnTo>
                  <a:lnTo>
                    <a:pt x="390" y="696"/>
                  </a:lnTo>
                  <a:lnTo>
                    <a:pt x="443" y="705"/>
                  </a:lnTo>
                  <a:lnTo>
                    <a:pt x="498" y="712"/>
                  </a:lnTo>
                  <a:lnTo>
                    <a:pt x="556" y="716"/>
                  </a:lnTo>
                  <a:lnTo>
                    <a:pt x="613" y="720"/>
                  </a:lnTo>
                  <a:lnTo>
                    <a:pt x="670" y="722"/>
                  </a:lnTo>
                  <a:lnTo>
                    <a:pt x="729" y="720"/>
                  </a:lnTo>
                  <a:lnTo>
                    <a:pt x="789" y="718"/>
                  </a:lnTo>
                  <a:lnTo>
                    <a:pt x="848" y="712"/>
                  </a:lnTo>
                  <a:lnTo>
                    <a:pt x="909" y="705"/>
                  </a:lnTo>
                  <a:lnTo>
                    <a:pt x="970" y="694"/>
                  </a:lnTo>
                  <a:lnTo>
                    <a:pt x="1030" y="683"/>
                  </a:lnTo>
                  <a:lnTo>
                    <a:pt x="1093" y="668"/>
                  </a:lnTo>
                  <a:lnTo>
                    <a:pt x="1154" y="652"/>
                  </a:lnTo>
                  <a:lnTo>
                    <a:pt x="1215" y="633"/>
                  </a:lnTo>
                  <a:lnTo>
                    <a:pt x="1277" y="611"/>
                  </a:lnTo>
                  <a:lnTo>
                    <a:pt x="1338" y="587"/>
                  </a:lnTo>
                  <a:lnTo>
                    <a:pt x="1399" y="560"/>
                  </a:lnTo>
                  <a:lnTo>
                    <a:pt x="1459" y="530"/>
                  </a:lnTo>
                  <a:lnTo>
                    <a:pt x="1520" y="497"/>
                  </a:lnTo>
                  <a:lnTo>
                    <a:pt x="1581" y="464"/>
                  </a:lnTo>
                  <a:lnTo>
                    <a:pt x="1640" y="425"/>
                  </a:lnTo>
                  <a:lnTo>
                    <a:pt x="1699" y="385"/>
                  </a:lnTo>
                  <a:lnTo>
                    <a:pt x="1758" y="340"/>
                  </a:lnTo>
                  <a:lnTo>
                    <a:pt x="1815" y="294"/>
                  </a:lnTo>
                  <a:lnTo>
                    <a:pt x="1870" y="247"/>
                  </a:lnTo>
                  <a:lnTo>
                    <a:pt x="1925" y="193"/>
                  </a:lnTo>
                  <a:lnTo>
                    <a:pt x="1783" y="0"/>
                  </a:lnTo>
                  <a:lnTo>
                    <a:pt x="1728" y="55"/>
                  </a:lnTo>
                  <a:lnTo>
                    <a:pt x="1673" y="107"/>
                  </a:lnTo>
                  <a:lnTo>
                    <a:pt x="1616" y="154"/>
                  </a:lnTo>
                  <a:lnTo>
                    <a:pt x="1559" y="200"/>
                  </a:lnTo>
                  <a:lnTo>
                    <a:pt x="1500" y="245"/>
                  </a:lnTo>
                  <a:lnTo>
                    <a:pt x="1441" y="285"/>
                  </a:lnTo>
                  <a:lnTo>
                    <a:pt x="1382" y="324"/>
                  </a:lnTo>
                  <a:lnTo>
                    <a:pt x="1321" y="361"/>
                  </a:lnTo>
                  <a:lnTo>
                    <a:pt x="1261" y="394"/>
                  </a:lnTo>
                  <a:lnTo>
                    <a:pt x="1202" y="425"/>
                  </a:lnTo>
                  <a:lnTo>
                    <a:pt x="1141" y="455"/>
                  </a:lnTo>
                  <a:lnTo>
                    <a:pt x="1080" y="480"/>
                  </a:lnTo>
                  <a:lnTo>
                    <a:pt x="1021" y="504"/>
                  </a:lnTo>
                  <a:lnTo>
                    <a:pt x="961" y="526"/>
                  </a:lnTo>
                  <a:lnTo>
                    <a:pt x="900" y="547"/>
                  </a:lnTo>
                  <a:lnTo>
                    <a:pt x="841" y="563"/>
                  </a:lnTo>
                  <a:lnTo>
                    <a:pt x="782" y="578"/>
                  </a:lnTo>
                  <a:lnTo>
                    <a:pt x="723" y="591"/>
                  </a:lnTo>
                  <a:lnTo>
                    <a:pt x="666" y="600"/>
                  </a:lnTo>
                  <a:lnTo>
                    <a:pt x="609" y="609"/>
                  </a:lnTo>
                  <a:lnTo>
                    <a:pt x="552" y="615"/>
                  </a:lnTo>
                  <a:lnTo>
                    <a:pt x="497" y="619"/>
                  </a:lnTo>
                  <a:lnTo>
                    <a:pt x="443" y="620"/>
                  </a:lnTo>
                  <a:lnTo>
                    <a:pt x="390" y="620"/>
                  </a:lnTo>
                  <a:lnTo>
                    <a:pt x="336" y="619"/>
                  </a:lnTo>
                  <a:lnTo>
                    <a:pt x="287" y="613"/>
                  </a:lnTo>
                  <a:lnTo>
                    <a:pt x="237" y="607"/>
                  </a:lnTo>
                  <a:lnTo>
                    <a:pt x="187" y="598"/>
                  </a:lnTo>
                  <a:lnTo>
                    <a:pt x="141" y="587"/>
                  </a:lnTo>
                  <a:lnTo>
                    <a:pt x="97" y="576"/>
                  </a:lnTo>
                  <a:lnTo>
                    <a:pt x="53" y="561"/>
                  </a:lnTo>
                  <a:lnTo>
                    <a:pt x="11" y="545"/>
                  </a:lnTo>
                  <a:lnTo>
                    <a:pt x="5" y="543"/>
                  </a:lnTo>
                  <a:lnTo>
                    <a:pt x="1" y="543"/>
                  </a:lnTo>
                  <a:lnTo>
                    <a:pt x="0" y="547"/>
                  </a:lnTo>
                  <a:lnTo>
                    <a:pt x="0" y="550"/>
                  </a:lnTo>
                  <a:lnTo>
                    <a:pt x="3" y="556"/>
                  </a:lnTo>
                  <a:lnTo>
                    <a:pt x="11" y="563"/>
                  </a:lnTo>
                  <a:lnTo>
                    <a:pt x="20" y="571"/>
                  </a:lnTo>
                  <a:lnTo>
                    <a:pt x="36" y="580"/>
                  </a:lnTo>
                  <a:lnTo>
                    <a:pt x="93" y="606"/>
                  </a:lnTo>
                  <a:close/>
                </a:path>
              </a:pathLst>
            </a:custGeom>
            <a:solidFill>
              <a:srgbClr val="0078A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" name="Freeform 29"/>
            <p:cNvSpPr>
              <a:spLocks/>
            </p:cNvSpPr>
            <p:nvPr/>
          </p:nvSpPr>
          <p:spPr bwMode="blackGray">
            <a:xfrm>
              <a:off x="7443920" y="560709"/>
              <a:ext cx="250309" cy="93573"/>
            </a:xfrm>
            <a:custGeom>
              <a:avLst/>
              <a:gdLst>
                <a:gd name="T0" fmla="*/ 2147483647 w 1925"/>
                <a:gd name="T1" fmla="*/ 2147483647 h 722"/>
                <a:gd name="T2" fmla="*/ 2147483647 w 1925"/>
                <a:gd name="T3" fmla="*/ 2147483647 h 722"/>
                <a:gd name="T4" fmla="*/ 2147483647 w 1925"/>
                <a:gd name="T5" fmla="*/ 2147483647 h 722"/>
                <a:gd name="T6" fmla="*/ 2147483647 w 1925"/>
                <a:gd name="T7" fmla="*/ 2147483647 h 722"/>
                <a:gd name="T8" fmla="*/ 2147483647 w 1925"/>
                <a:gd name="T9" fmla="*/ 2147483647 h 722"/>
                <a:gd name="T10" fmla="*/ 2147483647 w 1925"/>
                <a:gd name="T11" fmla="*/ 2147483647 h 722"/>
                <a:gd name="T12" fmla="*/ 2147483647 w 1925"/>
                <a:gd name="T13" fmla="*/ 2147483647 h 722"/>
                <a:gd name="T14" fmla="*/ 2147483647 w 1925"/>
                <a:gd name="T15" fmla="*/ 2147483647 h 722"/>
                <a:gd name="T16" fmla="*/ 2147483647 w 1925"/>
                <a:gd name="T17" fmla="*/ 2147483647 h 722"/>
                <a:gd name="T18" fmla="*/ 2147483647 w 1925"/>
                <a:gd name="T19" fmla="*/ 2147483647 h 722"/>
                <a:gd name="T20" fmla="*/ 2147483647 w 1925"/>
                <a:gd name="T21" fmla="*/ 2147483647 h 722"/>
                <a:gd name="T22" fmla="*/ 2147483647 w 1925"/>
                <a:gd name="T23" fmla="*/ 2147483647 h 722"/>
                <a:gd name="T24" fmla="*/ 2147483647 w 1925"/>
                <a:gd name="T25" fmla="*/ 2147483647 h 722"/>
                <a:gd name="T26" fmla="*/ 2147483647 w 1925"/>
                <a:gd name="T27" fmla="*/ 2147483647 h 722"/>
                <a:gd name="T28" fmla="*/ 2147483647 w 1925"/>
                <a:gd name="T29" fmla="*/ 2147483647 h 722"/>
                <a:gd name="T30" fmla="*/ 2147483647 w 1925"/>
                <a:gd name="T31" fmla="*/ 2147483647 h 722"/>
                <a:gd name="T32" fmla="*/ 2147483647 w 1925"/>
                <a:gd name="T33" fmla="*/ 2147483647 h 722"/>
                <a:gd name="T34" fmla="*/ 2147483647 w 1925"/>
                <a:gd name="T35" fmla="*/ 0 h 722"/>
                <a:gd name="T36" fmla="*/ 2147483647 w 1925"/>
                <a:gd name="T37" fmla="*/ 2147483647 h 722"/>
                <a:gd name="T38" fmla="*/ 2147483647 w 1925"/>
                <a:gd name="T39" fmla="*/ 2147483647 h 722"/>
                <a:gd name="T40" fmla="*/ 2147483647 w 1925"/>
                <a:gd name="T41" fmla="*/ 2147483647 h 722"/>
                <a:gd name="T42" fmla="*/ 2147483647 w 1925"/>
                <a:gd name="T43" fmla="*/ 2147483647 h 722"/>
                <a:gd name="T44" fmla="*/ 2147483647 w 1925"/>
                <a:gd name="T45" fmla="*/ 2147483647 h 722"/>
                <a:gd name="T46" fmla="*/ 2147483647 w 1925"/>
                <a:gd name="T47" fmla="*/ 2147483647 h 722"/>
                <a:gd name="T48" fmla="*/ 2147483647 w 1925"/>
                <a:gd name="T49" fmla="*/ 2147483647 h 722"/>
                <a:gd name="T50" fmla="*/ 2147483647 w 1925"/>
                <a:gd name="T51" fmla="*/ 2147483647 h 722"/>
                <a:gd name="T52" fmla="*/ 2147483647 w 1925"/>
                <a:gd name="T53" fmla="*/ 2147483647 h 722"/>
                <a:gd name="T54" fmla="*/ 2147483647 w 1925"/>
                <a:gd name="T55" fmla="*/ 2147483647 h 722"/>
                <a:gd name="T56" fmla="*/ 2147483647 w 1925"/>
                <a:gd name="T57" fmla="*/ 2147483647 h 722"/>
                <a:gd name="T58" fmla="*/ 2147483647 w 1925"/>
                <a:gd name="T59" fmla="*/ 2147483647 h 722"/>
                <a:gd name="T60" fmla="*/ 2147483647 w 1925"/>
                <a:gd name="T61" fmla="*/ 2147483647 h 722"/>
                <a:gd name="T62" fmla="*/ 2147483647 w 1925"/>
                <a:gd name="T63" fmla="*/ 2147483647 h 722"/>
                <a:gd name="T64" fmla="*/ 2147483647 w 1925"/>
                <a:gd name="T65" fmla="*/ 2147483647 h 722"/>
                <a:gd name="T66" fmla="*/ 2147483647 w 1925"/>
                <a:gd name="T67" fmla="*/ 2147483647 h 722"/>
                <a:gd name="T68" fmla="*/ 2147483647 w 1925"/>
                <a:gd name="T69" fmla="*/ 2147483647 h 722"/>
                <a:gd name="T70" fmla="*/ 0 w 1925"/>
                <a:gd name="T71" fmla="*/ 2147483647 h 722"/>
                <a:gd name="T72" fmla="*/ 2147483647 w 1925"/>
                <a:gd name="T73" fmla="*/ 2147483647 h 722"/>
                <a:gd name="T74" fmla="*/ 2147483647 w 1925"/>
                <a:gd name="T75" fmla="*/ 2147483647 h 722"/>
                <a:gd name="T76" fmla="*/ 2147483647 w 1925"/>
                <a:gd name="T77" fmla="*/ 2147483647 h 722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925" h="722">
                  <a:moveTo>
                    <a:pt x="93" y="606"/>
                  </a:moveTo>
                  <a:lnTo>
                    <a:pt x="93" y="606"/>
                  </a:lnTo>
                  <a:lnTo>
                    <a:pt x="138" y="626"/>
                  </a:lnTo>
                  <a:lnTo>
                    <a:pt x="186" y="642"/>
                  </a:lnTo>
                  <a:lnTo>
                    <a:pt x="235" y="659"/>
                  </a:lnTo>
                  <a:lnTo>
                    <a:pt x="285" y="674"/>
                  </a:lnTo>
                  <a:lnTo>
                    <a:pt x="336" y="685"/>
                  </a:lnTo>
                  <a:lnTo>
                    <a:pt x="390" y="696"/>
                  </a:lnTo>
                  <a:lnTo>
                    <a:pt x="443" y="705"/>
                  </a:lnTo>
                  <a:lnTo>
                    <a:pt x="498" y="712"/>
                  </a:lnTo>
                  <a:lnTo>
                    <a:pt x="556" y="716"/>
                  </a:lnTo>
                  <a:lnTo>
                    <a:pt x="613" y="720"/>
                  </a:lnTo>
                  <a:lnTo>
                    <a:pt x="670" y="722"/>
                  </a:lnTo>
                  <a:lnTo>
                    <a:pt x="729" y="720"/>
                  </a:lnTo>
                  <a:lnTo>
                    <a:pt x="789" y="718"/>
                  </a:lnTo>
                  <a:lnTo>
                    <a:pt x="848" y="712"/>
                  </a:lnTo>
                  <a:lnTo>
                    <a:pt x="909" y="705"/>
                  </a:lnTo>
                  <a:lnTo>
                    <a:pt x="970" y="694"/>
                  </a:lnTo>
                  <a:lnTo>
                    <a:pt x="1030" y="683"/>
                  </a:lnTo>
                  <a:lnTo>
                    <a:pt x="1093" y="668"/>
                  </a:lnTo>
                  <a:lnTo>
                    <a:pt x="1154" y="652"/>
                  </a:lnTo>
                  <a:lnTo>
                    <a:pt x="1215" y="633"/>
                  </a:lnTo>
                  <a:lnTo>
                    <a:pt x="1277" y="611"/>
                  </a:lnTo>
                  <a:lnTo>
                    <a:pt x="1338" y="587"/>
                  </a:lnTo>
                  <a:lnTo>
                    <a:pt x="1399" y="560"/>
                  </a:lnTo>
                  <a:lnTo>
                    <a:pt x="1459" y="530"/>
                  </a:lnTo>
                  <a:lnTo>
                    <a:pt x="1520" y="497"/>
                  </a:lnTo>
                  <a:lnTo>
                    <a:pt x="1581" y="464"/>
                  </a:lnTo>
                  <a:lnTo>
                    <a:pt x="1640" y="425"/>
                  </a:lnTo>
                  <a:lnTo>
                    <a:pt x="1699" y="385"/>
                  </a:lnTo>
                  <a:lnTo>
                    <a:pt x="1758" y="340"/>
                  </a:lnTo>
                  <a:lnTo>
                    <a:pt x="1815" y="294"/>
                  </a:lnTo>
                  <a:lnTo>
                    <a:pt x="1870" y="247"/>
                  </a:lnTo>
                  <a:lnTo>
                    <a:pt x="1925" y="193"/>
                  </a:lnTo>
                  <a:lnTo>
                    <a:pt x="1783" y="0"/>
                  </a:lnTo>
                  <a:lnTo>
                    <a:pt x="1728" y="55"/>
                  </a:lnTo>
                  <a:lnTo>
                    <a:pt x="1673" y="107"/>
                  </a:lnTo>
                  <a:lnTo>
                    <a:pt x="1616" y="154"/>
                  </a:lnTo>
                  <a:lnTo>
                    <a:pt x="1559" y="200"/>
                  </a:lnTo>
                  <a:lnTo>
                    <a:pt x="1500" y="245"/>
                  </a:lnTo>
                  <a:lnTo>
                    <a:pt x="1441" y="285"/>
                  </a:lnTo>
                  <a:lnTo>
                    <a:pt x="1382" y="324"/>
                  </a:lnTo>
                  <a:lnTo>
                    <a:pt x="1321" y="361"/>
                  </a:lnTo>
                  <a:lnTo>
                    <a:pt x="1261" y="394"/>
                  </a:lnTo>
                  <a:lnTo>
                    <a:pt x="1202" y="425"/>
                  </a:lnTo>
                  <a:lnTo>
                    <a:pt x="1141" y="455"/>
                  </a:lnTo>
                  <a:lnTo>
                    <a:pt x="1080" y="480"/>
                  </a:lnTo>
                  <a:lnTo>
                    <a:pt x="1021" y="504"/>
                  </a:lnTo>
                  <a:lnTo>
                    <a:pt x="961" y="526"/>
                  </a:lnTo>
                  <a:lnTo>
                    <a:pt x="900" y="547"/>
                  </a:lnTo>
                  <a:lnTo>
                    <a:pt x="841" y="563"/>
                  </a:lnTo>
                  <a:lnTo>
                    <a:pt x="782" y="578"/>
                  </a:lnTo>
                  <a:lnTo>
                    <a:pt x="723" y="591"/>
                  </a:lnTo>
                  <a:lnTo>
                    <a:pt x="666" y="600"/>
                  </a:lnTo>
                  <a:lnTo>
                    <a:pt x="609" y="609"/>
                  </a:lnTo>
                  <a:lnTo>
                    <a:pt x="552" y="615"/>
                  </a:lnTo>
                  <a:lnTo>
                    <a:pt x="497" y="619"/>
                  </a:lnTo>
                  <a:lnTo>
                    <a:pt x="443" y="620"/>
                  </a:lnTo>
                  <a:lnTo>
                    <a:pt x="390" y="620"/>
                  </a:lnTo>
                  <a:lnTo>
                    <a:pt x="336" y="619"/>
                  </a:lnTo>
                  <a:lnTo>
                    <a:pt x="287" y="613"/>
                  </a:lnTo>
                  <a:lnTo>
                    <a:pt x="237" y="607"/>
                  </a:lnTo>
                  <a:lnTo>
                    <a:pt x="187" y="598"/>
                  </a:lnTo>
                  <a:lnTo>
                    <a:pt x="141" y="587"/>
                  </a:lnTo>
                  <a:lnTo>
                    <a:pt x="97" y="576"/>
                  </a:lnTo>
                  <a:lnTo>
                    <a:pt x="53" y="561"/>
                  </a:lnTo>
                  <a:lnTo>
                    <a:pt x="11" y="545"/>
                  </a:lnTo>
                  <a:lnTo>
                    <a:pt x="5" y="543"/>
                  </a:lnTo>
                  <a:lnTo>
                    <a:pt x="1" y="543"/>
                  </a:lnTo>
                  <a:lnTo>
                    <a:pt x="0" y="547"/>
                  </a:lnTo>
                  <a:lnTo>
                    <a:pt x="0" y="550"/>
                  </a:lnTo>
                  <a:lnTo>
                    <a:pt x="3" y="556"/>
                  </a:lnTo>
                  <a:lnTo>
                    <a:pt x="11" y="563"/>
                  </a:lnTo>
                  <a:lnTo>
                    <a:pt x="20" y="571"/>
                  </a:lnTo>
                  <a:lnTo>
                    <a:pt x="36" y="580"/>
                  </a:lnTo>
                  <a:lnTo>
                    <a:pt x="93" y="606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" name="Freeform 30"/>
            <p:cNvSpPr>
              <a:spLocks/>
            </p:cNvSpPr>
            <p:nvPr/>
          </p:nvSpPr>
          <p:spPr bwMode="blackGray">
            <a:xfrm>
              <a:off x="7471992" y="623091"/>
              <a:ext cx="233934" cy="60043"/>
            </a:xfrm>
            <a:custGeom>
              <a:avLst/>
              <a:gdLst>
                <a:gd name="T0" fmla="*/ 2147483647 w 1802"/>
                <a:gd name="T1" fmla="*/ 2147483647 h 459"/>
                <a:gd name="T2" fmla="*/ 2147483647 w 1802"/>
                <a:gd name="T3" fmla="*/ 2147483647 h 459"/>
                <a:gd name="T4" fmla="*/ 2147483647 w 1802"/>
                <a:gd name="T5" fmla="*/ 2147483647 h 459"/>
                <a:gd name="T6" fmla="*/ 2147483647 w 1802"/>
                <a:gd name="T7" fmla="*/ 2147483647 h 459"/>
                <a:gd name="T8" fmla="*/ 2147483647 w 1802"/>
                <a:gd name="T9" fmla="*/ 2147483647 h 459"/>
                <a:gd name="T10" fmla="*/ 2147483647 w 1802"/>
                <a:gd name="T11" fmla="*/ 2147483647 h 459"/>
                <a:gd name="T12" fmla="*/ 2147483647 w 1802"/>
                <a:gd name="T13" fmla="*/ 2147483647 h 459"/>
                <a:gd name="T14" fmla="*/ 2147483647 w 1802"/>
                <a:gd name="T15" fmla="*/ 2147483647 h 459"/>
                <a:gd name="T16" fmla="*/ 2147483647 w 1802"/>
                <a:gd name="T17" fmla="*/ 2147483647 h 459"/>
                <a:gd name="T18" fmla="*/ 2147483647 w 1802"/>
                <a:gd name="T19" fmla="*/ 2147483647 h 459"/>
                <a:gd name="T20" fmla="*/ 2147483647 w 1802"/>
                <a:gd name="T21" fmla="*/ 2147483647 h 459"/>
                <a:gd name="T22" fmla="*/ 2147483647 w 1802"/>
                <a:gd name="T23" fmla="*/ 2147483647 h 459"/>
                <a:gd name="T24" fmla="*/ 2147483647 w 1802"/>
                <a:gd name="T25" fmla="*/ 2147483647 h 459"/>
                <a:gd name="T26" fmla="*/ 2147483647 w 1802"/>
                <a:gd name="T27" fmla="*/ 2147483647 h 459"/>
                <a:gd name="T28" fmla="*/ 2147483647 w 1802"/>
                <a:gd name="T29" fmla="*/ 2147483647 h 459"/>
                <a:gd name="T30" fmla="*/ 2147483647 w 1802"/>
                <a:gd name="T31" fmla="*/ 2147483647 h 459"/>
                <a:gd name="T32" fmla="*/ 2147483647 w 1802"/>
                <a:gd name="T33" fmla="*/ 2147483647 h 459"/>
                <a:gd name="T34" fmla="*/ 2147483647 w 1802"/>
                <a:gd name="T35" fmla="*/ 0 h 459"/>
                <a:gd name="T36" fmla="*/ 2147483647 w 1802"/>
                <a:gd name="T37" fmla="*/ 2147483647 h 459"/>
                <a:gd name="T38" fmla="*/ 2147483647 w 1802"/>
                <a:gd name="T39" fmla="*/ 2147483647 h 459"/>
                <a:gd name="T40" fmla="*/ 2147483647 w 1802"/>
                <a:gd name="T41" fmla="*/ 2147483647 h 459"/>
                <a:gd name="T42" fmla="*/ 2147483647 w 1802"/>
                <a:gd name="T43" fmla="*/ 2147483647 h 459"/>
                <a:gd name="T44" fmla="*/ 2147483647 w 1802"/>
                <a:gd name="T45" fmla="*/ 2147483647 h 459"/>
                <a:gd name="T46" fmla="*/ 2147483647 w 1802"/>
                <a:gd name="T47" fmla="*/ 2147483647 h 459"/>
                <a:gd name="T48" fmla="*/ 2147483647 w 1802"/>
                <a:gd name="T49" fmla="*/ 2147483647 h 459"/>
                <a:gd name="T50" fmla="*/ 2147483647 w 1802"/>
                <a:gd name="T51" fmla="*/ 2147483647 h 459"/>
                <a:gd name="T52" fmla="*/ 2147483647 w 1802"/>
                <a:gd name="T53" fmla="*/ 2147483647 h 459"/>
                <a:gd name="T54" fmla="*/ 2147483647 w 1802"/>
                <a:gd name="T55" fmla="*/ 2147483647 h 459"/>
                <a:gd name="T56" fmla="*/ 2147483647 w 1802"/>
                <a:gd name="T57" fmla="*/ 2147483647 h 459"/>
                <a:gd name="T58" fmla="*/ 2147483647 w 1802"/>
                <a:gd name="T59" fmla="*/ 2147483647 h 459"/>
                <a:gd name="T60" fmla="*/ 2147483647 w 1802"/>
                <a:gd name="T61" fmla="*/ 2147483647 h 459"/>
                <a:gd name="T62" fmla="*/ 2147483647 w 1802"/>
                <a:gd name="T63" fmla="*/ 2147483647 h 459"/>
                <a:gd name="T64" fmla="*/ 2147483647 w 1802"/>
                <a:gd name="T65" fmla="*/ 2147483647 h 459"/>
                <a:gd name="T66" fmla="*/ 2147483647 w 1802"/>
                <a:gd name="T67" fmla="*/ 2147483647 h 459"/>
                <a:gd name="T68" fmla="*/ 2147483647 w 1802"/>
                <a:gd name="T69" fmla="*/ 2147483647 h 459"/>
                <a:gd name="T70" fmla="*/ 0 w 1802"/>
                <a:gd name="T71" fmla="*/ 2147483647 h 459"/>
                <a:gd name="T72" fmla="*/ 2147483647 w 1802"/>
                <a:gd name="T73" fmla="*/ 2147483647 h 459"/>
                <a:gd name="T74" fmla="*/ 2147483647 w 1802"/>
                <a:gd name="T75" fmla="*/ 2147483647 h 459"/>
                <a:gd name="T76" fmla="*/ 2147483647 w 1802"/>
                <a:gd name="T77" fmla="*/ 2147483647 h 459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802" h="459">
                  <a:moveTo>
                    <a:pt x="77" y="284"/>
                  </a:moveTo>
                  <a:lnTo>
                    <a:pt x="77" y="284"/>
                  </a:lnTo>
                  <a:lnTo>
                    <a:pt x="136" y="310"/>
                  </a:lnTo>
                  <a:lnTo>
                    <a:pt x="195" y="334"/>
                  </a:lnTo>
                  <a:lnTo>
                    <a:pt x="254" y="356"/>
                  </a:lnTo>
                  <a:lnTo>
                    <a:pt x="313" y="374"/>
                  </a:lnTo>
                  <a:lnTo>
                    <a:pt x="372" y="393"/>
                  </a:lnTo>
                  <a:lnTo>
                    <a:pt x="431" y="407"/>
                  </a:lnTo>
                  <a:lnTo>
                    <a:pt x="489" y="420"/>
                  </a:lnTo>
                  <a:lnTo>
                    <a:pt x="547" y="431"/>
                  </a:lnTo>
                  <a:lnTo>
                    <a:pt x="605" y="440"/>
                  </a:lnTo>
                  <a:lnTo>
                    <a:pt x="664" y="448"/>
                  </a:lnTo>
                  <a:lnTo>
                    <a:pt x="721" y="453"/>
                  </a:lnTo>
                  <a:lnTo>
                    <a:pt x="778" y="457"/>
                  </a:lnTo>
                  <a:lnTo>
                    <a:pt x="836" y="459"/>
                  </a:lnTo>
                  <a:lnTo>
                    <a:pt x="893" y="459"/>
                  </a:lnTo>
                  <a:lnTo>
                    <a:pt x="950" y="457"/>
                  </a:lnTo>
                  <a:lnTo>
                    <a:pt x="1005" y="453"/>
                  </a:lnTo>
                  <a:lnTo>
                    <a:pt x="1060" y="448"/>
                  </a:lnTo>
                  <a:lnTo>
                    <a:pt x="1115" y="440"/>
                  </a:lnTo>
                  <a:lnTo>
                    <a:pt x="1169" y="431"/>
                  </a:lnTo>
                  <a:lnTo>
                    <a:pt x="1222" y="422"/>
                  </a:lnTo>
                  <a:lnTo>
                    <a:pt x="1276" y="409"/>
                  </a:lnTo>
                  <a:lnTo>
                    <a:pt x="1327" y="396"/>
                  </a:lnTo>
                  <a:lnTo>
                    <a:pt x="1379" y="381"/>
                  </a:lnTo>
                  <a:lnTo>
                    <a:pt x="1428" y="365"/>
                  </a:lnTo>
                  <a:lnTo>
                    <a:pt x="1478" y="348"/>
                  </a:lnTo>
                  <a:lnTo>
                    <a:pt x="1528" y="328"/>
                  </a:lnTo>
                  <a:lnTo>
                    <a:pt x="1576" y="308"/>
                  </a:lnTo>
                  <a:lnTo>
                    <a:pt x="1623" y="286"/>
                  </a:lnTo>
                  <a:lnTo>
                    <a:pt x="1669" y="264"/>
                  </a:lnTo>
                  <a:lnTo>
                    <a:pt x="1714" y="238"/>
                  </a:lnTo>
                  <a:lnTo>
                    <a:pt x="1758" y="212"/>
                  </a:lnTo>
                  <a:lnTo>
                    <a:pt x="1802" y="186"/>
                  </a:lnTo>
                  <a:lnTo>
                    <a:pt x="1662" y="0"/>
                  </a:lnTo>
                  <a:lnTo>
                    <a:pt x="1616" y="32"/>
                  </a:lnTo>
                  <a:lnTo>
                    <a:pt x="1570" y="61"/>
                  </a:lnTo>
                  <a:lnTo>
                    <a:pt x="1522" y="89"/>
                  </a:lnTo>
                  <a:lnTo>
                    <a:pt x="1474" y="116"/>
                  </a:lnTo>
                  <a:lnTo>
                    <a:pt x="1425" y="142"/>
                  </a:lnTo>
                  <a:lnTo>
                    <a:pt x="1375" y="166"/>
                  </a:lnTo>
                  <a:lnTo>
                    <a:pt x="1325" y="188"/>
                  </a:lnTo>
                  <a:lnTo>
                    <a:pt x="1274" y="208"/>
                  </a:lnTo>
                  <a:lnTo>
                    <a:pt x="1220" y="227"/>
                  </a:lnTo>
                  <a:lnTo>
                    <a:pt x="1169" y="245"/>
                  </a:lnTo>
                  <a:lnTo>
                    <a:pt x="1115" y="262"/>
                  </a:lnTo>
                  <a:lnTo>
                    <a:pt x="1062" y="277"/>
                  </a:lnTo>
                  <a:lnTo>
                    <a:pt x="1009" y="289"/>
                  </a:lnTo>
                  <a:lnTo>
                    <a:pt x="955" y="300"/>
                  </a:lnTo>
                  <a:lnTo>
                    <a:pt x="900" y="311"/>
                  </a:lnTo>
                  <a:lnTo>
                    <a:pt x="847" y="321"/>
                  </a:lnTo>
                  <a:lnTo>
                    <a:pt x="791" y="326"/>
                  </a:lnTo>
                  <a:lnTo>
                    <a:pt x="738" y="332"/>
                  </a:lnTo>
                  <a:lnTo>
                    <a:pt x="683" y="335"/>
                  </a:lnTo>
                  <a:lnTo>
                    <a:pt x="629" y="337"/>
                  </a:lnTo>
                  <a:lnTo>
                    <a:pt x="576" y="337"/>
                  </a:lnTo>
                  <a:lnTo>
                    <a:pt x="523" y="337"/>
                  </a:lnTo>
                  <a:lnTo>
                    <a:pt x="469" y="334"/>
                  </a:lnTo>
                  <a:lnTo>
                    <a:pt x="416" y="330"/>
                  </a:lnTo>
                  <a:lnTo>
                    <a:pt x="364" y="323"/>
                  </a:lnTo>
                  <a:lnTo>
                    <a:pt x="313" y="315"/>
                  </a:lnTo>
                  <a:lnTo>
                    <a:pt x="261" y="306"/>
                  </a:lnTo>
                  <a:lnTo>
                    <a:pt x="212" y="293"/>
                  </a:lnTo>
                  <a:lnTo>
                    <a:pt x="162" y="280"/>
                  </a:lnTo>
                  <a:lnTo>
                    <a:pt x="114" y="265"/>
                  </a:lnTo>
                  <a:lnTo>
                    <a:pt x="66" y="249"/>
                  </a:lnTo>
                  <a:lnTo>
                    <a:pt x="18" y="230"/>
                  </a:lnTo>
                  <a:lnTo>
                    <a:pt x="11" y="227"/>
                  </a:lnTo>
                  <a:lnTo>
                    <a:pt x="5" y="227"/>
                  </a:lnTo>
                  <a:lnTo>
                    <a:pt x="0" y="229"/>
                  </a:lnTo>
                  <a:lnTo>
                    <a:pt x="0" y="232"/>
                  </a:lnTo>
                  <a:lnTo>
                    <a:pt x="2" y="238"/>
                  </a:lnTo>
                  <a:lnTo>
                    <a:pt x="7" y="245"/>
                  </a:lnTo>
                  <a:lnTo>
                    <a:pt x="18" y="253"/>
                  </a:lnTo>
                  <a:lnTo>
                    <a:pt x="33" y="264"/>
                  </a:lnTo>
                  <a:lnTo>
                    <a:pt x="77" y="284"/>
                  </a:lnTo>
                  <a:close/>
                </a:path>
              </a:pathLst>
            </a:custGeom>
            <a:solidFill>
              <a:srgbClr val="0078A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" name="Freeform 31"/>
            <p:cNvSpPr>
              <a:spLocks/>
            </p:cNvSpPr>
            <p:nvPr/>
          </p:nvSpPr>
          <p:spPr bwMode="blackGray">
            <a:xfrm>
              <a:off x="7471992" y="623091"/>
              <a:ext cx="233934" cy="60043"/>
            </a:xfrm>
            <a:custGeom>
              <a:avLst/>
              <a:gdLst>
                <a:gd name="T0" fmla="*/ 2147483647 w 1802"/>
                <a:gd name="T1" fmla="*/ 2147483647 h 459"/>
                <a:gd name="T2" fmla="*/ 2147483647 w 1802"/>
                <a:gd name="T3" fmla="*/ 2147483647 h 459"/>
                <a:gd name="T4" fmla="*/ 2147483647 w 1802"/>
                <a:gd name="T5" fmla="*/ 2147483647 h 459"/>
                <a:gd name="T6" fmla="*/ 2147483647 w 1802"/>
                <a:gd name="T7" fmla="*/ 2147483647 h 459"/>
                <a:gd name="T8" fmla="*/ 2147483647 w 1802"/>
                <a:gd name="T9" fmla="*/ 2147483647 h 459"/>
                <a:gd name="T10" fmla="*/ 2147483647 w 1802"/>
                <a:gd name="T11" fmla="*/ 2147483647 h 459"/>
                <a:gd name="T12" fmla="*/ 2147483647 w 1802"/>
                <a:gd name="T13" fmla="*/ 2147483647 h 459"/>
                <a:gd name="T14" fmla="*/ 2147483647 w 1802"/>
                <a:gd name="T15" fmla="*/ 2147483647 h 459"/>
                <a:gd name="T16" fmla="*/ 2147483647 w 1802"/>
                <a:gd name="T17" fmla="*/ 2147483647 h 459"/>
                <a:gd name="T18" fmla="*/ 2147483647 w 1802"/>
                <a:gd name="T19" fmla="*/ 2147483647 h 459"/>
                <a:gd name="T20" fmla="*/ 2147483647 w 1802"/>
                <a:gd name="T21" fmla="*/ 2147483647 h 459"/>
                <a:gd name="T22" fmla="*/ 2147483647 w 1802"/>
                <a:gd name="T23" fmla="*/ 2147483647 h 459"/>
                <a:gd name="T24" fmla="*/ 2147483647 w 1802"/>
                <a:gd name="T25" fmla="*/ 2147483647 h 459"/>
                <a:gd name="T26" fmla="*/ 2147483647 w 1802"/>
                <a:gd name="T27" fmla="*/ 2147483647 h 459"/>
                <a:gd name="T28" fmla="*/ 2147483647 w 1802"/>
                <a:gd name="T29" fmla="*/ 2147483647 h 459"/>
                <a:gd name="T30" fmla="*/ 2147483647 w 1802"/>
                <a:gd name="T31" fmla="*/ 2147483647 h 459"/>
                <a:gd name="T32" fmla="*/ 2147483647 w 1802"/>
                <a:gd name="T33" fmla="*/ 2147483647 h 459"/>
                <a:gd name="T34" fmla="*/ 2147483647 w 1802"/>
                <a:gd name="T35" fmla="*/ 0 h 459"/>
                <a:gd name="T36" fmla="*/ 2147483647 w 1802"/>
                <a:gd name="T37" fmla="*/ 2147483647 h 459"/>
                <a:gd name="T38" fmla="*/ 2147483647 w 1802"/>
                <a:gd name="T39" fmla="*/ 2147483647 h 459"/>
                <a:gd name="T40" fmla="*/ 2147483647 w 1802"/>
                <a:gd name="T41" fmla="*/ 2147483647 h 459"/>
                <a:gd name="T42" fmla="*/ 2147483647 w 1802"/>
                <a:gd name="T43" fmla="*/ 2147483647 h 459"/>
                <a:gd name="T44" fmla="*/ 2147483647 w 1802"/>
                <a:gd name="T45" fmla="*/ 2147483647 h 459"/>
                <a:gd name="T46" fmla="*/ 2147483647 w 1802"/>
                <a:gd name="T47" fmla="*/ 2147483647 h 459"/>
                <a:gd name="T48" fmla="*/ 2147483647 w 1802"/>
                <a:gd name="T49" fmla="*/ 2147483647 h 459"/>
                <a:gd name="T50" fmla="*/ 2147483647 w 1802"/>
                <a:gd name="T51" fmla="*/ 2147483647 h 459"/>
                <a:gd name="T52" fmla="*/ 2147483647 w 1802"/>
                <a:gd name="T53" fmla="*/ 2147483647 h 459"/>
                <a:gd name="T54" fmla="*/ 2147483647 w 1802"/>
                <a:gd name="T55" fmla="*/ 2147483647 h 459"/>
                <a:gd name="T56" fmla="*/ 2147483647 w 1802"/>
                <a:gd name="T57" fmla="*/ 2147483647 h 459"/>
                <a:gd name="T58" fmla="*/ 2147483647 w 1802"/>
                <a:gd name="T59" fmla="*/ 2147483647 h 459"/>
                <a:gd name="T60" fmla="*/ 2147483647 w 1802"/>
                <a:gd name="T61" fmla="*/ 2147483647 h 459"/>
                <a:gd name="T62" fmla="*/ 2147483647 w 1802"/>
                <a:gd name="T63" fmla="*/ 2147483647 h 459"/>
                <a:gd name="T64" fmla="*/ 2147483647 w 1802"/>
                <a:gd name="T65" fmla="*/ 2147483647 h 459"/>
                <a:gd name="T66" fmla="*/ 2147483647 w 1802"/>
                <a:gd name="T67" fmla="*/ 2147483647 h 459"/>
                <a:gd name="T68" fmla="*/ 2147483647 w 1802"/>
                <a:gd name="T69" fmla="*/ 2147483647 h 459"/>
                <a:gd name="T70" fmla="*/ 0 w 1802"/>
                <a:gd name="T71" fmla="*/ 2147483647 h 459"/>
                <a:gd name="T72" fmla="*/ 2147483647 w 1802"/>
                <a:gd name="T73" fmla="*/ 2147483647 h 459"/>
                <a:gd name="T74" fmla="*/ 2147483647 w 1802"/>
                <a:gd name="T75" fmla="*/ 2147483647 h 459"/>
                <a:gd name="T76" fmla="*/ 2147483647 w 1802"/>
                <a:gd name="T77" fmla="*/ 2147483647 h 459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802" h="459">
                  <a:moveTo>
                    <a:pt x="77" y="284"/>
                  </a:moveTo>
                  <a:lnTo>
                    <a:pt x="77" y="284"/>
                  </a:lnTo>
                  <a:lnTo>
                    <a:pt x="136" y="310"/>
                  </a:lnTo>
                  <a:lnTo>
                    <a:pt x="195" y="334"/>
                  </a:lnTo>
                  <a:lnTo>
                    <a:pt x="254" y="356"/>
                  </a:lnTo>
                  <a:lnTo>
                    <a:pt x="313" y="374"/>
                  </a:lnTo>
                  <a:lnTo>
                    <a:pt x="372" y="393"/>
                  </a:lnTo>
                  <a:lnTo>
                    <a:pt x="431" y="407"/>
                  </a:lnTo>
                  <a:lnTo>
                    <a:pt x="489" y="420"/>
                  </a:lnTo>
                  <a:lnTo>
                    <a:pt x="547" y="431"/>
                  </a:lnTo>
                  <a:lnTo>
                    <a:pt x="605" y="440"/>
                  </a:lnTo>
                  <a:lnTo>
                    <a:pt x="664" y="448"/>
                  </a:lnTo>
                  <a:lnTo>
                    <a:pt x="721" y="453"/>
                  </a:lnTo>
                  <a:lnTo>
                    <a:pt x="778" y="457"/>
                  </a:lnTo>
                  <a:lnTo>
                    <a:pt x="836" y="459"/>
                  </a:lnTo>
                  <a:lnTo>
                    <a:pt x="893" y="459"/>
                  </a:lnTo>
                  <a:lnTo>
                    <a:pt x="950" y="457"/>
                  </a:lnTo>
                  <a:lnTo>
                    <a:pt x="1005" y="453"/>
                  </a:lnTo>
                  <a:lnTo>
                    <a:pt x="1060" y="448"/>
                  </a:lnTo>
                  <a:lnTo>
                    <a:pt x="1115" y="440"/>
                  </a:lnTo>
                  <a:lnTo>
                    <a:pt x="1169" y="431"/>
                  </a:lnTo>
                  <a:lnTo>
                    <a:pt x="1222" y="422"/>
                  </a:lnTo>
                  <a:lnTo>
                    <a:pt x="1276" y="409"/>
                  </a:lnTo>
                  <a:lnTo>
                    <a:pt x="1327" y="396"/>
                  </a:lnTo>
                  <a:lnTo>
                    <a:pt x="1379" y="381"/>
                  </a:lnTo>
                  <a:lnTo>
                    <a:pt x="1428" y="365"/>
                  </a:lnTo>
                  <a:lnTo>
                    <a:pt x="1478" y="348"/>
                  </a:lnTo>
                  <a:lnTo>
                    <a:pt x="1528" y="328"/>
                  </a:lnTo>
                  <a:lnTo>
                    <a:pt x="1576" y="308"/>
                  </a:lnTo>
                  <a:lnTo>
                    <a:pt x="1623" y="286"/>
                  </a:lnTo>
                  <a:lnTo>
                    <a:pt x="1669" y="264"/>
                  </a:lnTo>
                  <a:lnTo>
                    <a:pt x="1714" y="238"/>
                  </a:lnTo>
                  <a:lnTo>
                    <a:pt x="1758" y="212"/>
                  </a:lnTo>
                  <a:lnTo>
                    <a:pt x="1802" y="186"/>
                  </a:lnTo>
                  <a:lnTo>
                    <a:pt x="1662" y="0"/>
                  </a:lnTo>
                  <a:lnTo>
                    <a:pt x="1616" y="32"/>
                  </a:lnTo>
                  <a:lnTo>
                    <a:pt x="1570" y="61"/>
                  </a:lnTo>
                  <a:lnTo>
                    <a:pt x="1522" y="89"/>
                  </a:lnTo>
                  <a:lnTo>
                    <a:pt x="1474" y="116"/>
                  </a:lnTo>
                  <a:lnTo>
                    <a:pt x="1425" y="142"/>
                  </a:lnTo>
                  <a:lnTo>
                    <a:pt x="1375" y="166"/>
                  </a:lnTo>
                  <a:lnTo>
                    <a:pt x="1325" y="188"/>
                  </a:lnTo>
                  <a:lnTo>
                    <a:pt x="1274" y="208"/>
                  </a:lnTo>
                  <a:lnTo>
                    <a:pt x="1220" y="227"/>
                  </a:lnTo>
                  <a:lnTo>
                    <a:pt x="1169" y="245"/>
                  </a:lnTo>
                  <a:lnTo>
                    <a:pt x="1115" y="262"/>
                  </a:lnTo>
                  <a:lnTo>
                    <a:pt x="1062" y="277"/>
                  </a:lnTo>
                  <a:lnTo>
                    <a:pt x="1009" y="289"/>
                  </a:lnTo>
                  <a:lnTo>
                    <a:pt x="955" y="300"/>
                  </a:lnTo>
                  <a:lnTo>
                    <a:pt x="900" y="311"/>
                  </a:lnTo>
                  <a:lnTo>
                    <a:pt x="847" y="321"/>
                  </a:lnTo>
                  <a:lnTo>
                    <a:pt x="791" y="326"/>
                  </a:lnTo>
                  <a:lnTo>
                    <a:pt x="738" y="332"/>
                  </a:lnTo>
                  <a:lnTo>
                    <a:pt x="683" y="335"/>
                  </a:lnTo>
                  <a:lnTo>
                    <a:pt x="629" y="337"/>
                  </a:lnTo>
                  <a:lnTo>
                    <a:pt x="576" y="337"/>
                  </a:lnTo>
                  <a:lnTo>
                    <a:pt x="523" y="337"/>
                  </a:lnTo>
                  <a:lnTo>
                    <a:pt x="469" y="334"/>
                  </a:lnTo>
                  <a:lnTo>
                    <a:pt x="416" y="330"/>
                  </a:lnTo>
                  <a:lnTo>
                    <a:pt x="364" y="323"/>
                  </a:lnTo>
                  <a:lnTo>
                    <a:pt x="313" y="315"/>
                  </a:lnTo>
                  <a:lnTo>
                    <a:pt x="261" y="306"/>
                  </a:lnTo>
                  <a:lnTo>
                    <a:pt x="212" y="293"/>
                  </a:lnTo>
                  <a:lnTo>
                    <a:pt x="162" y="280"/>
                  </a:lnTo>
                  <a:lnTo>
                    <a:pt x="114" y="265"/>
                  </a:lnTo>
                  <a:lnTo>
                    <a:pt x="66" y="249"/>
                  </a:lnTo>
                  <a:lnTo>
                    <a:pt x="18" y="230"/>
                  </a:lnTo>
                  <a:lnTo>
                    <a:pt x="11" y="227"/>
                  </a:lnTo>
                  <a:lnTo>
                    <a:pt x="5" y="227"/>
                  </a:lnTo>
                  <a:lnTo>
                    <a:pt x="0" y="229"/>
                  </a:lnTo>
                  <a:lnTo>
                    <a:pt x="0" y="232"/>
                  </a:lnTo>
                  <a:lnTo>
                    <a:pt x="2" y="238"/>
                  </a:lnTo>
                  <a:lnTo>
                    <a:pt x="7" y="245"/>
                  </a:lnTo>
                  <a:lnTo>
                    <a:pt x="18" y="253"/>
                  </a:lnTo>
                  <a:lnTo>
                    <a:pt x="33" y="264"/>
                  </a:lnTo>
                  <a:lnTo>
                    <a:pt x="77" y="284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" name="Freeform 32"/>
            <p:cNvSpPr>
              <a:spLocks/>
            </p:cNvSpPr>
            <p:nvPr/>
          </p:nvSpPr>
          <p:spPr bwMode="blackGray">
            <a:xfrm>
              <a:off x="7436122" y="534976"/>
              <a:ext cx="201963" cy="93573"/>
            </a:xfrm>
            <a:custGeom>
              <a:avLst/>
              <a:gdLst>
                <a:gd name="T0" fmla="*/ 2147483647 w 1557"/>
                <a:gd name="T1" fmla="*/ 2147483647 h 716"/>
                <a:gd name="T2" fmla="*/ 2147483647 w 1557"/>
                <a:gd name="T3" fmla="*/ 2147483647 h 716"/>
                <a:gd name="T4" fmla="*/ 2147483647 w 1557"/>
                <a:gd name="T5" fmla="*/ 2147483647 h 716"/>
                <a:gd name="T6" fmla="*/ 2147483647 w 1557"/>
                <a:gd name="T7" fmla="*/ 2147483647 h 716"/>
                <a:gd name="T8" fmla="*/ 2147483647 w 1557"/>
                <a:gd name="T9" fmla="*/ 2147483647 h 716"/>
                <a:gd name="T10" fmla="*/ 2147483647 w 1557"/>
                <a:gd name="T11" fmla="*/ 2147483647 h 716"/>
                <a:gd name="T12" fmla="*/ 2147483647 w 1557"/>
                <a:gd name="T13" fmla="*/ 2147483647 h 716"/>
                <a:gd name="T14" fmla="*/ 2147483647 w 1557"/>
                <a:gd name="T15" fmla="*/ 2147483647 h 716"/>
                <a:gd name="T16" fmla="*/ 2147483647 w 1557"/>
                <a:gd name="T17" fmla="*/ 2147483647 h 716"/>
                <a:gd name="T18" fmla="*/ 2147483647 w 1557"/>
                <a:gd name="T19" fmla="*/ 2147483647 h 716"/>
                <a:gd name="T20" fmla="*/ 2147483647 w 1557"/>
                <a:gd name="T21" fmla="*/ 2147483647 h 716"/>
                <a:gd name="T22" fmla="*/ 2147483647 w 1557"/>
                <a:gd name="T23" fmla="*/ 2147483647 h 716"/>
                <a:gd name="T24" fmla="*/ 2147483647 w 1557"/>
                <a:gd name="T25" fmla="*/ 2147483647 h 716"/>
                <a:gd name="T26" fmla="*/ 2147483647 w 1557"/>
                <a:gd name="T27" fmla="*/ 2147483647 h 716"/>
                <a:gd name="T28" fmla="*/ 2147483647 w 1557"/>
                <a:gd name="T29" fmla="*/ 2147483647 h 716"/>
                <a:gd name="T30" fmla="*/ 2147483647 w 1557"/>
                <a:gd name="T31" fmla="*/ 2147483647 h 716"/>
                <a:gd name="T32" fmla="*/ 2147483647 w 1557"/>
                <a:gd name="T33" fmla="*/ 2147483647 h 716"/>
                <a:gd name="T34" fmla="*/ 2147483647 w 1557"/>
                <a:gd name="T35" fmla="*/ 0 h 716"/>
                <a:gd name="T36" fmla="*/ 2147483647 w 1557"/>
                <a:gd name="T37" fmla="*/ 2147483647 h 716"/>
                <a:gd name="T38" fmla="*/ 2147483647 w 1557"/>
                <a:gd name="T39" fmla="*/ 2147483647 h 716"/>
                <a:gd name="T40" fmla="*/ 2147483647 w 1557"/>
                <a:gd name="T41" fmla="*/ 2147483647 h 716"/>
                <a:gd name="T42" fmla="*/ 2147483647 w 1557"/>
                <a:gd name="T43" fmla="*/ 2147483647 h 716"/>
                <a:gd name="T44" fmla="*/ 2147483647 w 1557"/>
                <a:gd name="T45" fmla="*/ 2147483647 h 716"/>
                <a:gd name="T46" fmla="*/ 2147483647 w 1557"/>
                <a:gd name="T47" fmla="*/ 2147483647 h 716"/>
                <a:gd name="T48" fmla="*/ 2147483647 w 1557"/>
                <a:gd name="T49" fmla="*/ 2147483647 h 716"/>
                <a:gd name="T50" fmla="*/ 2147483647 w 1557"/>
                <a:gd name="T51" fmla="*/ 2147483647 h 716"/>
                <a:gd name="T52" fmla="*/ 2147483647 w 1557"/>
                <a:gd name="T53" fmla="*/ 2147483647 h 716"/>
                <a:gd name="T54" fmla="*/ 2147483647 w 1557"/>
                <a:gd name="T55" fmla="*/ 2147483647 h 716"/>
                <a:gd name="T56" fmla="*/ 2147483647 w 1557"/>
                <a:gd name="T57" fmla="*/ 2147483647 h 716"/>
                <a:gd name="T58" fmla="*/ 2147483647 w 1557"/>
                <a:gd name="T59" fmla="*/ 2147483647 h 716"/>
                <a:gd name="T60" fmla="*/ 2147483647 w 1557"/>
                <a:gd name="T61" fmla="*/ 2147483647 h 716"/>
                <a:gd name="T62" fmla="*/ 2147483647 w 1557"/>
                <a:gd name="T63" fmla="*/ 2147483647 h 716"/>
                <a:gd name="T64" fmla="*/ 2147483647 w 1557"/>
                <a:gd name="T65" fmla="*/ 2147483647 h 716"/>
                <a:gd name="T66" fmla="*/ 2147483647 w 1557"/>
                <a:gd name="T67" fmla="*/ 2147483647 h 716"/>
                <a:gd name="T68" fmla="*/ 2147483647 w 1557"/>
                <a:gd name="T69" fmla="*/ 2147483647 h 716"/>
                <a:gd name="T70" fmla="*/ 0 w 1557"/>
                <a:gd name="T71" fmla="*/ 2147483647 h 716"/>
                <a:gd name="T72" fmla="*/ 2147483647 w 1557"/>
                <a:gd name="T73" fmla="*/ 2147483647 h 716"/>
                <a:gd name="T74" fmla="*/ 2147483647 w 1557"/>
                <a:gd name="T75" fmla="*/ 2147483647 h 716"/>
                <a:gd name="T76" fmla="*/ 2147483647 w 1557"/>
                <a:gd name="T77" fmla="*/ 2147483647 h 71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557" h="716">
                  <a:moveTo>
                    <a:pt x="73" y="688"/>
                  </a:moveTo>
                  <a:lnTo>
                    <a:pt x="73" y="688"/>
                  </a:lnTo>
                  <a:lnTo>
                    <a:pt x="110" y="696"/>
                  </a:lnTo>
                  <a:lnTo>
                    <a:pt x="149" y="703"/>
                  </a:lnTo>
                  <a:lnTo>
                    <a:pt x="187" y="709"/>
                  </a:lnTo>
                  <a:lnTo>
                    <a:pt x="226" y="712"/>
                  </a:lnTo>
                  <a:lnTo>
                    <a:pt x="266" y="714"/>
                  </a:lnTo>
                  <a:lnTo>
                    <a:pt x="309" y="716"/>
                  </a:lnTo>
                  <a:lnTo>
                    <a:pt x="349" y="716"/>
                  </a:lnTo>
                  <a:lnTo>
                    <a:pt x="393" y="714"/>
                  </a:lnTo>
                  <a:lnTo>
                    <a:pt x="438" y="712"/>
                  </a:lnTo>
                  <a:lnTo>
                    <a:pt x="482" y="707"/>
                  </a:lnTo>
                  <a:lnTo>
                    <a:pt x="526" y="701"/>
                  </a:lnTo>
                  <a:lnTo>
                    <a:pt x="572" y="694"/>
                  </a:lnTo>
                  <a:lnTo>
                    <a:pt x="618" y="687"/>
                  </a:lnTo>
                  <a:lnTo>
                    <a:pt x="666" y="676"/>
                  </a:lnTo>
                  <a:lnTo>
                    <a:pt x="712" y="663"/>
                  </a:lnTo>
                  <a:lnTo>
                    <a:pt x="760" y="650"/>
                  </a:lnTo>
                  <a:lnTo>
                    <a:pt x="810" y="635"/>
                  </a:lnTo>
                  <a:lnTo>
                    <a:pt x="857" y="617"/>
                  </a:lnTo>
                  <a:lnTo>
                    <a:pt x="907" y="598"/>
                  </a:lnTo>
                  <a:lnTo>
                    <a:pt x="955" y="578"/>
                  </a:lnTo>
                  <a:lnTo>
                    <a:pt x="1005" y="556"/>
                  </a:lnTo>
                  <a:lnTo>
                    <a:pt x="1054" y="532"/>
                  </a:lnTo>
                  <a:lnTo>
                    <a:pt x="1104" y="506"/>
                  </a:lnTo>
                  <a:lnTo>
                    <a:pt x="1156" y="479"/>
                  </a:lnTo>
                  <a:lnTo>
                    <a:pt x="1205" y="447"/>
                  </a:lnTo>
                  <a:lnTo>
                    <a:pt x="1255" y="416"/>
                  </a:lnTo>
                  <a:lnTo>
                    <a:pt x="1307" y="383"/>
                  </a:lnTo>
                  <a:lnTo>
                    <a:pt x="1356" y="346"/>
                  </a:lnTo>
                  <a:lnTo>
                    <a:pt x="1406" y="309"/>
                  </a:lnTo>
                  <a:lnTo>
                    <a:pt x="1456" y="269"/>
                  </a:lnTo>
                  <a:lnTo>
                    <a:pt x="1507" y="226"/>
                  </a:lnTo>
                  <a:lnTo>
                    <a:pt x="1557" y="184"/>
                  </a:lnTo>
                  <a:lnTo>
                    <a:pt x="1417" y="0"/>
                  </a:lnTo>
                  <a:lnTo>
                    <a:pt x="1375" y="38"/>
                  </a:lnTo>
                  <a:lnTo>
                    <a:pt x="1332" y="77"/>
                  </a:lnTo>
                  <a:lnTo>
                    <a:pt x="1288" y="116"/>
                  </a:lnTo>
                  <a:lnTo>
                    <a:pt x="1244" y="153"/>
                  </a:lnTo>
                  <a:lnTo>
                    <a:pt x="1200" y="188"/>
                  </a:lnTo>
                  <a:lnTo>
                    <a:pt x="1156" y="223"/>
                  </a:lnTo>
                  <a:lnTo>
                    <a:pt x="1110" y="256"/>
                  </a:lnTo>
                  <a:lnTo>
                    <a:pt x="1064" y="289"/>
                  </a:lnTo>
                  <a:lnTo>
                    <a:pt x="1018" y="320"/>
                  </a:lnTo>
                  <a:lnTo>
                    <a:pt x="972" y="350"/>
                  </a:lnTo>
                  <a:lnTo>
                    <a:pt x="924" y="379"/>
                  </a:lnTo>
                  <a:lnTo>
                    <a:pt x="878" y="407"/>
                  </a:lnTo>
                  <a:lnTo>
                    <a:pt x="832" y="434"/>
                  </a:lnTo>
                  <a:lnTo>
                    <a:pt x="784" y="458"/>
                  </a:lnTo>
                  <a:lnTo>
                    <a:pt x="738" y="482"/>
                  </a:lnTo>
                  <a:lnTo>
                    <a:pt x="692" y="504"/>
                  </a:lnTo>
                  <a:lnTo>
                    <a:pt x="646" y="526"/>
                  </a:lnTo>
                  <a:lnTo>
                    <a:pt x="598" y="545"/>
                  </a:lnTo>
                  <a:lnTo>
                    <a:pt x="554" y="563"/>
                  </a:lnTo>
                  <a:lnTo>
                    <a:pt x="508" y="580"/>
                  </a:lnTo>
                  <a:lnTo>
                    <a:pt x="462" y="595"/>
                  </a:lnTo>
                  <a:lnTo>
                    <a:pt x="417" y="609"/>
                  </a:lnTo>
                  <a:lnTo>
                    <a:pt x="373" y="620"/>
                  </a:lnTo>
                  <a:lnTo>
                    <a:pt x="331" y="631"/>
                  </a:lnTo>
                  <a:lnTo>
                    <a:pt x="287" y="641"/>
                  </a:lnTo>
                  <a:lnTo>
                    <a:pt x="244" y="648"/>
                  </a:lnTo>
                  <a:lnTo>
                    <a:pt x="204" y="653"/>
                  </a:lnTo>
                  <a:lnTo>
                    <a:pt x="163" y="657"/>
                  </a:lnTo>
                  <a:lnTo>
                    <a:pt x="123" y="661"/>
                  </a:lnTo>
                  <a:lnTo>
                    <a:pt x="84" y="661"/>
                  </a:lnTo>
                  <a:lnTo>
                    <a:pt x="47" y="659"/>
                  </a:lnTo>
                  <a:lnTo>
                    <a:pt x="11" y="657"/>
                  </a:lnTo>
                  <a:lnTo>
                    <a:pt x="5" y="655"/>
                  </a:lnTo>
                  <a:lnTo>
                    <a:pt x="1" y="657"/>
                  </a:lnTo>
                  <a:lnTo>
                    <a:pt x="0" y="659"/>
                  </a:lnTo>
                  <a:lnTo>
                    <a:pt x="0" y="663"/>
                  </a:lnTo>
                  <a:lnTo>
                    <a:pt x="3" y="666"/>
                  </a:lnTo>
                  <a:lnTo>
                    <a:pt x="11" y="670"/>
                  </a:lnTo>
                  <a:lnTo>
                    <a:pt x="20" y="674"/>
                  </a:lnTo>
                  <a:lnTo>
                    <a:pt x="33" y="677"/>
                  </a:lnTo>
                  <a:lnTo>
                    <a:pt x="73" y="688"/>
                  </a:lnTo>
                  <a:close/>
                </a:path>
              </a:pathLst>
            </a:custGeom>
            <a:solidFill>
              <a:srgbClr val="0078A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" name="Freeform 33"/>
            <p:cNvSpPr>
              <a:spLocks/>
            </p:cNvSpPr>
            <p:nvPr/>
          </p:nvSpPr>
          <p:spPr bwMode="blackGray">
            <a:xfrm>
              <a:off x="7436122" y="534976"/>
              <a:ext cx="201963" cy="93573"/>
            </a:xfrm>
            <a:custGeom>
              <a:avLst/>
              <a:gdLst>
                <a:gd name="T0" fmla="*/ 2147483647 w 1557"/>
                <a:gd name="T1" fmla="*/ 2147483647 h 716"/>
                <a:gd name="T2" fmla="*/ 2147483647 w 1557"/>
                <a:gd name="T3" fmla="*/ 2147483647 h 716"/>
                <a:gd name="T4" fmla="*/ 2147483647 w 1557"/>
                <a:gd name="T5" fmla="*/ 2147483647 h 716"/>
                <a:gd name="T6" fmla="*/ 2147483647 w 1557"/>
                <a:gd name="T7" fmla="*/ 2147483647 h 716"/>
                <a:gd name="T8" fmla="*/ 2147483647 w 1557"/>
                <a:gd name="T9" fmla="*/ 2147483647 h 716"/>
                <a:gd name="T10" fmla="*/ 2147483647 w 1557"/>
                <a:gd name="T11" fmla="*/ 2147483647 h 716"/>
                <a:gd name="T12" fmla="*/ 2147483647 w 1557"/>
                <a:gd name="T13" fmla="*/ 2147483647 h 716"/>
                <a:gd name="T14" fmla="*/ 2147483647 w 1557"/>
                <a:gd name="T15" fmla="*/ 2147483647 h 716"/>
                <a:gd name="T16" fmla="*/ 2147483647 w 1557"/>
                <a:gd name="T17" fmla="*/ 2147483647 h 716"/>
                <a:gd name="T18" fmla="*/ 2147483647 w 1557"/>
                <a:gd name="T19" fmla="*/ 2147483647 h 716"/>
                <a:gd name="T20" fmla="*/ 2147483647 w 1557"/>
                <a:gd name="T21" fmla="*/ 2147483647 h 716"/>
                <a:gd name="T22" fmla="*/ 2147483647 w 1557"/>
                <a:gd name="T23" fmla="*/ 2147483647 h 716"/>
                <a:gd name="T24" fmla="*/ 2147483647 w 1557"/>
                <a:gd name="T25" fmla="*/ 2147483647 h 716"/>
                <a:gd name="T26" fmla="*/ 2147483647 w 1557"/>
                <a:gd name="T27" fmla="*/ 2147483647 h 716"/>
                <a:gd name="T28" fmla="*/ 2147483647 w 1557"/>
                <a:gd name="T29" fmla="*/ 2147483647 h 716"/>
                <a:gd name="T30" fmla="*/ 2147483647 w 1557"/>
                <a:gd name="T31" fmla="*/ 2147483647 h 716"/>
                <a:gd name="T32" fmla="*/ 2147483647 w 1557"/>
                <a:gd name="T33" fmla="*/ 2147483647 h 716"/>
                <a:gd name="T34" fmla="*/ 2147483647 w 1557"/>
                <a:gd name="T35" fmla="*/ 0 h 716"/>
                <a:gd name="T36" fmla="*/ 2147483647 w 1557"/>
                <a:gd name="T37" fmla="*/ 2147483647 h 716"/>
                <a:gd name="T38" fmla="*/ 2147483647 w 1557"/>
                <a:gd name="T39" fmla="*/ 2147483647 h 716"/>
                <a:gd name="T40" fmla="*/ 2147483647 w 1557"/>
                <a:gd name="T41" fmla="*/ 2147483647 h 716"/>
                <a:gd name="T42" fmla="*/ 2147483647 w 1557"/>
                <a:gd name="T43" fmla="*/ 2147483647 h 716"/>
                <a:gd name="T44" fmla="*/ 2147483647 w 1557"/>
                <a:gd name="T45" fmla="*/ 2147483647 h 716"/>
                <a:gd name="T46" fmla="*/ 2147483647 w 1557"/>
                <a:gd name="T47" fmla="*/ 2147483647 h 716"/>
                <a:gd name="T48" fmla="*/ 2147483647 w 1557"/>
                <a:gd name="T49" fmla="*/ 2147483647 h 716"/>
                <a:gd name="T50" fmla="*/ 2147483647 w 1557"/>
                <a:gd name="T51" fmla="*/ 2147483647 h 716"/>
                <a:gd name="T52" fmla="*/ 2147483647 w 1557"/>
                <a:gd name="T53" fmla="*/ 2147483647 h 716"/>
                <a:gd name="T54" fmla="*/ 2147483647 w 1557"/>
                <a:gd name="T55" fmla="*/ 2147483647 h 716"/>
                <a:gd name="T56" fmla="*/ 2147483647 w 1557"/>
                <a:gd name="T57" fmla="*/ 2147483647 h 716"/>
                <a:gd name="T58" fmla="*/ 2147483647 w 1557"/>
                <a:gd name="T59" fmla="*/ 2147483647 h 716"/>
                <a:gd name="T60" fmla="*/ 2147483647 w 1557"/>
                <a:gd name="T61" fmla="*/ 2147483647 h 716"/>
                <a:gd name="T62" fmla="*/ 2147483647 w 1557"/>
                <a:gd name="T63" fmla="*/ 2147483647 h 716"/>
                <a:gd name="T64" fmla="*/ 2147483647 w 1557"/>
                <a:gd name="T65" fmla="*/ 2147483647 h 716"/>
                <a:gd name="T66" fmla="*/ 2147483647 w 1557"/>
                <a:gd name="T67" fmla="*/ 2147483647 h 716"/>
                <a:gd name="T68" fmla="*/ 2147483647 w 1557"/>
                <a:gd name="T69" fmla="*/ 2147483647 h 716"/>
                <a:gd name="T70" fmla="*/ 0 w 1557"/>
                <a:gd name="T71" fmla="*/ 2147483647 h 716"/>
                <a:gd name="T72" fmla="*/ 2147483647 w 1557"/>
                <a:gd name="T73" fmla="*/ 2147483647 h 716"/>
                <a:gd name="T74" fmla="*/ 2147483647 w 1557"/>
                <a:gd name="T75" fmla="*/ 2147483647 h 716"/>
                <a:gd name="T76" fmla="*/ 2147483647 w 1557"/>
                <a:gd name="T77" fmla="*/ 2147483647 h 71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557" h="716">
                  <a:moveTo>
                    <a:pt x="73" y="688"/>
                  </a:moveTo>
                  <a:lnTo>
                    <a:pt x="73" y="688"/>
                  </a:lnTo>
                  <a:lnTo>
                    <a:pt x="110" y="696"/>
                  </a:lnTo>
                  <a:lnTo>
                    <a:pt x="149" y="703"/>
                  </a:lnTo>
                  <a:lnTo>
                    <a:pt x="187" y="709"/>
                  </a:lnTo>
                  <a:lnTo>
                    <a:pt x="226" y="712"/>
                  </a:lnTo>
                  <a:lnTo>
                    <a:pt x="266" y="714"/>
                  </a:lnTo>
                  <a:lnTo>
                    <a:pt x="309" y="716"/>
                  </a:lnTo>
                  <a:lnTo>
                    <a:pt x="349" y="716"/>
                  </a:lnTo>
                  <a:lnTo>
                    <a:pt x="393" y="714"/>
                  </a:lnTo>
                  <a:lnTo>
                    <a:pt x="438" y="712"/>
                  </a:lnTo>
                  <a:lnTo>
                    <a:pt x="482" y="707"/>
                  </a:lnTo>
                  <a:lnTo>
                    <a:pt x="526" y="701"/>
                  </a:lnTo>
                  <a:lnTo>
                    <a:pt x="572" y="694"/>
                  </a:lnTo>
                  <a:lnTo>
                    <a:pt x="618" y="687"/>
                  </a:lnTo>
                  <a:lnTo>
                    <a:pt x="666" y="676"/>
                  </a:lnTo>
                  <a:lnTo>
                    <a:pt x="712" y="663"/>
                  </a:lnTo>
                  <a:lnTo>
                    <a:pt x="760" y="650"/>
                  </a:lnTo>
                  <a:lnTo>
                    <a:pt x="810" y="635"/>
                  </a:lnTo>
                  <a:lnTo>
                    <a:pt x="857" y="617"/>
                  </a:lnTo>
                  <a:lnTo>
                    <a:pt x="907" y="598"/>
                  </a:lnTo>
                  <a:lnTo>
                    <a:pt x="955" y="578"/>
                  </a:lnTo>
                  <a:lnTo>
                    <a:pt x="1005" y="556"/>
                  </a:lnTo>
                  <a:lnTo>
                    <a:pt x="1054" y="532"/>
                  </a:lnTo>
                  <a:lnTo>
                    <a:pt x="1104" y="506"/>
                  </a:lnTo>
                  <a:lnTo>
                    <a:pt x="1156" y="479"/>
                  </a:lnTo>
                  <a:lnTo>
                    <a:pt x="1205" y="447"/>
                  </a:lnTo>
                  <a:lnTo>
                    <a:pt x="1255" y="416"/>
                  </a:lnTo>
                  <a:lnTo>
                    <a:pt x="1307" y="383"/>
                  </a:lnTo>
                  <a:lnTo>
                    <a:pt x="1356" y="346"/>
                  </a:lnTo>
                  <a:lnTo>
                    <a:pt x="1406" y="309"/>
                  </a:lnTo>
                  <a:lnTo>
                    <a:pt x="1456" y="269"/>
                  </a:lnTo>
                  <a:lnTo>
                    <a:pt x="1507" y="226"/>
                  </a:lnTo>
                  <a:lnTo>
                    <a:pt x="1557" y="184"/>
                  </a:lnTo>
                  <a:lnTo>
                    <a:pt x="1417" y="0"/>
                  </a:lnTo>
                  <a:lnTo>
                    <a:pt x="1375" y="38"/>
                  </a:lnTo>
                  <a:lnTo>
                    <a:pt x="1332" y="77"/>
                  </a:lnTo>
                  <a:lnTo>
                    <a:pt x="1288" y="116"/>
                  </a:lnTo>
                  <a:lnTo>
                    <a:pt x="1244" y="153"/>
                  </a:lnTo>
                  <a:lnTo>
                    <a:pt x="1200" y="188"/>
                  </a:lnTo>
                  <a:lnTo>
                    <a:pt x="1156" y="223"/>
                  </a:lnTo>
                  <a:lnTo>
                    <a:pt x="1110" y="256"/>
                  </a:lnTo>
                  <a:lnTo>
                    <a:pt x="1064" y="289"/>
                  </a:lnTo>
                  <a:lnTo>
                    <a:pt x="1018" y="320"/>
                  </a:lnTo>
                  <a:lnTo>
                    <a:pt x="972" y="350"/>
                  </a:lnTo>
                  <a:lnTo>
                    <a:pt x="924" y="379"/>
                  </a:lnTo>
                  <a:lnTo>
                    <a:pt x="878" y="407"/>
                  </a:lnTo>
                  <a:lnTo>
                    <a:pt x="832" y="434"/>
                  </a:lnTo>
                  <a:lnTo>
                    <a:pt x="784" y="458"/>
                  </a:lnTo>
                  <a:lnTo>
                    <a:pt x="738" y="482"/>
                  </a:lnTo>
                  <a:lnTo>
                    <a:pt x="692" y="504"/>
                  </a:lnTo>
                  <a:lnTo>
                    <a:pt x="646" y="526"/>
                  </a:lnTo>
                  <a:lnTo>
                    <a:pt x="598" y="545"/>
                  </a:lnTo>
                  <a:lnTo>
                    <a:pt x="554" y="563"/>
                  </a:lnTo>
                  <a:lnTo>
                    <a:pt x="508" y="580"/>
                  </a:lnTo>
                  <a:lnTo>
                    <a:pt x="462" y="595"/>
                  </a:lnTo>
                  <a:lnTo>
                    <a:pt x="417" y="609"/>
                  </a:lnTo>
                  <a:lnTo>
                    <a:pt x="373" y="620"/>
                  </a:lnTo>
                  <a:lnTo>
                    <a:pt x="331" y="631"/>
                  </a:lnTo>
                  <a:lnTo>
                    <a:pt x="287" y="641"/>
                  </a:lnTo>
                  <a:lnTo>
                    <a:pt x="244" y="648"/>
                  </a:lnTo>
                  <a:lnTo>
                    <a:pt x="204" y="653"/>
                  </a:lnTo>
                  <a:lnTo>
                    <a:pt x="163" y="657"/>
                  </a:lnTo>
                  <a:lnTo>
                    <a:pt x="123" y="661"/>
                  </a:lnTo>
                  <a:lnTo>
                    <a:pt x="84" y="661"/>
                  </a:lnTo>
                  <a:lnTo>
                    <a:pt x="47" y="659"/>
                  </a:lnTo>
                  <a:lnTo>
                    <a:pt x="11" y="657"/>
                  </a:lnTo>
                  <a:lnTo>
                    <a:pt x="5" y="655"/>
                  </a:lnTo>
                  <a:lnTo>
                    <a:pt x="1" y="657"/>
                  </a:lnTo>
                  <a:lnTo>
                    <a:pt x="0" y="659"/>
                  </a:lnTo>
                  <a:lnTo>
                    <a:pt x="0" y="663"/>
                  </a:lnTo>
                  <a:lnTo>
                    <a:pt x="3" y="666"/>
                  </a:lnTo>
                  <a:lnTo>
                    <a:pt x="11" y="670"/>
                  </a:lnTo>
                  <a:lnTo>
                    <a:pt x="20" y="674"/>
                  </a:lnTo>
                  <a:lnTo>
                    <a:pt x="33" y="677"/>
                  </a:lnTo>
                  <a:lnTo>
                    <a:pt x="73" y="688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" name="Freeform 34"/>
            <p:cNvSpPr>
              <a:spLocks/>
            </p:cNvSpPr>
            <p:nvPr/>
          </p:nvSpPr>
          <p:spPr bwMode="blackGray">
            <a:xfrm>
              <a:off x="7489927" y="266733"/>
              <a:ext cx="250310" cy="93573"/>
            </a:xfrm>
            <a:custGeom>
              <a:avLst/>
              <a:gdLst>
                <a:gd name="T0" fmla="*/ 2147483647 w 1925"/>
                <a:gd name="T1" fmla="*/ 2147483647 h 720"/>
                <a:gd name="T2" fmla="*/ 2147483647 w 1925"/>
                <a:gd name="T3" fmla="*/ 2147483647 h 720"/>
                <a:gd name="T4" fmla="*/ 2147483647 w 1925"/>
                <a:gd name="T5" fmla="*/ 2147483647 h 720"/>
                <a:gd name="T6" fmla="*/ 2147483647 w 1925"/>
                <a:gd name="T7" fmla="*/ 2147483647 h 720"/>
                <a:gd name="T8" fmla="*/ 2147483647 w 1925"/>
                <a:gd name="T9" fmla="*/ 2147483647 h 720"/>
                <a:gd name="T10" fmla="*/ 2147483647 w 1925"/>
                <a:gd name="T11" fmla="*/ 0 h 720"/>
                <a:gd name="T12" fmla="*/ 2147483647 w 1925"/>
                <a:gd name="T13" fmla="*/ 0 h 720"/>
                <a:gd name="T14" fmla="*/ 2147483647 w 1925"/>
                <a:gd name="T15" fmla="*/ 2147483647 h 720"/>
                <a:gd name="T16" fmla="*/ 2147483647 w 1925"/>
                <a:gd name="T17" fmla="*/ 2147483647 h 720"/>
                <a:gd name="T18" fmla="*/ 2147483647 w 1925"/>
                <a:gd name="T19" fmla="*/ 2147483647 h 720"/>
                <a:gd name="T20" fmla="*/ 2147483647 w 1925"/>
                <a:gd name="T21" fmla="*/ 2147483647 h 720"/>
                <a:gd name="T22" fmla="*/ 2147483647 w 1925"/>
                <a:gd name="T23" fmla="*/ 2147483647 h 720"/>
                <a:gd name="T24" fmla="*/ 2147483647 w 1925"/>
                <a:gd name="T25" fmla="*/ 2147483647 h 720"/>
                <a:gd name="T26" fmla="*/ 2147483647 w 1925"/>
                <a:gd name="T27" fmla="*/ 2147483647 h 720"/>
                <a:gd name="T28" fmla="*/ 2147483647 w 1925"/>
                <a:gd name="T29" fmla="*/ 2147483647 h 720"/>
                <a:gd name="T30" fmla="*/ 2147483647 w 1925"/>
                <a:gd name="T31" fmla="*/ 2147483647 h 720"/>
                <a:gd name="T32" fmla="*/ 0 w 1925"/>
                <a:gd name="T33" fmla="*/ 2147483647 h 720"/>
                <a:gd name="T34" fmla="*/ 2147483647 w 1925"/>
                <a:gd name="T35" fmla="*/ 2147483647 h 720"/>
                <a:gd name="T36" fmla="*/ 2147483647 w 1925"/>
                <a:gd name="T37" fmla="*/ 2147483647 h 720"/>
                <a:gd name="T38" fmla="*/ 2147483647 w 1925"/>
                <a:gd name="T39" fmla="*/ 2147483647 h 720"/>
                <a:gd name="T40" fmla="*/ 2147483647 w 1925"/>
                <a:gd name="T41" fmla="*/ 2147483647 h 720"/>
                <a:gd name="T42" fmla="*/ 2147483647 w 1925"/>
                <a:gd name="T43" fmla="*/ 2147483647 h 720"/>
                <a:gd name="T44" fmla="*/ 2147483647 w 1925"/>
                <a:gd name="T45" fmla="*/ 2147483647 h 720"/>
                <a:gd name="T46" fmla="*/ 2147483647 w 1925"/>
                <a:gd name="T47" fmla="*/ 2147483647 h 720"/>
                <a:gd name="T48" fmla="*/ 2147483647 w 1925"/>
                <a:gd name="T49" fmla="*/ 2147483647 h 720"/>
                <a:gd name="T50" fmla="*/ 2147483647 w 1925"/>
                <a:gd name="T51" fmla="*/ 2147483647 h 720"/>
                <a:gd name="T52" fmla="*/ 2147483647 w 1925"/>
                <a:gd name="T53" fmla="*/ 2147483647 h 720"/>
                <a:gd name="T54" fmla="*/ 2147483647 w 1925"/>
                <a:gd name="T55" fmla="*/ 2147483647 h 720"/>
                <a:gd name="T56" fmla="*/ 2147483647 w 1925"/>
                <a:gd name="T57" fmla="*/ 2147483647 h 720"/>
                <a:gd name="T58" fmla="*/ 2147483647 w 1925"/>
                <a:gd name="T59" fmla="*/ 2147483647 h 720"/>
                <a:gd name="T60" fmla="*/ 2147483647 w 1925"/>
                <a:gd name="T61" fmla="*/ 2147483647 h 720"/>
                <a:gd name="T62" fmla="*/ 2147483647 w 1925"/>
                <a:gd name="T63" fmla="*/ 2147483647 h 720"/>
                <a:gd name="T64" fmla="*/ 2147483647 w 1925"/>
                <a:gd name="T65" fmla="*/ 2147483647 h 720"/>
                <a:gd name="T66" fmla="*/ 2147483647 w 1925"/>
                <a:gd name="T67" fmla="*/ 2147483647 h 720"/>
                <a:gd name="T68" fmla="*/ 2147483647 w 1925"/>
                <a:gd name="T69" fmla="*/ 2147483647 h 720"/>
                <a:gd name="T70" fmla="*/ 2147483647 w 1925"/>
                <a:gd name="T71" fmla="*/ 2147483647 h 720"/>
                <a:gd name="T72" fmla="*/ 2147483647 w 1925"/>
                <a:gd name="T73" fmla="*/ 2147483647 h 720"/>
                <a:gd name="T74" fmla="*/ 2147483647 w 1925"/>
                <a:gd name="T75" fmla="*/ 2147483647 h 720"/>
                <a:gd name="T76" fmla="*/ 2147483647 w 1925"/>
                <a:gd name="T77" fmla="*/ 2147483647 h 720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925" h="720">
                  <a:moveTo>
                    <a:pt x="1831" y="115"/>
                  </a:moveTo>
                  <a:lnTo>
                    <a:pt x="1831" y="115"/>
                  </a:lnTo>
                  <a:lnTo>
                    <a:pt x="1785" y="96"/>
                  </a:lnTo>
                  <a:lnTo>
                    <a:pt x="1739" y="78"/>
                  </a:lnTo>
                  <a:lnTo>
                    <a:pt x="1689" y="61"/>
                  </a:lnTo>
                  <a:lnTo>
                    <a:pt x="1640" y="48"/>
                  </a:lnTo>
                  <a:lnTo>
                    <a:pt x="1588" y="35"/>
                  </a:lnTo>
                  <a:lnTo>
                    <a:pt x="1535" y="24"/>
                  </a:lnTo>
                  <a:lnTo>
                    <a:pt x="1481" y="15"/>
                  </a:lnTo>
                  <a:lnTo>
                    <a:pt x="1426" y="10"/>
                  </a:lnTo>
                  <a:lnTo>
                    <a:pt x="1369" y="4"/>
                  </a:lnTo>
                  <a:lnTo>
                    <a:pt x="1312" y="0"/>
                  </a:lnTo>
                  <a:lnTo>
                    <a:pt x="1253" y="0"/>
                  </a:lnTo>
                  <a:lnTo>
                    <a:pt x="1196" y="0"/>
                  </a:lnTo>
                  <a:lnTo>
                    <a:pt x="1135" y="4"/>
                  </a:lnTo>
                  <a:lnTo>
                    <a:pt x="1076" y="10"/>
                  </a:lnTo>
                  <a:lnTo>
                    <a:pt x="1016" y="17"/>
                  </a:lnTo>
                  <a:lnTo>
                    <a:pt x="955" y="26"/>
                  </a:lnTo>
                  <a:lnTo>
                    <a:pt x="894" y="37"/>
                  </a:lnTo>
                  <a:lnTo>
                    <a:pt x="832" y="52"/>
                  </a:lnTo>
                  <a:lnTo>
                    <a:pt x="771" y="69"/>
                  </a:lnTo>
                  <a:lnTo>
                    <a:pt x="708" y="89"/>
                  </a:lnTo>
                  <a:lnTo>
                    <a:pt x="648" y="111"/>
                  </a:lnTo>
                  <a:lnTo>
                    <a:pt x="587" y="135"/>
                  </a:lnTo>
                  <a:lnTo>
                    <a:pt x="524" y="161"/>
                  </a:lnTo>
                  <a:lnTo>
                    <a:pt x="463" y="190"/>
                  </a:lnTo>
                  <a:lnTo>
                    <a:pt x="405" y="223"/>
                  </a:lnTo>
                  <a:lnTo>
                    <a:pt x="344" y="258"/>
                  </a:lnTo>
                  <a:lnTo>
                    <a:pt x="285" y="295"/>
                  </a:lnTo>
                  <a:lnTo>
                    <a:pt x="226" y="336"/>
                  </a:lnTo>
                  <a:lnTo>
                    <a:pt x="167" y="380"/>
                  </a:lnTo>
                  <a:lnTo>
                    <a:pt x="110" y="426"/>
                  </a:lnTo>
                  <a:lnTo>
                    <a:pt x="55" y="476"/>
                  </a:lnTo>
                  <a:lnTo>
                    <a:pt x="0" y="527"/>
                  </a:lnTo>
                  <a:lnTo>
                    <a:pt x="139" y="720"/>
                  </a:lnTo>
                  <a:lnTo>
                    <a:pt x="195" y="665"/>
                  </a:lnTo>
                  <a:lnTo>
                    <a:pt x="252" y="614"/>
                  </a:lnTo>
                  <a:lnTo>
                    <a:pt x="309" y="566"/>
                  </a:lnTo>
                  <a:lnTo>
                    <a:pt x="366" y="520"/>
                  </a:lnTo>
                  <a:lnTo>
                    <a:pt x="425" y="476"/>
                  </a:lnTo>
                  <a:lnTo>
                    <a:pt x="484" y="435"/>
                  </a:lnTo>
                  <a:lnTo>
                    <a:pt x="543" y="396"/>
                  </a:lnTo>
                  <a:lnTo>
                    <a:pt x="603" y="360"/>
                  </a:lnTo>
                  <a:lnTo>
                    <a:pt x="662" y="326"/>
                  </a:lnTo>
                  <a:lnTo>
                    <a:pt x="723" y="295"/>
                  </a:lnTo>
                  <a:lnTo>
                    <a:pt x="784" y="266"/>
                  </a:lnTo>
                  <a:lnTo>
                    <a:pt x="845" y="240"/>
                  </a:lnTo>
                  <a:lnTo>
                    <a:pt x="903" y="216"/>
                  </a:lnTo>
                  <a:lnTo>
                    <a:pt x="964" y="194"/>
                  </a:lnTo>
                  <a:lnTo>
                    <a:pt x="1023" y="175"/>
                  </a:lnTo>
                  <a:lnTo>
                    <a:pt x="1084" y="157"/>
                  </a:lnTo>
                  <a:lnTo>
                    <a:pt x="1143" y="142"/>
                  </a:lnTo>
                  <a:lnTo>
                    <a:pt x="1202" y="129"/>
                  </a:lnTo>
                  <a:lnTo>
                    <a:pt x="1259" y="120"/>
                  </a:lnTo>
                  <a:lnTo>
                    <a:pt x="1316" y="111"/>
                  </a:lnTo>
                  <a:lnTo>
                    <a:pt x="1373" y="105"/>
                  </a:lnTo>
                  <a:lnTo>
                    <a:pt x="1428" y="102"/>
                  </a:lnTo>
                  <a:lnTo>
                    <a:pt x="1481" y="100"/>
                  </a:lnTo>
                  <a:lnTo>
                    <a:pt x="1535" y="100"/>
                  </a:lnTo>
                  <a:lnTo>
                    <a:pt x="1588" y="104"/>
                  </a:lnTo>
                  <a:lnTo>
                    <a:pt x="1638" y="107"/>
                  </a:lnTo>
                  <a:lnTo>
                    <a:pt x="1688" y="115"/>
                  </a:lnTo>
                  <a:lnTo>
                    <a:pt x="1735" y="122"/>
                  </a:lnTo>
                  <a:lnTo>
                    <a:pt x="1783" y="133"/>
                  </a:lnTo>
                  <a:lnTo>
                    <a:pt x="1828" y="146"/>
                  </a:lnTo>
                  <a:lnTo>
                    <a:pt x="1872" y="159"/>
                  </a:lnTo>
                  <a:lnTo>
                    <a:pt x="1912" y="175"/>
                  </a:lnTo>
                  <a:lnTo>
                    <a:pt x="1918" y="177"/>
                  </a:lnTo>
                  <a:lnTo>
                    <a:pt x="1923" y="177"/>
                  </a:lnTo>
                  <a:lnTo>
                    <a:pt x="1925" y="174"/>
                  </a:lnTo>
                  <a:lnTo>
                    <a:pt x="1925" y="170"/>
                  </a:lnTo>
                  <a:lnTo>
                    <a:pt x="1921" y="164"/>
                  </a:lnTo>
                  <a:lnTo>
                    <a:pt x="1914" y="157"/>
                  </a:lnTo>
                  <a:lnTo>
                    <a:pt x="1905" y="150"/>
                  </a:lnTo>
                  <a:lnTo>
                    <a:pt x="1888" y="142"/>
                  </a:lnTo>
                  <a:lnTo>
                    <a:pt x="1831" y="115"/>
                  </a:lnTo>
                  <a:close/>
                </a:path>
              </a:pathLst>
            </a:custGeom>
            <a:solidFill>
              <a:srgbClr val="0078A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" name="Freeform 35"/>
            <p:cNvSpPr>
              <a:spLocks/>
            </p:cNvSpPr>
            <p:nvPr/>
          </p:nvSpPr>
          <p:spPr bwMode="blackGray">
            <a:xfrm>
              <a:off x="7489927" y="266733"/>
              <a:ext cx="250310" cy="93573"/>
            </a:xfrm>
            <a:custGeom>
              <a:avLst/>
              <a:gdLst>
                <a:gd name="T0" fmla="*/ 2147483647 w 1925"/>
                <a:gd name="T1" fmla="*/ 2147483647 h 720"/>
                <a:gd name="T2" fmla="*/ 2147483647 w 1925"/>
                <a:gd name="T3" fmla="*/ 2147483647 h 720"/>
                <a:gd name="T4" fmla="*/ 2147483647 w 1925"/>
                <a:gd name="T5" fmla="*/ 2147483647 h 720"/>
                <a:gd name="T6" fmla="*/ 2147483647 w 1925"/>
                <a:gd name="T7" fmla="*/ 2147483647 h 720"/>
                <a:gd name="T8" fmla="*/ 2147483647 w 1925"/>
                <a:gd name="T9" fmla="*/ 2147483647 h 720"/>
                <a:gd name="T10" fmla="*/ 2147483647 w 1925"/>
                <a:gd name="T11" fmla="*/ 0 h 720"/>
                <a:gd name="T12" fmla="*/ 2147483647 w 1925"/>
                <a:gd name="T13" fmla="*/ 0 h 720"/>
                <a:gd name="T14" fmla="*/ 2147483647 w 1925"/>
                <a:gd name="T15" fmla="*/ 2147483647 h 720"/>
                <a:gd name="T16" fmla="*/ 2147483647 w 1925"/>
                <a:gd name="T17" fmla="*/ 2147483647 h 720"/>
                <a:gd name="T18" fmla="*/ 2147483647 w 1925"/>
                <a:gd name="T19" fmla="*/ 2147483647 h 720"/>
                <a:gd name="T20" fmla="*/ 2147483647 w 1925"/>
                <a:gd name="T21" fmla="*/ 2147483647 h 720"/>
                <a:gd name="T22" fmla="*/ 2147483647 w 1925"/>
                <a:gd name="T23" fmla="*/ 2147483647 h 720"/>
                <a:gd name="T24" fmla="*/ 2147483647 w 1925"/>
                <a:gd name="T25" fmla="*/ 2147483647 h 720"/>
                <a:gd name="T26" fmla="*/ 2147483647 w 1925"/>
                <a:gd name="T27" fmla="*/ 2147483647 h 720"/>
                <a:gd name="T28" fmla="*/ 2147483647 w 1925"/>
                <a:gd name="T29" fmla="*/ 2147483647 h 720"/>
                <a:gd name="T30" fmla="*/ 2147483647 w 1925"/>
                <a:gd name="T31" fmla="*/ 2147483647 h 720"/>
                <a:gd name="T32" fmla="*/ 0 w 1925"/>
                <a:gd name="T33" fmla="*/ 2147483647 h 720"/>
                <a:gd name="T34" fmla="*/ 2147483647 w 1925"/>
                <a:gd name="T35" fmla="*/ 2147483647 h 720"/>
                <a:gd name="T36" fmla="*/ 2147483647 w 1925"/>
                <a:gd name="T37" fmla="*/ 2147483647 h 720"/>
                <a:gd name="T38" fmla="*/ 2147483647 w 1925"/>
                <a:gd name="T39" fmla="*/ 2147483647 h 720"/>
                <a:gd name="T40" fmla="*/ 2147483647 w 1925"/>
                <a:gd name="T41" fmla="*/ 2147483647 h 720"/>
                <a:gd name="T42" fmla="*/ 2147483647 w 1925"/>
                <a:gd name="T43" fmla="*/ 2147483647 h 720"/>
                <a:gd name="T44" fmla="*/ 2147483647 w 1925"/>
                <a:gd name="T45" fmla="*/ 2147483647 h 720"/>
                <a:gd name="T46" fmla="*/ 2147483647 w 1925"/>
                <a:gd name="T47" fmla="*/ 2147483647 h 720"/>
                <a:gd name="T48" fmla="*/ 2147483647 w 1925"/>
                <a:gd name="T49" fmla="*/ 2147483647 h 720"/>
                <a:gd name="T50" fmla="*/ 2147483647 w 1925"/>
                <a:gd name="T51" fmla="*/ 2147483647 h 720"/>
                <a:gd name="T52" fmla="*/ 2147483647 w 1925"/>
                <a:gd name="T53" fmla="*/ 2147483647 h 720"/>
                <a:gd name="T54" fmla="*/ 2147483647 w 1925"/>
                <a:gd name="T55" fmla="*/ 2147483647 h 720"/>
                <a:gd name="T56" fmla="*/ 2147483647 w 1925"/>
                <a:gd name="T57" fmla="*/ 2147483647 h 720"/>
                <a:gd name="T58" fmla="*/ 2147483647 w 1925"/>
                <a:gd name="T59" fmla="*/ 2147483647 h 720"/>
                <a:gd name="T60" fmla="*/ 2147483647 w 1925"/>
                <a:gd name="T61" fmla="*/ 2147483647 h 720"/>
                <a:gd name="T62" fmla="*/ 2147483647 w 1925"/>
                <a:gd name="T63" fmla="*/ 2147483647 h 720"/>
                <a:gd name="T64" fmla="*/ 2147483647 w 1925"/>
                <a:gd name="T65" fmla="*/ 2147483647 h 720"/>
                <a:gd name="T66" fmla="*/ 2147483647 w 1925"/>
                <a:gd name="T67" fmla="*/ 2147483647 h 720"/>
                <a:gd name="T68" fmla="*/ 2147483647 w 1925"/>
                <a:gd name="T69" fmla="*/ 2147483647 h 720"/>
                <a:gd name="T70" fmla="*/ 2147483647 w 1925"/>
                <a:gd name="T71" fmla="*/ 2147483647 h 720"/>
                <a:gd name="T72" fmla="*/ 2147483647 w 1925"/>
                <a:gd name="T73" fmla="*/ 2147483647 h 720"/>
                <a:gd name="T74" fmla="*/ 2147483647 w 1925"/>
                <a:gd name="T75" fmla="*/ 2147483647 h 720"/>
                <a:gd name="T76" fmla="*/ 2147483647 w 1925"/>
                <a:gd name="T77" fmla="*/ 2147483647 h 720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925" h="720">
                  <a:moveTo>
                    <a:pt x="1831" y="115"/>
                  </a:moveTo>
                  <a:lnTo>
                    <a:pt x="1831" y="115"/>
                  </a:lnTo>
                  <a:lnTo>
                    <a:pt x="1785" y="96"/>
                  </a:lnTo>
                  <a:lnTo>
                    <a:pt x="1739" y="78"/>
                  </a:lnTo>
                  <a:lnTo>
                    <a:pt x="1689" y="61"/>
                  </a:lnTo>
                  <a:lnTo>
                    <a:pt x="1640" y="48"/>
                  </a:lnTo>
                  <a:lnTo>
                    <a:pt x="1588" y="35"/>
                  </a:lnTo>
                  <a:lnTo>
                    <a:pt x="1535" y="24"/>
                  </a:lnTo>
                  <a:lnTo>
                    <a:pt x="1481" y="15"/>
                  </a:lnTo>
                  <a:lnTo>
                    <a:pt x="1426" y="10"/>
                  </a:lnTo>
                  <a:lnTo>
                    <a:pt x="1369" y="4"/>
                  </a:lnTo>
                  <a:lnTo>
                    <a:pt x="1312" y="0"/>
                  </a:lnTo>
                  <a:lnTo>
                    <a:pt x="1253" y="0"/>
                  </a:lnTo>
                  <a:lnTo>
                    <a:pt x="1196" y="0"/>
                  </a:lnTo>
                  <a:lnTo>
                    <a:pt x="1135" y="4"/>
                  </a:lnTo>
                  <a:lnTo>
                    <a:pt x="1076" y="10"/>
                  </a:lnTo>
                  <a:lnTo>
                    <a:pt x="1016" y="17"/>
                  </a:lnTo>
                  <a:lnTo>
                    <a:pt x="955" y="26"/>
                  </a:lnTo>
                  <a:lnTo>
                    <a:pt x="894" y="37"/>
                  </a:lnTo>
                  <a:lnTo>
                    <a:pt x="832" y="52"/>
                  </a:lnTo>
                  <a:lnTo>
                    <a:pt x="771" y="69"/>
                  </a:lnTo>
                  <a:lnTo>
                    <a:pt x="708" y="89"/>
                  </a:lnTo>
                  <a:lnTo>
                    <a:pt x="648" y="111"/>
                  </a:lnTo>
                  <a:lnTo>
                    <a:pt x="587" y="135"/>
                  </a:lnTo>
                  <a:lnTo>
                    <a:pt x="524" y="161"/>
                  </a:lnTo>
                  <a:lnTo>
                    <a:pt x="463" y="190"/>
                  </a:lnTo>
                  <a:lnTo>
                    <a:pt x="405" y="223"/>
                  </a:lnTo>
                  <a:lnTo>
                    <a:pt x="344" y="258"/>
                  </a:lnTo>
                  <a:lnTo>
                    <a:pt x="285" y="295"/>
                  </a:lnTo>
                  <a:lnTo>
                    <a:pt x="226" y="336"/>
                  </a:lnTo>
                  <a:lnTo>
                    <a:pt x="167" y="380"/>
                  </a:lnTo>
                  <a:lnTo>
                    <a:pt x="110" y="426"/>
                  </a:lnTo>
                  <a:lnTo>
                    <a:pt x="55" y="476"/>
                  </a:lnTo>
                  <a:lnTo>
                    <a:pt x="0" y="527"/>
                  </a:lnTo>
                  <a:lnTo>
                    <a:pt x="139" y="720"/>
                  </a:lnTo>
                  <a:lnTo>
                    <a:pt x="195" y="665"/>
                  </a:lnTo>
                  <a:lnTo>
                    <a:pt x="252" y="614"/>
                  </a:lnTo>
                  <a:lnTo>
                    <a:pt x="309" y="566"/>
                  </a:lnTo>
                  <a:lnTo>
                    <a:pt x="366" y="520"/>
                  </a:lnTo>
                  <a:lnTo>
                    <a:pt x="425" y="476"/>
                  </a:lnTo>
                  <a:lnTo>
                    <a:pt x="484" y="435"/>
                  </a:lnTo>
                  <a:lnTo>
                    <a:pt x="543" y="396"/>
                  </a:lnTo>
                  <a:lnTo>
                    <a:pt x="603" y="360"/>
                  </a:lnTo>
                  <a:lnTo>
                    <a:pt x="662" y="326"/>
                  </a:lnTo>
                  <a:lnTo>
                    <a:pt x="723" y="295"/>
                  </a:lnTo>
                  <a:lnTo>
                    <a:pt x="784" y="266"/>
                  </a:lnTo>
                  <a:lnTo>
                    <a:pt x="845" y="240"/>
                  </a:lnTo>
                  <a:lnTo>
                    <a:pt x="903" y="216"/>
                  </a:lnTo>
                  <a:lnTo>
                    <a:pt x="964" y="194"/>
                  </a:lnTo>
                  <a:lnTo>
                    <a:pt x="1023" y="175"/>
                  </a:lnTo>
                  <a:lnTo>
                    <a:pt x="1084" y="157"/>
                  </a:lnTo>
                  <a:lnTo>
                    <a:pt x="1143" y="142"/>
                  </a:lnTo>
                  <a:lnTo>
                    <a:pt x="1202" y="129"/>
                  </a:lnTo>
                  <a:lnTo>
                    <a:pt x="1259" y="120"/>
                  </a:lnTo>
                  <a:lnTo>
                    <a:pt x="1316" y="111"/>
                  </a:lnTo>
                  <a:lnTo>
                    <a:pt x="1373" y="105"/>
                  </a:lnTo>
                  <a:lnTo>
                    <a:pt x="1428" y="102"/>
                  </a:lnTo>
                  <a:lnTo>
                    <a:pt x="1481" y="100"/>
                  </a:lnTo>
                  <a:lnTo>
                    <a:pt x="1535" y="100"/>
                  </a:lnTo>
                  <a:lnTo>
                    <a:pt x="1588" y="104"/>
                  </a:lnTo>
                  <a:lnTo>
                    <a:pt x="1638" y="107"/>
                  </a:lnTo>
                  <a:lnTo>
                    <a:pt x="1688" y="115"/>
                  </a:lnTo>
                  <a:lnTo>
                    <a:pt x="1735" y="122"/>
                  </a:lnTo>
                  <a:lnTo>
                    <a:pt x="1783" y="133"/>
                  </a:lnTo>
                  <a:lnTo>
                    <a:pt x="1828" y="146"/>
                  </a:lnTo>
                  <a:lnTo>
                    <a:pt x="1872" y="159"/>
                  </a:lnTo>
                  <a:lnTo>
                    <a:pt x="1912" y="175"/>
                  </a:lnTo>
                  <a:lnTo>
                    <a:pt x="1918" y="177"/>
                  </a:lnTo>
                  <a:lnTo>
                    <a:pt x="1923" y="177"/>
                  </a:lnTo>
                  <a:lnTo>
                    <a:pt x="1925" y="174"/>
                  </a:lnTo>
                  <a:lnTo>
                    <a:pt x="1925" y="170"/>
                  </a:lnTo>
                  <a:lnTo>
                    <a:pt x="1921" y="164"/>
                  </a:lnTo>
                  <a:lnTo>
                    <a:pt x="1914" y="157"/>
                  </a:lnTo>
                  <a:lnTo>
                    <a:pt x="1905" y="150"/>
                  </a:lnTo>
                  <a:lnTo>
                    <a:pt x="1888" y="142"/>
                  </a:lnTo>
                  <a:lnTo>
                    <a:pt x="1831" y="115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" name="Freeform 36"/>
            <p:cNvSpPr>
              <a:spLocks/>
            </p:cNvSpPr>
            <p:nvPr/>
          </p:nvSpPr>
          <p:spPr bwMode="blackGray">
            <a:xfrm>
              <a:off x="7478230" y="237881"/>
              <a:ext cx="233934" cy="60043"/>
            </a:xfrm>
            <a:custGeom>
              <a:avLst/>
              <a:gdLst>
                <a:gd name="T0" fmla="*/ 2147483647 w 1802"/>
                <a:gd name="T1" fmla="*/ 2147483647 h 459"/>
                <a:gd name="T2" fmla="*/ 2147483647 w 1802"/>
                <a:gd name="T3" fmla="*/ 2147483647 h 459"/>
                <a:gd name="T4" fmla="*/ 2147483647 w 1802"/>
                <a:gd name="T5" fmla="*/ 2147483647 h 459"/>
                <a:gd name="T6" fmla="*/ 2147483647 w 1802"/>
                <a:gd name="T7" fmla="*/ 2147483647 h 459"/>
                <a:gd name="T8" fmla="*/ 2147483647 w 1802"/>
                <a:gd name="T9" fmla="*/ 2147483647 h 459"/>
                <a:gd name="T10" fmla="*/ 2147483647 w 1802"/>
                <a:gd name="T11" fmla="*/ 2147483647 h 459"/>
                <a:gd name="T12" fmla="*/ 2147483647 w 1802"/>
                <a:gd name="T13" fmla="*/ 2147483647 h 459"/>
                <a:gd name="T14" fmla="*/ 2147483647 w 1802"/>
                <a:gd name="T15" fmla="*/ 2147483647 h 459"/>
                <a:gd name="T16" fmla="*/ 2147483647 w 1802"/>
                <a:gd name="T17" fmla="*/ 2147483647 h 459"/>
                <a:gd name="T18" fmla="*/ 2147483647 w 1802"/>
                <a:gd name="T19" fmla="*/ 2147483647 h 459"/>
                <a:gd name="T20" fmla="*/ 2147483647 w 1802"/>
                <a:gd name="T21" fmla="*/ 2147483647 h 459"/>
                <a:gd name="T22" fmla="*/ 2147483647 w 1802"/>
                <a:gd name="T23" fmla="*/ 2147483647 h 459"/>
                <a:gd name="T24" fmla="*/ 2147483647 w 1802"/>
                <a:gd name="T25" fmla="*/ 2147483647 h 459"/>
                <a:gd name="T26" fmla="*/ 2147483647 w 1802"/>
                <a:gd name="T27" fmla="*/ 2147483647 h 459"/>
                <a:gd name="T28" fmla="*/ 2147483647 w 1802"/>
                <a:gd name="T29" fmla="*/ 2147483647 h 459"/>
                <a:gd name="T30" fmla="*/ 2147483647 w 1802"/>
                <a:gd name="T31" fmla="*/ 2147483647 h 459"/>
                <a:gd name="T32" fmla="*/ 0 w 1802"/>
                <a:gd name="T33" fmla="*/ 2147483647 h 459"/>
                <a:gd name="T34" fmla="*/ 2147483647 w 1802"/>
                <a:gd name="T35" fmla="*/ 2147483647 h 459"/>
                <a:gd name="T36" fmla="*/ 2147483647 w 1802"/>
                <a:gd name="T37" fmla="*/ 2147483647 h 459"/>
                <a:gd name="T38" fmla="*/ 2147483647 w 1802"/>
                <a:gd name="T39" fmla="*/ 2147483647 h 459"/>
                <a:gd name="T40" fmla="*/ 2147483647 w 1802"/>
                <a:gd name="T41" fmla="*/ 2147483647 h 459"/>
                <a:gd name="T42" fmla="*/ 2147483647 w 1802"/>
                <a:gd name="T43" fmla="*/ 2147483647 h 459"/>
                <a:gd name="T44" fmla="*/ 2147483647 w 1802"/>
                <a:gd name="T45" fmla="*/ 2147483647 h 459"/>
                <a:gd name="T46" fmla="*/ 2147483647 w 1802"/>
                <a:gd name="T47" fmla="*/ 2147483647 h 459"/>
                <a:gd name="T48" fmla="*/ 2147483647 w 1802"/>
                <a:gd name="T49" fmla="*/ 2147483647 h 459"/>
                <a:gd name="T50" fmla="*/ 2147483647 w 1802"/>
                <a:gd name="T51" fmla="*/ 2147483647 h 459"/>
                <a:gd name="T52" fmla="*/ 2147483647 w 1802"/>
                <a:gd name="T53" fmla="*/ 2147483647 h 459"/>
                <a:gd name="T54" fmla="*/ 2147483647 w 1802"/>
                <a:gd name="T55" fmla="*/ 2147483647 h 459"/>
                <a:gd name="T56" fmla="*/ 2147483647 w 1802"/>
                <a:gd name="T57" fmla="*/ 2147483647 h 459"/>
                <a:gd name="T58" fmla="*/ 2147483647 w 1802"/>
                <a:gd name="T59" fmla="*/ 2147483647 h 459"/>
                <a:gd name="T60" fmla="*/ 2147483647 w 1802"/>
                <a:gd name="T61" fmla="*/ 2147483647 h 459"/>
                <a:gd name="T62" fmla="*/ 2147483647 w 1802"/>
                <a:gd name="T63" fmla="*/ 2147483647 h 459"/>
                <a:gd name="T64" fmla="*/ 2147483647 w 1802"/>
                <a:gd name="T65" fmla="*/ 2147483647 h 459"/>
                <a:gd name="T66" fmla="*/ 2147483647 w 1802"/>
                <a:gd name="T67" fmla="*/ 2147483647 h 459"/>
                <a:gd name="T68" fmla="*/ 2147483647 w 1802"/>
                <a:gd name="T69" fmla="*/ 2147483647 h 459"/>
                <a:gd name="T70" fmla="*/ 2147483647 w 1802"/>
                <a:gd name="T71" fmla="*/ 2147483647 h 459"/>
                <a:gd name="T72" fmla="*/ 2147483647 w 1802"/>
                <a:gd name="T73" fmla="*/ 2147483647 h 459"/>
                <a:gd name="T74" fmla="*/ 2147483647 w 1802"/>
                <a:gd name="T75" fmla="*/ 2147483647 h 459"/>
                <a:gd name="T76" fmla="*/ 2147483647 w 1802"/>
                <a:gd name="T77" fmla="*/ 2147483647 h 459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802" h="459">
                  <a:moveTo>
                    <a:pt x="1725" y="175"/>
                  </a:moveTo>
                  <a:lnTo>
                    <a:pt x="1725" y="175"/>
                  </a:lnTo>
                  <a:lnTo>
                    <a:pt x="1666" y="150"/>
                  </a:lnTo>
                  <a:lnTo>
                    <a:pt x="1607" y="126"/>
                  </a:lnTo>
                  <a:lnTo>
                    <a:pt x="1548" y="104"/>
                  </a:lnTo>
                  <a:lnTo>
                    <a:pt x="1489" y="85"/>
                  </a:lnTo>
                  <a:lnTo>
                    <a:pt x="1430" y="69"/>
                  </a:lnTo>
                  <a:lnTo>
                    <a:pt x="1371" y="52"/>
                  </a:lnTo>
                  <a:lnTo>
                    <a:pt x="1312" y="39"/>
                  </a:lnTo>
                  <a:lnTo>
                    <a:pt x="1255" y="28"/>
                  </a:lnTo>
                  <a:lnTo>
                    <a:pt x="1196" y="19"/>
                  </a:lnTo>
                  <a:lnTo>
                    <a:pt x="1137" y="11"/>
                  </a:lnTo>
                  <a:lnTo>
                    <a:pt x="1080" y="6"/>
                  </a:lnTo>
                  <a:lnTo>
                    <a:pt x="1023" y="2"/>
                  </a:lnTo>
                  <a:lnTo>
                    <a:pt x="966" y="0"/>
                  </a:lnTo>
                  <a:lnTo>
                    <a:pt x="909" y="2"/>
                  </a:lnTo>
                  <a:lnTo>
                    <a:pt x="852" y="4"/>
                  </a:lnTo>
                  <a:lnTo>
                    <a:pt x="797" y="6"/>
                  </a:lnTo>
                  <a:lnTo>
                    <a:pt x="742" y="11"/>
                  </a:lnTo>
                  <a:lnTo>
                    <a:pt x="686" y="19"/>
                  </a:lnTo>
                  <a:lnTo>
                    <a:pt x="633" y="28"/>
                  </a:lnTo>
                  <a:lnTo>
                    <a:pt x="580" y="37"/>
                  </a:lnTo>
                  <a:lnTo>
                    <a:pt x="526" y="50"/>
                  </a:lnTo>
                  <a:lnTo>
                    <a:pt x="475" y="63"/>
                  </a:lnTo>
                  <a:lnTo>
                    <a:pt x="423" y="78"/>
                  </a:lnTo>
                  <a:lnTo>
                    <a:pt x="372" y="94"/>
                  </a:lnTo>
                  <a:lnTo>
                    <a:pt x="322" y="113"/>
                  </a:lnTo>
                  <a:lnTo>
                    <a:pt x="274" y="131"/>
                  </a:lnTo>
                  <a:lnTo>
                    <a:pt x="226" y="151"/>
                  </a:lnTo>
                  <a:lnTo>
                    <a:pt x="178" y="174"/>
                  </a:lnTo>
                  <a:lnTo>
                    <a:pt x="132" y="197"/>
                  </a:lnTo>
                  <a:lnTo>
                    <a:pt x="88" y="221"/>
                  </a:lnTo>
                  <a:lnTo>
                    <a:pt x="44" y="247"/>
                  </a:lnTo>
                  <a:lnTo>
                    <a:pt x="0" y="273"/>
                  </a:lnTo>
                  <a:lnTo>
                    <a:pt x="140" y="459"/>
                  </a:lnTo>
                  <a:lnTo>
                    <a:pt x="186" y="428"/>
                  </a:lnTo>
                  <a:lnTo>
                    <a:pt x="232" y="398"/>
                  </a:lnTo>
                  <a:lnTo>
                    <a:pt x="279" y="371"/>
                  </a:lnTo>
                  <a:lnTo>
                    <a:pt x="327" y="343"/>
                  </a:lnTo>
                  <a:lnTo>
                    <a:pt x="377" y="319"/>
                  </a:lnTo>
                  <a:lnTo>
                    <a:pt x="427" y="295"/>
                  </a:lnTo>
                  <a:lnTo>
                    <a:pt x="476" y="273"/>
                  </a:lnTo>
                  <a:lnTo>
                    <a:pt x="528" y="251"/>
                  </a:lnTo>
                  <a:lnTo>
                    <a:pt x="580" y="232"/>
                  </a:lnTo>
                  <a:lnTo>
                    <a:pt x="633" y="214"/>
                  </a:lnTo>
                  <a:lnTo>
                    <a:pt x="686" y="197"/>
                  </a:lnTo>
                  <a:lnTo>
                    <a:pt x="740" y="183"/>
                  </a:lnTo>
                  <a:lnTo>
                    <a:pt x="793" y="170"/>
                  </a:lnTo>
                  <a:lnTo>
                    <a:pt x="846" y="159"/>
                  </a:lnTo>
                  <a:lnTo>
                    <a:pt x="902" y="148"/>
                  </a:lnTo>
                  <a:lnTo>
                    <a:pt x="955" y="140"/>
                  </a:lnTo>
                  <a:lnTo>
                    <a:pt x="1010" y="133"/>
                  </a:lnTo>
                  <a:lnTo>
                    <a:pt x="1064" y="128"/>
                  </a:lnTo>
                  <a:lnTo>
                    <a:pt x="1119" y="124"/>
                  </a:lnTo>
                  <a:lnTo>
                    <a:pt x="1172" y="122"/>
                  </a:lnTo>
                  <a:lnTo>
                    <a:pt x="1226" y="122"/>
                  </a:lnTo>
                  <a:lnTo>
                    <a:pt x="1279" y="124"/>
                  </a:lnTo>
                  <a:lnTo>
                    <a:pt x="1332" y="126"/>
                  </a:lnTo>
                  <a:lnTo>
                    <a:pt x="1386" y="131"/>
                  </a:lnTo>
                  <a:lnTo>
                    <a:pt x="1437" y="137"/>
                  </a:lnTo>
                  <a:lnTo>
                    <a:pt x="1489" y="144"/>
                  </a:lnTo>
                  <a:lnTo>
                    <a:pt x="1540" y="155"/>
                  </a:lnTo>
                  <a:lnTo>
                    <a:pt x="1590" y="166"/>
                  </a:lnTo>
                  <a:lnTo>
                    <a:pt x="1640" y="179"/>
                  </a:lnTo>
                  <a:lnTo>
                    <a:pt x="1688" y="194"/>
                  </a:lnTo>
                  <a:lnTo>
                    <a:pt x="1736" y="210"/>
                  </a:lnTo>
                  <a:lnTo>
                    <a:pt x="1782" y="229"/>
                  </a:lnTo>
                  <a:lnTo>
                    <a:pt x="1791" y="232"/>
                  </a:lnTo>
                  <a:lnTo>
                    <a:pt x="1796" y="232"/>
                  </a:lnTo>
                  <a:lnTo>
                    <a:pt x="1800" y="231"/>
                  </a:lnTo>
                  <a:lnTo>
                    <a:pt x="1802" y="227"/>
                  </a:lnTo>
                  <a:lnTo>
                    <a:pt x="1800" y="221"/>
                  </a:lnTo>
                  <a:lnTo>
                    <a:pt x="1795" y="214"/>
                  </a:lnTo>
                  <a:lnTo>
                    <a:pt x="1783" y="207"/>
                  </a:lnTo>
                  <a:lnTo>
                    <a:pt x="1769" y="197"/>
                  </a:lnTo>
                  <a:lnTo>
                    <a:pt x="1725" y="175"/>
                  </a:lnTo>
                  <a:close/>
                </a:path>
              </a:pathLst>
            </a:custGeom>
            <a:solidFill>
              <a:srgbClr val="0078A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" name="Freeform 37"/>
            <p:cNvSpPr>
              <a:spLocks/>
            </p:cNvSpPr>
            <p:nvPr/>
          </p:nvSpPr>
          <p:spPr bwMode="blackGray">
            <a:xfrm>
              <a:off x="7478230" y="237881"/>
              <a:ext cx="233934" cy="60043"/>
            </a:xfrm>
            <a:custGeom>
              <a:avLst/>
              <a:gdLst>
                <a:gd name="T0" fmla="*/ 2147483647 w 1802"/>
                <a:gd name="T1" fmla="*/ 2147483647 h 459"/>
                <a:gd name="T2" fmla="*/ 2147483647 w 1802"/>
                <a:gd name="T3" fmla="*/ 2147483647 h 459"/>
                <a:gd name="T4" fmla="*/ 2147483647 w 1802"/>
                <a:gd name="T5" fmla="*/ 2147483647 h 459"/>
                <a:gd name="T6" fmla="*/ 2147483647 w 1802"/>
                <a:gd name="T7" fmla="*/ 2147483647 h 459"/>
                <a:gd name="T8" fmla="*/ 2147483647 w 1802"/>
                <a:gd name="T9" fmla="*/ 2147483647 h 459"/>
                <a:gd name="T10" fmla="*/ 2147483647 w 1802"/>
                <a:gd name="T11" fmla="*/ 2147483647 h 459"/>
                <a:gd name="T12" fmla="*/ 2147483647 w 1802"/>
                <a:gd name="T13" fmla="*/ 2147483647 h 459"/>
                <a:gd name="T14" fmla="*/ 2147483647 w 1802"/>
                <a:gd name="T15" fmla="*/ 2147483647 h 459"/>
                <a:gd name="T16" fmla="*/ 2147483647 w 1802"/>
                <a:gd name="T17" fmla="*/ 2147483647 h 459"/>
                <a:gd name="T18" fmla="*/ 2147483647 w 1802"/>
                <a:gd name="T19" fmla="*/ 2147483647 h 459"/>
                <a:gd name="T20" fmla="*/ 2147483647 w 1802"/>
                <a:gd name="T21" fmla="*/ 2147483647 h 459"/>
                <a:gd name="T22" fmla="*/ 2147483647 w 1802"/>
                <a:gd name="T23" fmla="*/ 2147483647 h 459"/>
                <a:gd name="T24" fmla="*/ 2147483647 w 1802"/>
                <a:gd name="T25" fmla="*/ 2147483647 h 459"/>
                <a:gd name="T26" fmla="*/ 2147483647 w 1802"/>
                <a:gd name="T27" fmla="*/ 2147483647 h 459"/>
                <a:gd name="T28" fmla="*/ 2147483647 w 1802"/>
                <a:gd name="T29" fmla="*/ 2147483647 h 459"/>
                <a:gd name="T30" fmla="*/ 2147483647 w 1802"/>
                <a:gd name="T31" fmla="*/ 2147483647 h 459"/>
                <a:gd name="T32" fmla="*/ 0 w 1802"/>
                <a:gd name="T33" fmla="*/ 2147483647 h 459"/>
                <a:gd name="T34" fmla="*/ 2147483647 w 1802"/>
                <a:gd name="T35" fmla="*/ 2147483647 h 459"/>
                <a:gd name="T36" fmla="*/ 2147483647 w 1802"/>
                <a:gd name="T37" fmla="*/ 2147483647 h 459"/>
                <a:gd name="T38" fmla="*/ 2147483647 w 1802"/>
                <a:gd name="T39" fmla="*/ 2147483647 h 459"/>
                <a:gd name="T40" fmla="*/ 2147483647 w 1802"/>
                <a:gd name="T41" fmla="*/ 2147483647 h 459"/>
                <a:gd name="T42" fmla="*/ 2147483647 w 1802"/>
                <a:gd name="T43" fmla="*/ 2147483647 h 459"/>
                <a:gd name="T44" fmla="*/ 2147483647 w 1802"/>
                <a:gd name="T45" fmla="*/ 2147483647 h 459"/>
                <a:gd name="T46" fmla="*/ 2147483647 w 1802"/>
                <a:gd name="T47" fmla="*/ 2147483647 h 459"/>
                <a:gd name="T48" fmla="*/ 2147483647 w 1802"/>
                <a:gd name="T49" fmla="*/ 2147483647 h 459"/>
                <a:gd name="T50" fmla="*/ 2147483647 w 1802"/>
                <a:gd name="T51" fmla="*/ 2147483647 h 459"/>
                <a:gd name="T52" fmla="*/ 2147483647 w 1802"/>
                <a:gd name="T53" fmla="*/ 2147483647 h 459"/>
                <a:gd name="T54" fmla="*/ 2147483647 w 1802"/>
                <a:gd name="T55" fmla="*/ 2147483647 h 459"/>
                <a:gd name="T56" fmla="*/ 2147483647 w 1802"/>
                <a:gd name="T57" fmla="*/ 2147483647 h 459"/>
                <a:gd name="T58" fmla="*/ 2147483647 w 1802"/>
                <a:gd name="T59" fmla="*/ 2147483647 h 459"/>
                <a:gd name="T60" fmla="*/ 2147483647 w 1802"/>
                <a:gd name="T61" fmla="*/ 2147483647 h 459"/>
                <a:gd name="T62" fmla="*/ 2147483647 w 1802"/>
                <a:gd name="T63" fmla="*/ 2147483647 h 459"/>
                <a:gd name="T64" fmla="*/ 2147483647 w 1802"/>
                <a:gd name="T65" fmla="*/ 2147483647 h 459"/>
                <a:gd name="T66" fmla="*/ 2147483647 w 1802"/>
                <a:gd name="T67" fmla="*/ 2147483647 h 459"/>
                <a:gd name="T68" fmla="*/ 2147483647 w 1802"/>
                <a:gd name="T69" fmla="*/ 2147483647 h 459"/>
                <a:gd name="T70" fmla="*/ 2147483647 w 1802"/>
                <a:gd name="T71" fmla="*/ 2147483647 h 459"/>
                <a:gd name="T72" fmla="*/ 2147483647 w 1802"/>
                <a:gd name="T73" fmla="*/ 2147483647 h 459"/>
                <a:gd name="T74" fmla="*/ 2147483647 w 1802"/>
                <a:gd name="T75" fmla="*/ 2147483647 h 459"/>
                <a:gd name="T76" fmla="*/ 2147483647 w 1802"/>
                <a:gd name="T77" fmla="*/ 2147483647 h 459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802" h="459">
                  <a:moveTo>
                    <a:pt x="1725" y="175"/>
                  </a:moveTo>
                  <a:lnTo>
                    <a:pt x="1725" y="175"/>
                  </a:lnTo>
                  <a:lnTo>
                    <a:pt x="1666" y="150"/>
                  </a:lnTo>
                  <a:lnTo>
                    <a:pt x="1607" y="126"/>
                  </a:lnTo>
                  <a:lnTo>
                    <a:pt x="1548" y="104"/>
                  </a:lnTo>
                  <a:lnTo>
                    <a:pt x="1489" y="85"/>
                  </a:lnTo>
                  <a:lnTo>
                    <a:pt x="1430" y="69"/>
                  </a:lnTo>
                  <a:lnTo>
                    <a:pt x="1371" y="52"/>
                  </a:lnTo>
                  <a:lnTo>
                    <a:pt x="1312" y="39"/>
                  </a:lnTo>
                  <a:lnTo>
                    <a:pt x="1255" y="28"/>
                  </a:lnTo>
                  <a:lnTo>
                    <a:pt x="1196" y="19"/>
                  </a:lnTo>
                  <a:lnTo>
                    <a:pt x="1137" y="11"/>
                  </a:lnTo>
                  <a:lnTo>
                    <a:pt x="1080" y="6"/>
                  </a:lnTo>
                  <a:lnTo>
                    <a:pt x="1023" y="2"/>
                  </a:lnTo>
                  <a:lnTo>
                    <a:pt x="966" y="0"/>
                  </a:lnTo>
                  <a:lnTo>
                    <a:pt x="909" y="2"/>
                  </a:lnTo>
                  <a:lnTo>
                    <a:pt x="852" y="4"/>
                  </a:lnTo>
                  <a:lnTo>
                    <a:pt x="797" y="6"/>
                  </a:lnTo>
                  <a:lnTo>
                    <a:pt x="742" y="11"/>
                  </a:lnTo>
                  <a:lnTo>
                    <a:pt x="686" y="19"/>
                  </a:lnTo>
                  <a:lnTo>
                    <a:pt x="633" y="28"/>
                  </a:lnTo>
                  <a:lnTo>
                    <a:pt x="580" y="37"/>
                  </a:lnTo>
                  <a:lnTo>
                    <a:pt x="526" y="50"/>
                  </a:lnTo>
                  <a:lnTo>
                    <a:pt x="475" y="63"/>
                  </a:lnTo>
                  <a:lnTo>
                    <a:pt x="423" y="78"/>
                  </a:lnTo>
                  <a:lnTo>
                    <a:pt x="372" y="94"/>
                  </a:lnTo>
                  <a:lnTo>
                    <a:pt x="322" y="113"/>
                  </a:lnTo>
                  <a:lnTo>
                    <a:pt x="274" y="131"/>
                  </a:lnTo>
                  <a:lnTo>
                    <a:pt x="226" y="151"/>
                  </a:lnTo>
                  <a:lnTo>
                    <a:pt x="178" y="174"/>
                  </a:lnTo>
                  <a:lnTo>
                    <a:pt x="132" y="197"/>
                  </a:lnTo>
                  <a:lnTo>
                    <a:pt x="88" y="221"/>
                  </a:lnTo>
                  <a:lnTo>
                    <a:pt x="44" y="247"/>
                  </a:lnTo>
                  <a:lnTo>
                    <a:pt x="0" y="273"/>
                  </a:lnTo>
                  <a:lnTo>
                    <a:pt x="140" y="459"/>
                  </a:lnTo>
                  <a:lnTo>
                    <a:pt x="186" y="428"/>
                  </a:lnTo>
                  <a:lnTo>
                    <a:pt x="232" y="398"/>
                  </a:lnTo>
                  <a:lnTo>
                    <a:pt x="279" y="371"/>
                  </a:lnTo>
                  <a:lnTo>
                    <a:pt x="327" y="343"/>
                  </a:lnTo>
                  <a:lnTo>
                    <a:pt x="377" y="319"/>
                  </a:lnTo>
                  <a:lnTo>
                    <a:pt x="427" y="295"/>
                  </a:lnTo>
                  <a:lnTo>
                    <a:pt x="476" y="273"/>
                  </a:lnTo>
                  <a:lnTo>
                    <a:pt x="528" y="251"/>
                  </a:lnTo>
                  <a:lnTo>
                    <a:pt x="580" y="232"/>
                  </a:lnTo>
                  <a:lnTo>
                    <a:pt x="633" y="214"/>
                  </a:lnTo>
                  <a:lnTo>
                    <a:pt x="686" y="197"/>
                  </a:lnTo>
                  <a:lnTo>
                    <a:pt x="740" y="183"/>
                  </a:lnTo>
                  <a:lnTo>
                    <a:pt x="793" y="170"/>
                  </a:lnTo>
                  <a:lnTo>
                    <a:pt x="846" y="159"/>
                  </a:lnTo>
                  <a:lnTo>
                    <a:pt x="902" y="148"/>
                  </a:lnTo>
                  <a:lnTo>
                    <a:pt x="955" y="140"/>
                  </a:lnTo>
                  <a:lnTo>
                    <a:pt x="1010" y="133"/>
                  </a:lnTo>
                  <a:lnTo>
                    <a:pt x="1064" y="128"/>
                  </a:lnTo>
                  <a:lnTo>
                    <a:pt x="1119" y="124"/>
                  </a:lnTo>
                  <a:lnTo>
                    <a:pt x="1172" y="122"/>
                  </a:lnTo>
                  <a:lnTo>
                    <a:pt x="1226" y="122"/>
                  </a:lnTo>
                  <a:lnTo>
                    <a:pt x="1279" y="124"/>
                  </a:lnTo>
                  <a:lnTo>
                    <a:pt x="1332" y="126"/>
                  </a:lnTo>
                  <a:lnTo>
                    <a:pt x="1386" y="131"/>
                  </a:lnTo>
                  <a:lnTo>
                    <a:pt x="1437" y="137"/>
                  </a:lnTo>
                  <a:lnTo>
                    <a:pt x="1489" y="144"/>
                  </a:lnTo>
                  <a:lnTo>
                    <a:pt x="1540" y="155"/>
                  </a:lnTo>
                  <a:lnTo>
                    <a:pt x="1590" y="166"/>
                  </a:lnTo>
                  <a:lnTo>
                    <a:pt x="1640" y="179"/>
                  </a:lnTo>
                  <a:lnTo>
                    <a:pt x="1688" y="194"/>
                  </a:lnTo>
                  <a:lnTo>
                    <a:pt x="1736" y="210"/>
                  </a:lnTo>
                  <a:lnTo>
                    <a:pt x="1782" y="229"/>
                  </a:lnTo>
                  <a:lnTo>
                    <a:pt x="1791" y="232"/>
                  </a:lnTo>
                  <a:lnTo>
                    <a:pt x="1796" y="232"/>
                  </a:lnTo>
                  <a:lnTo>
                    <a:pt x="1800" y="231"/>
                  </a:lnTo>
                  <a:lnTo>
                    <a:pt x="1802" y="227"/>
                  </a:lnTo>
                  <a:lnTo>
                    <a:pt x="1800" y="221"/>
                  </a:lnTo>
                  <a:lnTo>
                    <a:pt x="1795" y="214"/>
                  </a:lnTo>
                  <a:lnTo>
                    <a:pt x="1783" y="207"/>
                  </a:lnTo>
                  <a:lnTo>
                    <a:pt x="1769" y="197"/>
                  </a:lnTo>
                  <a:lnTo>
                    <a:pt x="1725" y="175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" name="Freeform 38"/>
            <p:cNvSpPr>
              <a:spLocks/>
            </p:cNvSpPr>
            <p:nvPr/>
          </p:nvSpPr>
          <p:spPr bwMode="blackGray">
            <a:xfrm>
              <a:off x="7546071" y="292466"/>
              <a:ext cx="201963" cy="93573"/>
            </a:xfrm>
            <a:custGeom>
              <a:avLst/>
              <a:gdLst>
                <a:gd name="T0" fmla="*/ 2147483647 w 1561"/>
                <a:gd name="T1" fmla="*/ 2147483647 h 718"/>
                <a:gd name="T2" fmla="*/ 2147483647 w 1561"/>
                <a:gd name="T3" fmla="*/ 2147483647 h 718"/>
                <a:gd name="T4" fmla="*/ 2147483647 w 1561"/>
                <a:gd name="T5" fmla="*/ 2147483647 h 718"/>
                <a:gd name="T6" fmla="*/ 2147483647 w 1561"/>
                <a:gd name="T7" fmla="*/ 0 h 718"/>
                <a:gd name="T8" fmla="*/ 2147483647 w 1561"/>
                <a:gd name="T9" fmla="*/ 2147483647 h 718"/>
                <a:gd name="T10" fmla="*/ 2147483647 w 1561"/>
                <a:gd name="T11" fmla="*/ 2147483647 h 718"/>
                <a:gd name="T12" fmla="*/ 2147483647 w 1561"/>
                <a:gd name="T13" fmla="*/ 2147483647 h 718"/>
                <a:gd name="T14" fmla="*/ 2147483647 w 1561"/>
                <a:gd name="T15" fmla="*/ 2147483647 h 718"/>
                <a:gd name="T16" fmla="*/ 2147483647 w 1561"/>
                <a:gd name="T17" fmla="*/ 2147483647 h 718"/>
                <a:gd name="T18" fmla="*/ 2147483647 w 1561"/>
                <a:gd name="T19" fmla="*/ 2147483647 h 718"/>
                <a:gd name="T20" fmla="*/ 2147483647 w 1561"/>
                <a:gd name="T21" fmla="*/ 2147483647 h 718"/>
                <a:gd name="T22" fmla="*/ 2147483647 w 1561"/>
                <a:gd name="T23" fmla="*/ 2147483647 h 718"/>
                <a:gd name="T24" fmla="*/ 2147483647 w 1561"/>
                <a:gd name="T25" fmla="*/ 2147483647 h 718"/>
                <a:gd name="T26" fmla="*/ 2147483647 w 1561"/>
                <a:gd name="T27" fmla="*/ 2147483647 h 718"/>
                <a:gd name="T28" fmla="*/ 2147483647 w 1561"/>
                <a:gd name="T29" fmla="*/ 2147483647 h 718"/>
                <a:gd name="T30" fmla="*/ 2147483647 w 1561"/>
                <a:gd name="T31" fmla="*/ 2147483647 h 718"/>
                <a:gd name="T32" fmla="*/ 0 w 1561"/>
                <a:gd name="T33" fmla="*/ 2147483647 h 718"/>
                <a:gd name="T34" fmla="*/ 2147483647 w 1561"/>
                <a:gd name="T35" fmla="*/ 2147483647 h 718"/>
                <a:gd name="T36" fmla="*/ 2147483647 w 1561"/>
                <a:gd name="T37" fmla="*/ 2147483647 h 718"/>
                <a:gd name="T38" fmla="*/ 2147483647 w 1561"/>
                <a:gd name="T39" fmla="*/ 2147483647 h 718"/>
                <a:gd name="T40" fmla="*/ 2147483647 w 1561"/>
                <a:gd name="T41" fmla="*/ 2147483647 h 718"/>
                <a:gd name="T42" fmla="*/ 2147483647 w 1561"/>
                <a:gd name="T43" fmla="*/ 2147483647 h 718"/>
                <a:gd name="T44" fmla="*/ 2147483647 w 1561"/>
                <a:gd name="T45" fmla="*/ 2147483647 h 718"/>
                <a:gd name="T46" fmla="*/ 2147483647 w 1561"/>
                <a:gd name="T47" fmla="*/ 2147483647 h 718"/>
                <a:gd name="T48" fmla="*/ 2147483647 w 1561"/>
                <a:gd name="T49" fmla="*/ 2147483647 h 718"/>
                <a:gd name="T50" fmla="*/ 2147483647 w 1561"/>
                <a:gd name="T51" fmla="*/ 2147483647 h 718"/>
                <a:gd name="T52" fmla="*/ 2147483647 w 1561"/>
                <a:gd name="T53" fmla="*/ 2147483647 h 718"/>
                <a:gd name="T54" fmla="*/ 2147483647 w 1561"/>
                <a:gd name="T55" fmla="*/ 2147483647 h 718"/>
                <a:gd name="T56" fmla="*/ 2147483647 w 1561"/>
                <a:gd name="T57" fmla="*/ 2147483647 h 718"/>
                <a:gd name="T58" fmla="*/ 2147483647 w 1561"/>
                <a:gd name="T59" fmla="*/ 2147483647 h 718"/>
                <a:gd name="T60" fmla="*/ 2147483647 w 1561"/>
                <a:gd name="T61" fmla="*/ 2147483647 h 718"/>
                <a:gd name="T62" fmla="*/ 2147483647 w 1561"/>
                <a:gd name="T63" fmla="*/ 2147483647 h 718"/>
                <a:gd name="T64" fmla="*/ 2147483647 w 1561"/>
                <a:gd name="T65" fmla="*/ 2147483647 h 718"/>
                <a:gd name="T66" fmla="*/ 2147483647 w 1561"/>
                <a:gd name="T67" fmla="*/ 2147483647 h 718"/>
                <a:gd name="T68" fmla="*/ 2147483647 w 1561"/>
                <a:gd name="T69" fmla="*/ 2147483647 h 718"/>
                <a:gd name="T70" fmla="*/ 2147483647 w 1561"/>
                <a:gd name="T71" fmla="*/ 2147483647 h 718"/>
                <a:gd name="T72" fmla="*/ 2147483647 w 1561"/>
                <a:gd name="T73" fmla="*/ 2147483647 h 718"/>
                <a:gd name="T74" fmla="*/ 2147483647 w 1561"/>
                <a:gd name="T75" fmla="*/ 2147483647 h 718"/>
                <a:gd name="T76" fmla="*/ 2147483647 w 1561"/>
                <a:gd name="T77" fmla="*/ 2147483647 h 718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561" h="718">
                  <a:moveTo>
                    <a:pt x="1484" y="28"/>
                  </a:moveTo>
                  <a:lnTo>
                    <a:pt x="1484" y="28"/>
                  </a:lnTo>
                  <a:lnTo>
                    <a:pt x="1447" y="20"/>
                  </a:lnTo>
                  <a:lnTo>
                    <a:pt x="1408" y="15"/>
                  </a:lnTo>
                  <a:lnTo>
                    <a:pt x="1369" y="9"/>
                  </a:lnTo>
                  <a:lnTo>
                    <a:pt x="1331" y="6"/>
                  </a:lnTo>
                  <a:lnTo>
                    <a:pt x="1290" y="2"/>
                  </a:lnTo>
                  <a:lnTo>
                    <a:pt x="1248" y="0"/>
                  </a:lnTo>
                  <a:lnTo>
                    <a:pt x="1206" y="0"/>
                  </a:lnTo>
                  <a:lnTo>
                    <a:pt x="1163" y="2"/>
                  </a:lnTo>
                  <a:lnTo>
                    <a:pt x="1119" y="6"/>
                  </a:lnTo>
                  <a:lnTo>
                    <a:pt x="1075" y="9"/>
                  </a:lnTo>
                  <a:lnTo>
                    <a:pt x="1031" y="15"/>
                  </a:lnTo>
                  <a:lnTo>
                    <a:pt x="985" y="22"/>
                  </a:lnTo>
                  <a:lnTo>
                    <a:pt x="939" y="31"/>
                  </a:lnTo>
                  <a:lnTo>
                    <a:pt x="891" y="41"/>
                  </a:lnTo>
                  <a:lnTo>
                    <a:pt x="845" y="54"/>
                  </a:lnTo>
                  <a:lnTo>
                    <a:pt x="797" y="66"/>
                  </a:lnTo>
                  <a:lnTo>
                    <a:pt x="747" y="83"/>
                  </a:lnTo>
                  <a:lnTo>
                    <a:pt x="699" y="100"/>
                  </a:lnTo>
                  <a:lnTo>
                    <a:pt x="650" y="118"/>
                  </a:lnTo>
                  <a:lnTo>
                    <a:pt x="602" y="138"/>
                  </a:lnTo>
                  <a:lnTo>
                    <a:pt x="552" y="160"/>
                  </a:lnTo>
                  <a:lnTo>
                    <a:pt x="502" y="184"/>
                  </a:lnTo>
                  <a:lnTo>
                    <a:pt x="451" y="212"/>
                  </a:lnTo>
                  <a:lnTo>
                    <a:pt x="401" y="240"/>
                  </a:lnTo>
                  <a:lnTo>
                    <a:pt x="351" y="269"/>
                  </a:lnTo>
                  <a:lnTo>
                    <a:pt x="302" y="300"/>
                  </a:lnTo>
                  <a:lnTo>
                    <a:pt x="250" y="333"/>
                  </a:lnTo>
                  <a:lnTo>
                    <a:pt x="200" y="370"/>
                  </a:lnTo>
                  <a:lnTo>
                    <a:pt x="151" y="407"/>
                  </a:lnTo>
                  <a:lnTo>
                    <a:pt x="99" y="448"/>
                  </a:lnTo>
                  <a:lnTo>
                    <a:pt x="50" y="490"/>
                  </a:lnTo>
                  <a:lnTo>
                    <a:pt x="0" y="534"/>
                  </a:lnTo>
                  <a:lnTo>
                    <a:pt x="140" y="718"/>
                  </a:lnTo>
                  <a:lnTo>
                    <a:pt x="182" y="678"/>
                  </a:lnTo>
                  <a:lnTo>
                    <a:pt x="224" y="639"/>
                  </a:lnTo>
                  <a:lnTo>
                    <a:pt x="269" y="601"/>
                  </a:lnTo>
                  <a:lnTo>
                    <a:pt x="313" y="564"/>
                  </a:lnTo>
                  <a:lnTo>
                    <a:pt x="357" y="529"/>
                  </a:lnTo>
                  <a:lnTo>
                    <a:pt x="401" y="494"/>
                  </a:lnTo>
                  <a:lnTo>
                    <a:pt x="447" y="461"/>
                  </a:lnTo>
                  <a:lnTo>
                    <a:pt x="493" y="427"/>
                  </a:lnTo>
                  <a:lnTo>
                    <a:pt x="539" y="396"/>
                  </a:lnTo>
                  <a:lnTo>
                    <a:pt x="585" y="367"/>
                  </a:lnTo>
                  <a:lnTo>
                    <a:pt x="631" y="337"/>
                  </a:lnTo>
                  <a:lnTo>
                    <a:pt x="679" y="310"/>
                  </a:lnTo>
                  <a:lnTo>
                    <a:pt x="725" y="284"/>
                  </a:lnTo>
                  <a:lnTo>
                    <a:pt x="773" y="258"/>
                  </a:lnTo>
                  <a:lnTo>
                    <a:pt x="819" y="234"/>
                  </a:lnTo>
                  <a:lnTo>
                    <a:pt x="865" y="212"/>
                  </a:lnTo>
                  <a:lnTo>
                    <a:pt x="911" y="192"/>
                  </a:lnTo>
                  <a:lnTo>
                    <a:pt x="957" y="171"/>
                  </a:lnTo>
                  <a:lnTo>
                    <a:pt x="1003" y="153"/>
                  </a:lnTo>
                  <a:lnTo>
                    <a:pt x="1049" y="136"/>
                  </a:lnTo>
                  <a:lnTo>
                    <a:pt x="1095" y="122"/>
                  </a:lnTo>
                  <a:lnTo>
                    <a:pt x="1139" y="107"/>
                  </a:lnTo>
                  <a:lnTo>
                    <a:pt x="1183" y="96"/>
                  </a:lnTo>
                  <a:lnTo>
                    <a:pt x="1226" y="85"/>
                  </a:lnTo>
                  <a:lnTo>
                    <a:pt x="1270" y="76"/>
                  </a:lnTo>
                  <a:lnTo>
                    <a:pt x="1310" y="68"/>
                  </a:lnTo>
                  <a:lnTo>
                    <a:pt x="1353" y="63"/>
                  </a:lnTo>
                  <a:lnTo>
                    <a:pt x="1393" y="59"/>
                  </a:lnTo>
                  <a:lnTo>
                    <a:pt x="1432" y="57"/>
                  </a:lnTo>
                  <a:lnTo>
                    <a:pt x="1471" y="55"/>
                  </a:lnTo>
                  <a:lnTo>
                    <a:pt x="1509" y="57"/>
                  </a:lnTo>
                  <a:lnTo>
                    <a:pt x="1546" y="61"/>
                  </a:lnTo>
                  <a:lnTo>
                    <a:pt x="1552" y="61"/>
                  </a:lnTo>
                  <a:lnTo>
                    <a:pt x="1557" y="59"/>
                  </a:lnTo>
                  <a:lnTo>
                    <a:pt x="1559" y="57"/>
                  </a:lnTo>
                  <a:lnTo>
                    <a:pt x="1561" y="55"/>
                  </a:lnTo>
                  <a:lnTo>
                    <a:pt x="1557" y="52"/>
                  </a:lnTo>
                  <a:lnTo>
                    <a:pt x="1553" y="48"/>
                  </a:lnTo>
                  <a:lnTo>
                    <a:pt x="1544" y="44"/>
                  </a:lnTo>
                  <a:lnTo>
                    <a:pt x="1531" y="41"/>
                  </a:lnTo>
                  <a:lnTo>
                    <a:pt x="1484" y="28"/>
                  </a:lnTo>
                  <a:close/>
                </a:path>
              </a:pathLst>
            </a:custGeom>
            <a:solidFill>
              <a:srgbClr val="0078A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" name="Freeform 39"/>
            <p:cNvSpPr>
              <a:spLocks/>
            </p:cNvSpPr>
            <p:nvPr/>
          </p:nvSpPr>
          <p:spPr bwMode="blackGray">
            <a:xfrm>
              <a:off x="7546071" y="292466"/>
              <a:ext cx="201963" cy="93573"/>
            </a:xfrm>
            <a:custGeom>
              <a:avLst/>
              <a:gdLst>
                <a:gd name="T0" fmla="*/ 2147483647 w 1561"/>
                <a:gd name="T1" fmla="*/ 2147483647 h 718"/>
                <a:gd name="T2" fmla="*/ 2147483647 w 1561"/>
                <a:gd name="T3" fmla="*/ 2147483647 h 718"/>
                <a:gd name="T4" fmla="*/ 2147483647 w 1561"/>
                <a:gd name="T5" fmla="*/ 2147483647 h 718"/>
                <a:gd name="T6" fmla="*/ 2147483647 w 1561"/>
                <a:gd name="T7" fmla="*/ 0 h 718"/>
                <a:gd name="T8" fmla="*/ 2147483647 w 1561"/>
                <a:gd name="T9" fmla="*/ 2147483647 h 718"/>
                <a:gd name="T10" fmla="*/ 2147483647 w 1561"/>
                <a:gd name="T11" fmla="*/ 2147483647 h 718"/>
                <a:gd name="T12" fmla="*/ 2147483647 w 1561"/>
                <a:gd name="T13" fmla="*/ 2147483647 h 718"/>
                <a:gd name="T14" fmla="*/ 2147483647 w 1561"/>
                <a:gd name="T15" fmla="*/ 2147483647 h 718"/>
                <a:gd name="T16" fmla="*/ 2147483647 w 1561"/>
                <a:gd name="T17" fmla="*/ 2147483647 h 718"/>
                <a:gd name="T18" fmla="*/ 2147483647 w 1561"/>
                <a:gd name="T19" fmla="*/ 2147483647 h 718"/>
                <a:gd name="T20" fmla="*/ 2147483647 w 1561"/>
                <a:gd name="T21" fmla="*/ 2147483647 h 718"/>
                <a:gd name="T22" fmla="*/ 2147483647 w 1561"/>
                <a:gd name="T23" fmla="*/ 2147483647 h 718"/>
                <a:gd name="T24" fmla="*/ 2147483647 w 1561"/>
                <a:gd name="T25" fmla="*/ 2147483647 h 718"/>
                <a:gd name="T26" fmla="*/ 2147483647 w 1561"/>
                <a:gd name="T27" fmla="*/ 2147483647 h 718"/>
                <a:gd name="T28" fmla="*/ 2147483647 w 1561"/>
                <a:gd name="T29" fmla="*/ 2147483647 h 718"/>
                <a:gd name="T30" fmla="*/ 2147483647 w 1561"/>
                <a:gd name="T31" fmla="*/ 2147483647 h 718"/>
                <a:gd name="T32" fmla="*/ 0 w 1561"/>
                <a:gd name="T33" fmla="*/ 2147483647 h 718"/>
                <a:gd name="T34" fmla="*/ 2147483647 w 1561"/>
                <a:gd name="T35" fmla="*/ 2147483647 h 718"/>
                <a:gd name="T36" fmla="*/ 2147483647 w 1561"/>
                <a:gd name="T37" fmla="*/ 2147483647 h 718"/>
                <a:gd name="T38" fmla="*/ 2147483647 w 1561"/>
                <a:gd name="T39" fmla="*/ 2147483647 h 718"/>
                <a:gd name="T40" fmla="*/ 2147483647 w 1561"/>
                <a:gd name="T41" fmla="*/ 2147483647 h 718"/>
                <a:gd name="T42" fmla="*/ 2147483647 w 1561"/>
                <a:gd name="T43" fmla="*/ 2147483647 h 718"/>
                <a:gd name="T44" fmla="*/ 2147483647 w 1561"/>
                <a:gd name="T45" fmla="*/ 2147483647 h 718"/>
                <a:gd name="T46" fmla="*/ 2147483647 w 1561"/>
                <a:gd name="T47" fmla="*/ 2147483647 h 718"/>
                <a:gd name="T48" fmla="*/ 2147483647 w 1561"/>
                <a:gd name="T49" fmla="*/ 2147483647 h 718"/>
                <a:gd name="T50" fmla="*/ 2147483647 w 1561"/>
                <a:gd name="T51" fmla="*/ 2147483647 h 718"/>
                <a:gd name="T52" fmla="*/ 2147483647 w 1561"/>
                <a:gd name="T53" fmla="*/ 2147483647 h 718"/>
                <a:gd name="T54" fmla="*/ 2147483647 w 1561"/>
                <a:gd name="T55" fmla="*/ 2147483647 h 718"/>
                <a:gd name="T56" fmla="*/ 2147483647 w 1561"/>
                <a:gd name="T57" fmla="*/ 2147483647 h 718"/>
                <a:gd name="T58" fmla="*/ 2147483647 w 1561"/>
                <a:gd name="T59" fmla="*/ 2147483647 h 718"/>
                <a:gd name="T60" fmla="*/ 2147483647 w 1561"/>
                <a:gd name="T61" fmla="*/ 2147483647 h 718"/>
                <a:gd name="T62" fmla="*/ 2147483647 w 1561"/>
                <a:gd name="T63" fmla="*/ 2147483647 h 718"/>
                <a:gd name="T64" fmla="*/ 2147483647 w 1561"/>
                <a:gd name="T65" fmla="*/ 2147483647 h 718"/>
                <a:gd name="T66" fmla="*/ 2147483647 w 1561"/>
                <a:gd name="T67" fmla="*/ 2147483647 h 718"/>
                <a:gd name="T68" fmla="*/ 2147483647 w 1561"/>
                <a:gd name="T69" fmla="*/ 2147483647 h 718"/>
                <a:gd name="T70" fmla="*/ 2147483647 w 1561"/>
                <a:gd name="T71" fmla="*/ 2147483647 h 718"/>
                <a:gd name="T72" fmla="*/ 2147483647 w 1561"/>
                <a:gd name="T73" fmla="*/ 2147483647 h 718"/>
                <a:gd name="T74" fmla="*/ 2147483647 w 1561"/>
                <a:gd name="T75" fmla="*/ 2147483647 h 718"/>
                <a:gd name="T76" fmla="*/ 2147483647 w 1561"/>
                <a:gd name="T77" fmla="*/ 2147483647 h 718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561" h="718">
                  <a:moveTo>
                    <a:pt x="1484" y="28"/>
                  </a:moveTo>
                  <a:lnTo>
                    <a:pt x="1484" y="28"/>
                  </a:lnTo>
                  <a:lnTo>
                    <a:pt x="1447" y="20"/>
                  </a:lnTo>
                  <a:lnTo>
                    <a:pt x="1408" y="15"/>
                  </a:lnTo>
                  <a:lnTo>
                    <a:pt x="1369" y="9"/>
                  </a:lnTo>
                  <a:lnTo>
                    <a:pt x="1331" y="6"/>
                  </a:lnTo>
                  <a:lnTo>
                    <a:pt x="1290" y="2"/>
                  </a:lnTo>
                  <a:lnTo>
                    <a:pt x="1248" y="0"/>
                  </a:lnTo>
                  <a:lnTo>
                    <a:pt x="1206" y="0"/>
                  </a:lnTo>
                  <a:lnTo>
                    <a:pt x="1163" y="2"/>
                  </a:lnTo>
                  <a:lnTo>
                    <a:pt x="1119" y="6"/>
                  </a:lnTo>
                  <a:lnTo>
                    <a:pt x="1075" y="9"/>
                  </a:lnTo>
                  <a:lnTo>
                    <a:pt x="1031" y="15"/>
                  </a:lnTo>
                  <a:lnTo>
                    <a:pt x="985" y="22"/>
                  </a:lnTo>
                  <a:lnTo>
                    <a:pt x="939" y="31"/>
                  </a:lnTo>
                  <a:lnTo>
                    <a:pt x="891" y="41"/>
                  </a:lnTo>
                  <a:lnTo>
                    <a:pt x="845" y="54"/>
                  </a:lnTo>
                  <a:lnTo>
                    <a:pt x="797" y="66"/>
                  </a:lnTo>
                  <a:lnTo>
                    <a:pt x="747" y="83"/>
                  </a:lnTo>
                  <a:lnTo>
                    <a:pt x="699" y="100"/>
                  </a:lnTo>
                  <a:lnTo>
                    <a:pt x="650" y="118"/>
                  </a:lnTo>
                  <a:lnTo>
                    <a:pt x="602" y="138"/>
                  </a:lnTo>
                  <a:lnTo>
                    <a:pt x="552" y="160"/>
                  </a:lnTo>
                  <a:lnTo>
                    <a:pt x="502" y="184"/>
                  </a:lnTo>
                  <a:lnTo>
                    <a:pt x="451" y="212"/>
                  </a:lnTo>
                  <a:lnTo>
                    <a:pt x="401" y="240"/>
                  </a:lnTo>
                  <a:lnTo>
                    <a:pt x="351" y="269"/>
                  </a:lnTo>
                  <a:lnTo>
                    <a:pt x="302" y="300"/>
                  </a:lnTo>
                  <a:lnTo>
                    <a:pt x="250" y="333"/>
                  </a:lnTo>
                  <a:lnTo>
                    <a:pt x="200" y="370"/>
                  </a:lnTo>
                  <a:lnTo>
                    <a:pt x="151" y="407"/>
                  </a:lnTo>
                  <a:lnTo>
                    <a:pt x="99" y="448"/>
                  </a:lnTo>
                  <a:lnTo>
                    <a:pt x="50" y="490"/>
                  </a:lnTo>
                  <a:lnTo>
                    <a:pt x="0" y="534"/>
                  </a:lnTo>
                  <a:lnTo>
                    <a:pt x="140" y="718"/>
                  </a:lnTo>
                  <a:lnTo>
                    <a:pt x="182" y="678"/>
                  </a:lnTo>
                  <a:lnTo>
                    <a:pt x="224" y="639"/>
                  </a:lnTo>
                  <a:lnTo>
                    <a:pt x="269" y="601"/>
                  </a:lnTo>
                  <a:lnTo>
                    <a:pt x="313" y="564"/>
                  </a:lnTo>
                  <a:lnTo>
                    <a:pt x="357" y="529"/>
                  </a:lnTo>
                  <a:lnTo>
                    <a:pt x="401" y="494"/>
                  </a:lnTo>
                  <a:lnTo>
                    <a:pt x="447" y="461"/>
                  </a:lnTo>
                  <a:lnTo>
                    <a:pt x="493" y="427"/>
                  </a:lnTo>
                  <a:lnTo>
                    <a:pt x="539" y="396"/>
                  </a:lnTo>
                  <a:lnTo>
                    <a:pt x="585" y="367"/>
                  </a:lnTo>
                  <a:lnTo>
                    <a:pt x="631" y="337"/>
                  </a:lnTo>
                  <a:lnTo>
                    <a:pt x="679" y="310"/>
                  </a:lnTo>
                  <a:lnTo>
                    <a:pt x="725" y="284"/>
                  </a:lnTo>
                  <a:lnTo>
                    <a:pt x="773" y="258"/>
                  </a:lnTo>
                  <a:lnTo>
                    <a:pt x="819" y="234"/>
                  </a:lnTo>
                  <a:lnTo>
                    <a:pt x="865" y="212"/>
                  </a:lnTo>
                  <a:lnTo>
                    <a:pt x="911" y="192"/>
                  </a:lnTo>
                  <a:lnTo>
                    <a:pt x="957" y="171"/>
                  </a:lnTo>
                  <a:lnTo>
                    <a:pt x="1003" y="153"/>
                  </a:lnTo>
                  <a:lnTo>
                    <a:pt x="1049" y="136"/>
                  </a:lnTo>
                  <a:lnTo>
                    <a:pt x="1095" y="122"/>
                  </a:lnTo>
                  <a:lnTo>
                    <a:pt x="1139" y="107"/>
                  </a:lnTo>
                  <a:lnTo>
                    <a:pt x="1183" y="96"/>
                  </a:lnTo>
                  <a:lnTo>
                    <a:pt x="1226" y="85"/>
                  </a:lnTo>
                  <a:lnTo>
                    <a:pt x="1270" y="76"/>
                  </a:lnTo>
                  <a:lnTo>
                    <a:pt x="1310" y="68"/>
                  </a:lnTo>
                  <a:lnTo>
                    <a:pt x="1353" y="63"/>
                  </a:lnTo>
                  <a:lnTo>
                    <a:pt x="1393" y="59"/>
                  </a:lnTo>
                  <a:lnTo>
                    <a:pt x="1432" y="57"/>
                  </a:lnTo>
                  <a:lnTo>
                    <a:pt x="1471" y="55"/>
                  </a:lnTo>
                  <a:lnTo>
                    <a:pt x="1509" y="57"/>
                  </a:lnTo>
                  <a:lnTo>
                    <a:pt x="1546" y="61"/>
                  </a:lnTo>
                  <a:lnTo>
                    <a:pt x="1552" y="61"/>
                  </a:lnTo>
                  <a:lnTo>
                    <a:pt x="1557" y="59"/>
                  </a:lnTo>
                  <a:lnTo>
                    <a:pt x="1559" y="57"/>
                  </a:lnTo>
                  <a:lnTo>
                    <a:pt x="1561" y="55"/>
                  </a:lnTo>
                  <a:lnTo>
                    <a:pt x="1557" y="52"/>
                  </a:lnTo>
                  <a:lnTo>
                    <a:pt x="1553" y="48"/>
                  </a:lnTo>
                  <a:lnTo>
                    <a:pt x="1544" y="44"/>
                  </a:lnTo>
                  <a:lnTo>
                    <a:pt x="1531" y="41"/>
                  </a:lnTo>
                  <a:lnTo>
                    <a:pt x="1484" y="28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3725" y="1543689"/>
            <a:ext cx="4369118" cy="4978559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30483" y="1543689"/>
            <a:ext cx="4370864" cy="4978559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1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/>
          <p:cNvSpPr>
            <a:spLocks noGrp="1"/>
          </p:cNvSpPr>
          <p:nvPr>
            <p:ph type="ctrTitle"/>
          </p:nvPr>
        </p:nvSpPr>
        <p:spPr>
          <a:xfrm>
            <a:off x="434218" y="408865"/>
            <a:ext cx="8208635" cy="594316"/>
          </a:xfrm>
          <a:prstGeom prst="rect">
            <a:avLst/>
          </a:prstGeom>
        </p:spPr>
        <p:txBody>
          <a:bodyPr lIns="90441" tIns="45222" rIns="90441" bIns="45222"/>
          <a:lstStyle>
            <a:lvl1pPr algn="l">
              <a:defRPr sz="39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s-ES" dirty="0"/>
          </a:p>
        </p:txBody>
      </p:sp>
      <p:sp>
        <p:nvSpPr>
          <p:cNvPr id="8" name="Text Placeholder 17"/>
          <p:cNvSpPr>
            <a:spLocks noGrp="1"/>
          </p:cNvSpPr>
          <p:nvPr>
            <p:ph type="body" sz="quarter" idx="17"/>
          </p:nvPr>
        </p:nvSpPr>
        <p:spPr>
          <a:xfrm>
            <a:off x="434213" y="1003179"/>
            <a:ext cx="8208633" cy="618529"/>
          </a:xfrm>
          <a:prstGeom prst="rect">
            <a:avLst/>
          </a:prstGeom>
        </p:spPr>
        <p:txBody>
          <a:bodyPr lIns="90441" tIns="45222" rIns="90441" bIns="45222"/>
          <a:lstStyle>
            <a:lvl1pPr marL="0" indent="0">
              <a:buNone/>
              <a:defRPr sz="2200" i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434219" y="1723018"/>
            <a:ext cx="8793454" cy="293432"/>
          </a:xfrm>
          <a:prstGeom prst="rect">
            <a:avLst/>
          </a:prstGeom>
        </p:spPr>
        <p:txBody>
          <a:bodyPr lIns="90441" tIns="45222" rIns="90441" bIns="45222" anchor="b"/>
          <a:lstStyle>
            <a:lvl1pPr>
              <a:buNone/>
              <a:defRPr sz="15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2 Marcador de contenido"/>
          <p:cNvSpPr>
            <a:spLocks noGrp="1"/>
          </p:cNvSpPr>
          <p:nvPr>
            <p:ph idx="13"/>
          </p:nvPr>
        </p:nvSpPr>
        <p:spPr>
          <a:xfrm>
            <a:off x="434211" y="2026459"/>
            <a:ext cx="9186800" cy="4844857"/>
          </a:xfrm>
          <a:prstGeom prst="rect">
            <a:avLst/>
          </a:prstGeom>
        </p:spPr>
        <p:txBody>
          <a:bodyPr lIns="90441" tIns="45222" rIns="90441" bIns="45222"/>
          <a:lstStyle>
            <a:lvl1pPr marL="265354" indent="-265354" defTabSz="391669">
              <a:spcBef>
                <a:spcPts val="594"/>
              </a:spcBef>
              <a:buFont typeface="Wingdings" pitchFamily="2" charset="2"/>
              <a:buChar char="§"/>
              <a:defRPr sz="1300">
                <a:solidFill>
                  <a:srgbClr val="595959"/>
                </a:solidFill>
              </a:defRPr>
            </a:lvl1pPr>
            <a:lvl2pPr>
              <a:spcBef>
                <a:spcPts val="495"/>
              </a:spcBef>
              <a:defRPr sz="1200">
                <a:solidFill>
                  <a:srgbClr val="595959"/>
                </a:solidFill>
              </a:defRPr>
            </a:lvl2pPr>
            <a:lvl3pPr>
              <a:spcBef>
                <a:spcPts val="495"/>
              </a:spcBef>
              <a:defRPr sz="1200">
                <a:solidFill>
                  <a:srgbClr val="595959"/>
                </a:solidFill>
              </a:defRPr>
            </a:lvl3pPr>
            <a:lvl4pPr>
              <a:spcBef>
                <a:spcPts val="495"/>
              </a:spcBef>
              <a:defRPr sz="1100">
                <a:solidFill>
                  <a:srgbClr val="595959"/>
                </a:solidFill>
              </a:defRPr>
            </a:lvl4pPr>
            <a:lvl5pPr>
              <a:spcBef>
                <a:spcPts val="495"/>
              </a:spcBef>
              <a:defRPr sz="1100">
                <a:solidFill>
                  <a:srgbClr val="595959"/>
                </a:solidFill>
              </a:defRPr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1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 txBox="1">
            <a:spLocks/>
          </p:cNvSpPr>
          <p:nvPr userDrawn="1"/>
        </p:nvSpPr>
        <p:spPr bwMode="auto">
          <a:xfrm>
            <a:off x="8891588" y="6992938"/>
            <a:ext cx="663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440" tIns="50222" rIns="100440" bIns="50222" anchor="ctr"/>
          <a:lstStyle>
            <a:lvl1pPr defTabSz="903288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defTabSz="903288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defTabSz="903288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defTabSz="903288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defTabSz="903288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r" eaLnBrk="1" hangingPunct="1">
              <a:defRPr/>
            </a:pPr>
            <a:fld id="{0387B2EE-046C-4F7E-A228-F5081D307E05}" type="slidenum">
              <a:rPr lang="es-ES" sz="1000" smtClean="0">
                <a:solidFill>
                  <a:srgbClr val="595959"/>
                </a:solidFill>
                <a:latin typeface="Calibri" pitchFamily="34" charset="0"/>
              </a:rPr>
              <a:pPr algn="r" eaLnBrk="1" hangingPunct="1">
                <a:defRPr/>
              </a:pPr>
              <a:t>‹#›</a:t>
            </a:fld>
            <a:endParaRPr lang="es-ES" sz="1000" dirty="0">
              <a:solidFill>
                <a:srgbClr val="595959"/>
              </a:solidFill>
              <a:latin typeface="Calibri" pitchFamily="34" charset="0"/>
            </a:endParaRPr>
          </a:p>
        </p:txBody>
      </p:sp>
      <p:sp>
        <p:nvSpPr>
          <p:cNvPr id="7" name="1 Título"/>
          <p:cNvSpPr>
            <a:spLocks noGrp="1"/>
          </p:cNvSpPr>
          <p:nvPr>
            <p:ph type="ctrTitle"/>
          </p:nvPr>
        </p:nvSpPr>
        <p:spPr>
          <a:xfrm>
            <a:off x="434218" y="408866"/>
            <a:ext cx="8208635" cy="594316"/>
          </a:xfrm>
          <a:prstGeom prst="rect">
            <a:avLst/>
          </a:prstGeom>
        </p:spPr>
        <p:txBody>
          <a:bodyPr lIns="90437" tIns="45219" rIns="90437" bIns="45219"/>
          <a:lstStyle>
            <a:lvl1pPr algn="l">
              <a:defRPr sz="39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s-ES" dirty="0"/>
          </a:p>
        </p:txBody>
      </p:sp>
      <p:sp>
        <p:nvSpPr>
          <p:cNvPr id="8" name="Text Placeholder 17"/>
          <p:cNvSpPr>
            <a:spLocks noGrp="1"/>
          </p:cNvSpPr>
          <p:nvPr>
            <p:ph type="body" sz="quarter" idx="17"/>
          </p:nvPr>
        </p:nvSpPr>
        <p:spPr>
          <a:xfrm>
            <a:off x="434213" y="1003180"/>
            <a:ext cx="8208633" cy="618529"/>
          </a:xfrm>
          <a:prstGeom prst="rect">
            <a:avLst/>
          </a:prstGeom>
        </p:spPr>
        <p:txBody>
          <a:bodyPr lIns="90437" tIns="45219" rIns="90437" bIns="45219"/>
          <a:lstStyle>
            <a:lvl1pPr marL="0" indent="0">
              <a:buNone/>
              <a:defRPr sz="2200" i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434219" y="1723018"/>
            <a:ext cx="8793454" cy="293432"/>
          </a:xfrm>
          <a:prstGeom prst="rect">
            <a:avLst/>
          </a:prstGeom>
        </p:spPr>
        <p:txBody>
          <a:bodyPr lIns="90437" tIns="45219" rIns="90437" bIns="45219" anchor="b"/>
          <a:lstStyle>
            <a:lvl1pPr>
              <a:buNone/>
              <a:defRPr sz="15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2 Marcador de contenido"/>
          <p:cNvSpPr>
            <a:spLocks noGrp="1"/>
          </p:cNvSpPr>
          <p:nvPr>
            <p:ph idx="13"/>
          </p:nvPr>
        </p:nvSpPr>
        <p:spPr>
          <a:xfrm>
            <a:off x="434211" y="2026460"/>
            <a:ext cx="9186800" cy="4844857"/>
          </a:xfrm>
          <a:prstGeom prst="rect">
            <a:avLst/>
          </a:prstGeom>
        </p:spPr>
        <p:txBody>
          <a:bodyPr lIns="90437" tIns="45219" rIns="90437" bIns="45219"/>
          <a:lstStyle>
            <a:lvl1pPr marL="265339" indent="-265339" defTabSz="391647">
              <a:spcBef>
                <a:spcPts val="594"/>
              </a:spcBef>
              <a:buFont typeface="Wingdings" pitchFamily="2" charset="2"/>
              <a:buChar char="§"/>
              <a:defRPr sz="1300">
                <a:solidFill>
                  <a:srgbClr val="595959"/>
                </a:solidFill>
              </a:defRPr>
            </a:lvl1pPr>
            <a:lvl2pPr>
              <a:spcBef>
                <a:spcPts val="495"/>
              </a:spcBef>
              <a:defRPr sz="1200">
                <a:solidFill>
                  <a:srgbClr val="595959"/>
                </a:solidFill>
              </a:defRPr>
            </a:lvl2pPr>
            <a:lvl3pPr>
              <a:spcBef>
                <a:spcPts val="495"/>
              </a:spcBef>
              <a:defRPr sz="1200">
                <a:solidFill>
                  <a:srgbClr val="595959"/>
                </a:solidFill>
              </a:defRPr>
            </a:lvl3pPr>
            <a:lvl4pPr>
              <a:spcBef>
                <a:spcPts val="495"/>
              </a:spcBef>
              <a:defRPr sz="1100">
                <a:solidFill>
                  <a:srgbClr val="595959"/>
                </a:solidFill>
              </a:defRPr>
            </a:lvl4pPr>
            <a:lvl5pPr>
              <a:spcBef>
                <a:spcPts val="495"/>
              </a:spcBef>
              <a:defRPr sz="1100">
                <a:solidFill>
                  <a:srgbClr val="595959"/>
                </a:solidFill>
              </a:defRPr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 tex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2"/>
          <p:cNvSpPr txBox="1">
            <a:spLocks/>
          </p:cNvSpPr>
          <p:nvPr userDrawn="1"/>
        </p:nvSpPr>
        <p:spPr bwMode="auto">
          <a:xfrm>
            <a:off x="8891588" y="6992938"/>
            <a:ext cx="663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458" tIns="50230" rIns="100458" bIns="50230" anchor="ctr"/>
          <a:lstStyle>
            <a:lvl1pPr defTabSz="903288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defTabSz="903288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defTabSz="903288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defTabSz="903288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defTabSz="903288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r" eaLnBrk="1" hangingPunct="1">
              <a:defRPr/>
            </a:pPr>
            <a:fld id="{F5092DF6-3D87-4E6F-8E83-EA096DF52192}" type="slidenum">
              <a:rPr lang="es-ES" sz="1000" smtClean="0">
                <a:solidFill>
                  <a:srgbClr val="595959"/>
                </a:solidFill>
                <a:latin typeface="Calibri" pitchFamily="34" charset="0"/>
              </a:rPr>
              <a:pPr algn="r" eaLnBrk="1" hangingPunct="1">
                <a:defRPr/>
              </a:pPr>
              <a:t>‹#›</a:t>
            </a:fld>
            <a:endParaRPr lang="es-ES" sz="1000" dirty="0">
              <a:solidFill>
                <a:srgbClr val="595959"/>
              </a:solidFill>
              <a:latin typeface="Calibri" pitchFamily="34" charset="0"/>
            </a:endParaRP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434212" y="1723015"/>
            <a:ext cx="4431167" cy="293432"/>
          </a:xfrm>
          <a:prstGeom prst="rect">
            <a:avLst/>
          </a:prstGeom>
        </p:spPr>
        <p:txBody>
          <a:bodyPr lIns="90452" tIns="45227" rIns="90452" bIns="45227" anchor="b"/>
          <a:lstStyle>
            <a:lvl1pPr>
              <a:buNone/>
              <a:defRPr sz="15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2"/>
          </p:nvPr>
        </p:nvSpPr>
        <p:spPr>
          <a:xfrm>
            <a:off x="5186663" y="1723015"/>
            <a:ext cx="4431167" cy="293432"/>
          </a:xfrm>
          <a:prstGeom prst="rect">
            <a:avLst/>
          </a:prstGeom>
        </p:spPr>
        <p:txBody>
          <a:bodyPr lIns="90452" tIns="45227" rIns="90452" bIns="45227" anchor="b"/>
          <a:lstStyle>
            <a:lvl1pPr>
              <a:buNone/>
              <a:defRPr sz="15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2 Marcador de contenido"/>
          <p:cNvSpPr>
            <a:spLocks noGrp="1"/>
          </p:cNvSpPr>
          <p:nvPr>
            <p:ph idx="13"/>
          </p:nvPr>
        </p:nvSpPr>
        <p:spPr>
          <a:xfrm>
            <a:off x="434212" y="2026457"/>
            <a:ext cx="4431167" cy="4981725"/>
          </a:xfrm>
          <a:prstGeom prst="rect">
            <a:avLst/>
          </a:prstGeom>
        </p:spPr>
        <p:txBody>
          <a:bodyPr lIns="90452" tIns="45227" rIns="90452" bIns="45227"/>
          <a:lstStyle>
            <a:lvl1pPr marL="265385" indent="-265385" defTabSz="391716">
              <a:spcBef>
                <a:spcPts val="594"/>
              </a:spcBef>
              <a:buFont typeface="Wingdings" pitchFamily="2" charset="2"/>
              <a:buChar char="§"/>
              <a:defRPr sz="1300">
                <a:solidFill>
                  <a:srgbClr val="595959"/>
                </a:solidFill>
              </a:defRPr>
            </a:lvl1pPr>
            <a:lvl2pPr>
              <a:spcBef>
                <a:spcPts val="495"/>
              </a:spcBef>
              <a:defRPr sz="1200">
                <a:solidFill>
                  <a:srgbClr val="595959"/>
                </a:solidFill>
              </a:defRPr>
            </a:lvl2pPr>
            <a:lvl3pPr>
              <a:spcBef>
                <a:spcPts val="495"/>
              </a:spcBef>
              <a:defRPr sz="1200">
                <a:solidFill>
                  <a:srgbClr val="595959"/>
                </a:solidFill>
              </a:defRPr>
            </a:lvl3pPr>
            <a:lvl4pPr>
              <a:spcBef>
                <a:spcPts val="495"/>
              </a:spcBef>
              <a:defRPr sz="1100">
                <a:solidFill>
                  <a:srgbClr val="595959"/>
                </a:solidFill>
              </a:defRPr>
            </a:lvl4pPr>
            <a:lvl5pPr>
              <a:spcBef>
                <a:spcPts val="495"/>
              </a:spcBef>
              <a:defRPr sz="1100">
                <a:solidFill>
                  <a:srgbClr val="595959"/>
                </a:solidFill>
              </a:defRPr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13" name="2 Marcador de contenido"/>
          <p:cNvSpPr>
            <a:spLocks noGrp="1"/>
          </p:cNvSpPr>
          <p:nvPr>
            <p:ph idx="14"/>
          </p:nvPr>
        </p:nvSpPr>
        <p:spPr>
          <a:xfrm>
            <a:off x="5186660" y="2026457"/>
            <a:ext cx="4434349" cy="4981725"/>
          </a:xfrm>
          <a:prstGeom prst="rect">
            <a:avLst/>
          </a:prstGeom>
        </p:spPr>
        <p:txBody>
          <a:bodyPr lIns="90452" tIns="45227" rIns="90452" bIns="45227"/>
          <a:lstStyle>
            <a:lvl1pPr marL="265385" indent="-265385">
              <a:spcBef>
                <a:spcPts val="594"/>
              </a:spcBef>
              <a:buFont typeface="Wingdings" pitchFamily="2" charset="2"/>
              <a:buChar char="§"/>
              <a:defRPr sz="1300">
                <a:solidFill>
                  <a:srgbClr val="595959"/>
                </a:solidFill>
              </a:defRPr>
            </a:lvl1pPr>
            <a:lvl2pPr>
              <a:spcBef>
                <a:spcPts val="495"/>
              </a:spcBef>
              <a:defRPr sz="1200">
                <a:solidFill>
                  <a:srgbClr val="595959"/>
                </a:solidFill>
              </a:defRPr>
            </a:lvl2pPr>
            <a:lvl3pPr>
              <a:spcBef>
                <a:spcPts val="495"/>
              </a:spcBef>
              <a:defRPr sz="1200">
                <a:solidFill>
                  <a:srgbClr val="595959"/>
                </a:solidFill>
              </a:defRPr>
            </a:lvl3pPr>
            <a:lvl4pPr>
              <a:spcBef>
                <a:spcPts val="495"/>
              </a:spcBef>
              <a:defRPr sz="1100">
                <a:solidFill>
                  <a:srgbClr val="595959"/>
                </a:solidFill>
              </a:defRPr>
            </a:lvl4pPr>
            <a:lvl5pPr>
              <a:spcBef>
                <a:spcPts val="495"/>
              </a:spcBef>
              <a:defRPr sz="1100">
                <a:solidFill>
                  <a:srgbClr val="595959"/>
                </a:solidFill>
              </a:defRPr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10" name="1 Título"/>
          <p:cNvSpPr>
            <a:spLocks noGrp="1"/>
          </p:cNvSpPr>
          <p:nvPr>
            <p:ph type="ctrTitle"/>
          </p:nvPr>
        </p:nvSpPr>
        <p:spPr>
          <a:xfrm>
            <a:off x="434218" y="408856"/>
            <a:ext cx="8208635" cy="594316"/>
          </a:xfrm>
          <a:prstGeom prst="rect">
            <a:avLst/>
          </a:prstGeom>
        </p:spPr>
        <p:txBody>
          <a:bodyPr lIns="90452" tIns="45227" rIns="90452" bIns="45227"/>
          <a:lstStyle>
            <a:lvl1pPr algn="l">
              <a:defRPr sz="39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s-ES" dirty="0"/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17"/>
          </p:nvPr>
        </p:nvSpPr>
        <p:spPr>
          <a:xfrm>
            <a:off x="434212" y="1003174"/>
            <a:ext cx="8208633" cy="618529"/>
          </a:xfrm>
          <a:prstGeom prst="rect">
            <a:avLst/>
          </a:prstGeom>
        </p:spPr>
        <p:txBody>
          <a:bodyPr lIns="90452" tIns="45227" rIns="90452" bIns="45227"/>
          <a:lstStyle>
            <a:lvl1pPr marL="0" indent="0">
              <a:buNone/>
              <a:defRPr sz="2200" i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n N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2"/>
          <p:cNvSpPr txBox="1">
            <a:spLocks/>
          </p:cNvSpPr>
          <p:nvPr userDrawn="1"/>
        </p:nvSpPr>
        <p:spPr bwMode="auto">
          <a:xfrm>
            <a:off x="8891588" y="6992938"/>
            <a:ext cx="663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499" tIns="50250" rIns="100499" bIns="50250" anchor="ctr"/>
          <a:lstStyle>
            <a:lvl1pPr defTabSz="903288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defTabSz="903288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defTabSz="903288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defTabSz="903288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defTabSz="903288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r" eaLnBrk="1" hangingPunct="1">
              <a:defRPr/>
            </a:pPr>
            <a:fld id="{19AFF48F-759E-4239-9448-661BC380D096}" type="slidenum">
              <a:rPr lang="es-ES" sz="1000" smtClean="0">
                <a:solidFill>
                  <a:srgbClr val="595959"/>
                </a:solidFill>
                <a:latin typeface="Calibri" pitchFamily="34" charset="0"/>
              </a:rPr>
              <a:pPr algn="r" eaLnBrk="1" hangingPunct="1">
                <a:defRPr/>
              </a:pPr>
              <a:t>‹#›</a:t>
            </a:fld>
            <a:endParaRPr lang="es-ES" sz="1000" dirty="0">
              <a:solidFill>
                <a:srgbClr val="595959"/>
              </a:solidFill>
              <a:latin typeface="Calibri" pitchFamily="34" charset="0"/>
            </a:endParaRPr>
          </a:p>
        </p:txBody>
      </p:sp>
      <p:sp>
        <p:nvSpPr>
          <p:cNvPr id="7" name="1 Título"/>
          <p:cNvSpPr>
            <a:spLocks noGrp="1"/>
          </p:cNvSpPr>
          <p:nvPr>
            <p:ph type="ctrTitle"/>
          </p:nvPr>
        </p:nvSpPr>
        <p:spPr>
          <a:xfrm>
            <a:off x="434218" y="408857"/>
            <a:ext cx="8208635" cy="594316"/>
          </a:xfrm>
          <a:prstGeom prst="rect">
            <a:avLst/>
          </a:prstGeom>
        </p:spPr>
        <p:txBody>
          <a:bodyPr lIns="90487" tIns="45244" rIns="90487" bIns="45244"/>
          <a:lstStyle>
            <a:lvl1pPr algn="l">
              <a:defRPr lang="es-ES" sz="3500" kern="1200" dirty="0">
                <a:solidFill>
                  <a:schemeClr val="tx1"/>
                </a:solidFill>
                <a:latin typeface="Arial Narrow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s-ES" dirty="0"/>
          </a:p>
        </p:txBody>
      </p:sp>
      <p:sp>
        <p:nvSpPr>
          <p:cNvPr id="5" name="Text Placeholder 17"/>
          <p:cNvSpPr>
            <a:spLocks noGrp="1"/>
          </p:cNvSpPr>
          <p:nvPr>
            <p:ph type="body" sz="quarter" idx="17"/>
          </p:nvPr>
        </p:nvSpPr>
        <p:spPr>
          <a:xfrm>
            <a:off x="434223" y="1003175"/>
            <a:ext cx="8208633" cy="618529"/>
          </a:xfrm>
          <a:prstGeom prst="rect">
            <a:avLst/>
          </a:prstGeom>
        </p:spPr>
        <p:txBody>
          <a:bodyPr lIns="90487" tIns="45244" rIns="90487" bIns="45244"/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i="1" kern="1200" dirty="0" smtClean="0">
                <a:solidFill>
                  <a:srgbClr val="204D84"/>
                </a:solidFill>
                <a:latin typeface="Arial Narrow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24"/>
          <p:cNvSpPr>
            <a:spLocks noGrp="1"/>
          </p:cNvSpPr>
          <p:nvPr>
            <p:ph type="body" sz="quarter" idx="24"/>
          </p:nvPr>
        </p:nvSpPr>
        <p:spPr>
          <a:xfrm>
            <a:off x="434218" y="1363864"/>
            <a:ext cx="8656395" cy="333508"/>
          </a:xfrm>
          <a:prstGeom prst="rect">
            <a:avLst/>
          </a:prstGeom>
        </p:spPr>
        <p:txBody>
          <a:bodyPr/>
          <a:lstStyle>
            <a:lvl1pPr algn="l" defTabSz="996037" rtl="0" eaLnBrk="1" fontAlgn="base" hangingPunct="1">
              <a:spcBef>
                <a:spcPct val="50000"/>
              </a:spcBef>
              <a:spcAft>
                <a:spcPct val="0"/>
              </a:spcAft>
              <a:buClrTx/>
              <a:buNone/>
              <a:defRPr lang="en-US" sz="1400" b="1" kern="1200" dirty="0" smtClean="0">
                <a:solidFill>
                  <a:srgbClr val="0088C1"/>
                </a:solidFill>
                <a:latin typeface="Arial Narrow" pitchFamily="34" charset="0"/>
                <a:ea typeface="+mn-ea"/>
                <a:cs typeface="Arial" pitchFamily="34" charset="0"/>
              </a:defRPr>
            </a:lvl1pPr>
            <a:lvl2pPr algn="l" defTabSz="996037" rtl="0" eaLnBrk="1" fontAlgn="base" hangingPunct="1">
              <a:spcBef>
                <a:spcPct val="50000"/>
              </a:spcBef>
              <a:spcAft>
                <a:spcPct val="0"/>
              </a:spcAft>
              <a:buClrTx/>
              <a:buNone/>
              <a:defRPr lang="en-US" sz="1400" b="1" kern="1200" dirty="0" smtClean="0">
                <a:solidFill>
                  <a:srgbClr val="0088C1"/>
                </a:solidFill>
                <a:latin typeface="Arial Narrow" pitchFamily="34" charset="0"/>
                <a:ea typeface="+mn-ea"/>
                <a:cs typeface="Arial" pitchFamily="34" charset="0"/>
              </a:defRPr>
            </a:lvl2pPr>
            <a:lvl3pPr algn="l" defTabSz="996037" rtl="0" eaLnBrk="1" fontAlgn="base" hangingPunct="1">
              <a:spcBef>
                <a:spcPct val="50000"/>
              </a:spcBef>
              <a:spcAft>
                <a:spcPct val="0"/>
              </a:spcAft>
              <a:buClrTx/>
              <a:buNone/>
              <a:defRPr lang="en-US" sz="1400" b="1" kern="1200" dirty="0" smtClean="0">
                <a:solidFill>
                  <a:srgbClr val="0088C1"/>
                </a:solidFill>
                <a:latin typeface="Arial Narrow" pitchFamily="34" charset="0"/>
                <a:ea typeface="+mn-ea"/>
                <a:cs typeface="Arial" pitchFamily="34" charset="0"/>
              </a:defRPr>
            </a:lvl3pPr>
            <a:lvl4pPr algn="l" defTabSz="996037" rtl="0" eaLnBrk="1" fontAlgn="base" hangingPunct="1">
              <a:spcBef>
                <a:spcPct val="50000"/>
              </a:spcBef>
              <a:spcAft>
                <a:spcPct val="0"/>
              </a:spcAft>
              <a:buClrTx/>
              <a:buNone/>
              <a:defRPr lang="en-US" sz="1400" b="1" kern="1200" dirty="0" smtClean="0">
                <a:solidFill>
                  <a:srgbClr val="0088C1"/>
                </a:solidFill>
                <a:latin typeface="Arial Narrow" pitchFamily="34" charset="0"/>
                <a:ea typeface="+mn-ea"/>
                <a:cs typeface="Arial" pitchFamily="34" charset="0"/>
              </a:defRPr>
            </a:lvl4pPr>
            <a:lvl5pPr algn="l" defTabSz="996037" rtl="0" eaLnBrk="1" fontAlgn="base" hangingPunct="1">
              <a:spcBef>
                <a:spcPct val="50000"/>
              </a:spcBef>
              <a:spcAft>
                <a:spcPct val="0"/>
              </a:spcAft>
              <a:buClrTx/>
              <a:buNone/>
              <a:defRPr lang="es-ES" sz="1400" b="1" kern="1200" dirty="0" smtClean="0">
                <a:solidFill>
                  <a:srgbClr val="0088C1"/>
                </a:solidFill>
                <a:latin typeface="Arial Narrow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s-E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n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/>
          <p:cNvSpPr txBox="1">
            <a:spLocks/>
          </p:cNvSpPr>
          <p:nvPr userDrawn="1"/>
        </p:nvSpPr>
        <p:spPr bwMode="auto">
          <a:xfrm>
            <a:off x="8891588" y="6992938"/>
            <a:ext cx="663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452" tIns="50227" rIns="100452" bIns="50227" anchor="ctr"/>
          <a:lstStyle>
            <a:lvl1pPr defTabSz="903288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defTabSz="903288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defTabSz="903288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defTabSz="903288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defTabSz="903288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r" eaLnBrk="1" hangingPunct="1">
              <a:defRPr/>
            </a:pPr>
            <a:fld id="{614B4B3A-1D18-434C-B263-2A8750E036ED}" type="slidenum">
              <a:rPr lang="es-ES" sz="1000" smtClean="0">
                <a:solidFill>
                  <a:srgbClr val="595959"/>
                </a:solidFill>
                <a:latin typeface="Calibri" pitchFamily="34" charset="0"/>
              </a:rPr>
              <a:pPr algn="r" eaLnBrk="1" hangingPunct="1">
                <a:defRPr/>
              </a:pPr>
              <a:t>‹#›</a:t>
            </a:fld>
            <a:endParaRPr lang="es-ES" sz="1000" dirty="0">
              <a:solidFill>
                <a:srgbClr val="595959"/>
              </a:solidFill>
              <a:latin typeface="Calibri" pitchFamily="34" charset="0"/>
            </a:endParaRPr>
          </a:p>
        </p:txBody>
      </p:sp>
      <p:sp>
        <p:nvSpPr>
          <p:cNvPr id="7" name="1 Título"/>
          <p:cNvSpPr>
            <a:spLocks noGrp="1"/>
          </p:cNvSpPr>
          <p:nvPr>
            <p:ph type="ctrTitle"/>
          </p:nvPr>
        </p:nvSpPr>
        <p:spPr>
          <a:xfrm>
            <a:off x="434218" y="408864"/>
            <a:ext cx="8208635" cy="594316"/>
          </a:xfrm>
          <a:prstGeom prst="rect">
            <a:avLst/>
          </a:prstGeom>
        </p:spPr>
        <p:txBody>
          <a:bodyPr lIns="90448" tIns="45224" rIns="90448" bIns="45224"/>
          <a:lstStyle>
            <a:lvl1pPr algn="l">
              <a:defRPr sz="39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s-ES" dirty="0"/>
          </a:p>
        </p:txBody>
      </p:sp>
      <p:sp>
        <p:nvSpPr>
          <p:cNvPr id="8" name="Text Placeholder 17"/>
          <p:cNvSpPr>
            <a:spLocks noGrp="1"/>
          </p:cNvSpPr>
          <p:nvPr>
            <p:ph type="body" sz="quarter" idx="17"/>
          </p:nvPr>
        </p:nvSpPr>
        <p:spPr>
          <a:xfrm>
            <a:off x="434213" y="1003177"/>
            <a:ext cx="8208633" cy="618529"/>
          </a:xfrm>
          <a:prstGeom prst="rect">
            <a:avLst/>
          </a:prstGeom>
        </p:spPr>
        <p:txBody>
          <a:bodyPr lIns="90448" tIns="45224" rIns="90448" bIns="45224"/>
          <a:lstStyle>
            <a:lvl1pPr marL="0" indent="0">
              <a:buNone/>
              <a:defRPr sz="2200" i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434219" y="1723018"/>
            <a:ext cx="8793454" cy="293432"/>
          </a:xfrm>
          <a:prstGeom prst="rect">
            <a:avLst/>
          </a:prstGeom>
        </p:spPr>
        <p:txBody>
          <a:bodyPr lIns="90448" tIns="45224" rIns="90448" bIns="45224" anchor="b"/>
          <a:lstStyle>
            <a:lvl1pPr>
              <a:buNone/>
              <a:defRPr sz="15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 txBox="1">
            <a:spLocks/>
          </p:cNvSpPr>
          <p:nvPr userDrawn="1"/>
        </p:nvSpPr>
        <p:spPr bwMode="auto">
          <a:xfrm>
            <a:off x="8891588" y="6992938"/>
            <a:ext cx="663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452" tIns="50227" rIns="100452" bIns="50227" anchor="ctr"/>
          <a:lstStyle>
            <a:lvl1pPr defTabSz="903288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defTabSz="903288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defTabSz="903288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defTabSz="903288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defTabSz="903288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r" eaLnBrk="1" hangingPunct="1">
              <a:defRPr/>
            </a:pPr>
            <a:fld id="{3719F7CF-BB2A-4CD6-B3D9-A6B882968A8D}" type="slidenum">
              <a:rPr lang="es-ES" sz="1000" smtClean="0">
                <a:solidFill>
                  <a:srgbClr val="595959"/>
                </a:solidFill>
                <a:latin typeface="Calibri" pitchFamily="34" charset="0"/>
              </a:rPr>
              <a:pPr algn="r" eaLnBrk="1" hangingPunct="1">
                <a:defRPr/>
              </a:pPr>
              <a:t>‹#›</a:t>
            </a:fld>
            <a:endParaRPr lang="es-ES" sz="1000" dirty="0">
              <a:solidFill>
                <a:srgbClr val="595959"/>
              </a:solidFill>
              <a:latin typeface="Calibri" pitchFamily="34" charset="0"/>
            </a:endParaRPr>
          </a:p>
        </p:txBody>
      </p:sp>
      <p:sp>
        <p:nvSpPr>
          <p:cNvPr id="7" name="1 Título"/>
          <p:cNvSpPr>
            <a:spLocks noGrp="1"/>
          </p:cNvSpPr>
          <p:nvPr>
            <p:ph type="ctrTitle"/>
          </p:nvPr>
        </p:nvSpPr>
        <p:spPr>
          <a:xfrm>
            <a:off x="434218" y="408864"/>
            <a:ext cx="8208635" cy="594316"/>
          </a:xfrm>
          <a:prstGeom prst="rect">
            <a:avLst/>
          </a:prstGeom>
        </p:spPr>
        <p:txBody>
          <a:bodyPr lIns="90448" tIns="45224" rIns="90448" bIns="45224"/>
          <a:lstStyle>
            <a:lvl1pPr algn="l">
              <a:defRPr sz="39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s-ES" dirty="0"/>
          </a:p>
        </p:txBody>
      </p:sp>
      <p:sp>
        <p:nvSpPr>
          <p:cNvPr id="8" name="Text Placeholder 17"/>
          <p:cNvSpPr>
            <a:spLocks noGrp="1"/>
          </p:cNvSpPr>
          <p:nvPr>
            <p:ph type="body" sz="quarter" idx="17"/>
          </p:nvPr>
        </p:nvSpPr>
        <p:spPr>
          <a:xfrm>
            <a:off x="434213" y="1003177"/>
            <a:ext cx="8208633" cy="618529"/>
          </a:xfrm>
          <a:prstGeom prst="rect">
            <a:avLst/>
          </a:prstGeom>
        </p:spPr>
        <p:txBody>
          <a:bodyPr lIns="90448" tIns="45224" rIns="90448" bIns="45224"/>
          <a:lstStyle>
            <a:lvl1pPr marL="0" indent="0">
              <a:buNone/>
              <a:defRPr sz="2200" i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434219" y="1723018"/>
            <a:ext cx="8793454" cy="293432"/>
          </a:xfrm>
          <a:prstGeom prst="rect">
            <a:avLst/>
          </a:prstGeom>
        </p:spPr>
        <p:txBody>
          <a:bodyPr lIns="90448" tIns="45224" rIns="90448" bIns="45224" anchor="b"/>
          <a:lstStyle>
            <a:lvl1pPr>
              <a:buNone/>
              <a:defRPr sz="15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2 Marcador de contenido"/>
          <p:cNvSpPr>
            <a:spLocks noGrp="1"/>
          </p:cNvSpPr>
          <p:nvPr>
            <p:ph idx="13"/>
          </p:nvPr>
        </p:nvSpPr>
        <p:spPr>
          <a:xfrm>
            <a:off x="434211" y="2026458"/>
            <a:ext cx="9186800" cy="4844857"/>
          </a:xfrm>
          <a:prstGeom prst="rect">
            <a:avLst/>
          </a:prstGeom>
        </p:spPr>
        <p:txBody>
          <a:bodyPr lIns="90448" tIns="45224" rIns="90448" bIns="45224"/>
          <a:lstStyle>
            <a:lvl1pPr marL="265370" indent="-265370" defTabSz="391692">
              <a:spcBef>
                <a:spcPts val="594"/>
              </a:spcBef>
              <a:buFont typeface="Wingdings" pitchFamily="2" charset="2"/>
              <a:buChar char="§"/>
              <a:defRPr sz="1300">
                <a:solidFill>
                  <a:srgbClr val="595959"/>
                </a:solidFill>
              </a:defRPr>
            </a:lvl1pPr>
            <a:lvl2pPr>
              <a:spcBef>
                <a:spcPts val="495"/>
              </a:spcBef>
              <a:defRPr sz="1200">
                <a:solidFill>
                  <a:srgbClr val="595959"/>
                </a:solidFill>
              </a:defRPr>
            </a:lvl2pPr>
            <a:lvl3pPr>
              <a:spcBef>
                <a:spcPts val="495"/>
              </a:spcBef>
              <a:defRPr sz="1200">
                <a:solidFill>
                  <a:srgbClr val="595959"/>
                </a:solidFill>
              </a:defRPr>
            </a:lvl3pPr>
            <a:lvl4pPr>
              <a:spcBef>
                <a:spcPts val="495"/>
              </a:spcBef>
              <a:defRPr sz="1100">
                <a:solidFill>
                  <a:srgbClr val="595959"/>
                </a:solidFill>
              </a:defRPr>
            </a:lvl4pPr>
            <a:lvl5pPr>
              <a:spcBef>
                <a:spcPts val="495"/>
              </a:spcBef>
              <a:defRPr sz="1100">
                <a:solidFill>
                  <a:srgbClr val="595959"/>
                </a:solidFill>
              </a:defRPr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ChangeArrowheads="1"/>
          </p:cNvSpPr>
          <p:nvPr userDrawn="1"/>
        </p:nvSpPr>
        <p:spPr bwMode="auto">
          <a:xfrm>
            <a:off x="0" y="3297238"/>
            <a:ext cx="10058400" cy="1292225"/>
          </a:xfrm>
          <a:prstGeom prst="rect">
            <a:avLst/>
          </a:prstGeom>
          <a:solidFill>
            <a:schemeClr val="bg2"/>
          </a:solidFill>
          <a:ln w="12700" algn="ctr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endParaRPr lang="pt-BR">
              <a:solidFill>
                <a:srgbClr val="000000"/>
              </a:solidFill>
            </a:endParaRPr>
          </a:p>
        </p:txBody>
      </p:sp>
      <p:grpSp>
        <p:nvGrpSpPr>
          <p:cNvPr id="6" name="Group 168"/>
          <p:cNvGrpSpPr>
            <a:grpSpLocks/>
          </p:cNvGrpSpPr>
          <p:nvPr userDrawn="1"/>
        </p:nvGrpSpPr>
        <p:grpSpPr bwMode="auto">
          <a:xfrm>
            <a:off x="635000" y="635000"/>
            <a:ext cx="1930400" cy="646113"/>
            <a:chOff x="7318375" y="220726"/>
            <a:chExt cx="1496398" cy="501397"/>
          </a:xfrm>
        </p:grpSpPr>
        <p:sp>
          <p:nvSpPr>
            <p:cNvPr id="7" name="AutoShape 3"/>
            <p:cNvSpPr>
              <a:spLocks noChangeAspect="1" noChangeArrowheads="1" noTextEdit="1"/>
            </p:cNvSpPr>
            <p:nvPr/>
          </p:nvSpPr>
          <p:spPr bwMode="blackGray">
            <a:xfrm>
              <a:off x="7318375" y="220726"/>
              <a:ext cx="1496398" cy="5013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" name="Freeform 5"/>
            <p:cNvSpPr>
              <a:spLocks/>
            </p:cNvSpPr>
            <p:nvPr/>
          </p:nvSpPr>
          <p:spPr bwMode="blackGray">
            <a:xfrm>
              <a:off x="7318375" y="220726"/>
              <a:ext cx="491649" cy="501397"/>
            </a:xfrm>
            <a:custGeom>
              <a:avLst/>
              <a:gdLst>
                <a:gd name="T0" fmla="*/ 2147483647 w 3787"/>
                <a:gd name="T1" fmla="*/ 2147483647 h 3860"/>
                <a:gd name="T2" fmla="*/ 2147483647 w 3787"/>
                <a:gd name="T3" fmla="*/ 2147483647 h 3860"/>
                <a:gd name="T4" fmla="*/ 2147483647 w 3787"/>
                <a:gd name="T5" fmla="*/ 2147483647 h 3860"/>
                <a:gd name="T6" fmla="*/ 2147483647 w 3787"/>
                <a:gd name="T7" fmla="*/ 2147483647 h 3860"/>
                <a:gd name="T8" fmla="*/ 2147483647 w 3787"/>
                <a:gd name="T9" fmla="*/ 2147483647 h 3860"/>
                <a:gd name="T10" fmla="*/ 2147483647 w 3787"/>
                <a:gd name="T11" fmla="*/ 2147483647 h 3860"/>
                <a:gd name="T12" fmla="*/ 2147483647 w 3787"/>
                <a:gd name="T13" fmla="*/ 2147483647 h 3860"/>
                <a:gd name="T14" fmla="*/ 2147483647 w 3787"/>
                <a:gd name="T15" fmla="*/ 2147483647 h 3860"/>
                <a:gd name="T16" fmla="*/ 2147483647 w 3787"/>
                <a:gd name="T17" fmla="*/ 2147483647 h 3860"/>
                <a:gd name="T18" fmla="*/ 2147483647 w 3787"/>
                <a:gd name="T19" fmla="*/ 2147483647 h 3860"/>
                <a:gd name="T20" fmla="*/ 2147483647 w 3787"/>
                <a:gd name="T21" fmla="*/ 2147483647 h 3860"/>
                <a:gd name="T22" fmla="*/ 2147483647 w 3787"/>
                <a:gd name="T23" fmla="*/ 2147483647 h 3860"/>
                <a:gd name="T24" fmla="*/ 2147483647 w 3787"/>
                <a:gd name="T25" fmla="*/ 0 h 3860"/>
                <a:gd name="T26" fmla="*/ 2147483647 w 3787"/>
                <a:gd name="T27" fmla="*/ 2147483647 h 3860"/>
                <a:gd name="T28" fmla="*/ 2147483647 w 3787"/>
                <a:gd name="T29" fmla="*/ 2147483647 h 3860"/>
                <a:gd name="T30" fmla="*/ 2147483647 w 3787"/>
                <a:gd name="T31" fmla="*/ 2147483647 h 3860"/>
                <a:gd name="T32" fmla="*/ 2147483647 w 3787"/>
                <a:gd name="T33" fmla="*/ 2147483647 h 3860"/>
                <a:gd name="T34" fmla="*/ 2147483647 w 3787"/>
                <a:gd name="T35" fmla="*/ 2147483647 h 3860"/>
                <a:gd name="T36" fmla="*/ 2147483647 w 3787"/>
                <a:gd name="T37" fmla="*/ 2147483647 h 3860"/>
                <a:gd name="T38" fmla="*/ 2147483647 w 3787"/>
                <a:gd name="T39" fmla="*/ 2147483647 h 3860"/>
                <a:gd name="T40" fmla="*/ 2147483647 w 3787"/>
                <a:gd name="T41" fmla="*/ 2147483647 h 3860"/>
                <a:gd name="T42" fmla="*/ 2147483647 w 3787"/>
                <a:gd name="T43" fmla="*/ 2147483647 h 3860"/>
                <a:gd name="T44" fmla="*/ 2147483647 w 3787"/>
                <a:gd name="T45" fmla="*/ 2147483647 h 3860"/>
                <a:gd name="T46" fmla="*/ 2147483647 w 3787"/>
                <a:gd name="T47" fmla="*/ 2147483647 h 3860"/>
                <a:gd name="T48" fmla="*/ 2147483647 w 3787"/>
                <a:gd name="T49" fmla="*/ 2147483647 h 3860"/>
                <a:gd name="T50" fmla="*/ 2147483647 w 3787"/>
                <a:gd name="T51" fmla="*/ 2147483647 h 3860"/>
                <a:gd name="T52" fmla="*/ 2147483647 w 3787"/>
                <a:gd name="T53" fmla="*/ 2147483647 h 3860"/>
                <a:gd name="T54" fmla="*/ 2147483647 w 3787"/>
                <a:gd name="T55" fmla="*/ 2147483647 h 3860"/>
                <a:gd name="T56" fmla="*/ 2147483647 w 3787"/>
                <a:gd name="T57" fmla="*/ 2147483647 h 3860"/>
                <a:gd name="T58" fmla="*/ 2147483647 w 3787"/>
                <a:gd name="T59" fmla="*/ 2147483647 h 3860"/>
                <a:gd name="T60" fmla="*/ 2147483647 w 3787"/>
                <a:gd name="T61" fmla="*/ 2147483647 h 3860"/>
                <a:gd name="T62" fmla="*/ 2147483647 w 3787"/>
                <a:gd name="T63" fmla="*/ 2147483647 h 3860"/>
                <a:gd name="T64" fmla="*/ 2147483647 w 3787"/>
                <a:gd name="T65" fmla="*/ 2147483647 h 3860"/>
                <a:gd name="T66" fmla="*/ 2147483647 w 3787"/>
                <a:gd name="T67" fmla="*/ 2147483647 h 3860"/>
                <a:gd name="T68" fmla="*/ 2147483647 w 3787"/>
                <a:gd name="T69" fmla="*/ 2147483647 h 3860"/>
                <a:gd name="T70" fmla="*/ 2147483647 w 3787"/>
                <a:gd name="T71" fmla="*/ 2147483647 h 3860"/>
                <a:gd name="T72" fmla="*/ 2147483647 w 3787"/>
                <a:gd name="T73" fmla="*/ 2147483647 h 3860"/>
                <a:gd name="T74" fmla="*/ 2147483647 w 3787"/>
                <a:gd name="T75" fmla="*/ 2147483647 h 3860"/>
                <a:gd name="T76" fmla="*/ 2147483647 w 3787"/>
                <a:gd name="T77" fmla="*/ 2147483647 h 3860"/>
                <a:gd name="T78" fmla="*/ 2147483647 w 3787"/>
                <a:gd name="T79" fmla="*/ 2147483647 h 3860"/>
                <a:gd name="T80" fmla="*/ 2147483647 w 3787"/>
                <a:gd name="T81" fmla="*/ 2147483647 h 3860"/>
                <a:gd name="T82" fmla="*/ 2147483647 w 3787"/>
                <a:gd name="T83" fmla="*/ 2147483647 h 3860"/>
                <a:gd name="T84" fmla="*/ 2147483647 w 3787"/>
                <a:gd name="T85" fmla="*/ 2147483647 h 3860"/>
                <a:gd name="T86" fmla="*/ 2147483647 w 3787"/>
                <a:gd name="T87" fmla="*/ 2147483647 h 3860"/>
                <a:gd name="T88" fmla="*/ 2147483647 w 3787"/>
                <a:gd name="T89" fmla="*/ 2147483647 h 3860"/>
                <a:gd name="T90" fmla="*/ 2147483647 w 3787"/>
                <a:gd name="T91" fmla="*/ 2147483647 h 3860"/>
                <a:gd name="T92" fmla="*/ 2147483647 w 3787"/>
                <a:gd name="T93" fmla="*/ 2147483647 h 3860"/>
                <a:gd name="T94" fmla="*/ 2147483647 w 3787"/>
                <a:gd name="T95" fmla="*/ 2147483647 h 3860"/>
                <a:gd name="T96" fmla="*/ 2147483647 w 3787"/>
                <a:gd name="T97" fmla="*/ 2147483647 h 3860"/>
                <a:gd name="T98" fmla="*/ 2147483647 w 3787"/>
                <a:gd name="T99" fmla="*/ 2147483647 h 3860"/>
                <a:gd name="T100" fmla="*/ 2147483647 w 3787"/>
                <a:gd name="T101" fmla="*/ 2147483647 h 3860"/>
                <a:gd name="T102" fmla="*/ 2147483647 w 3787"/>
                <a:gd name="T103" fmla="*/ 2147483647 h 3860"/>
                <a:gd name="T104" fmla="*/ 2147483647 w 3787"/>
                <a:gd name="T105" fmla="*/ 2147483647 h 3860"/>
                <a:gd name="T106" fmla="*/ 2147483647 w 3787"/>
                <a:gd name="T107" fmla="*/ 2147483647 h 3860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3787" h="3860">
                  <a:moveTo>
                    <a:pt x="197" y="2779"/>
                  </a:moveTo>
                  <a:lnTo>
                    <a:pt x="197" y="2779"/>
                  </a:lnTo>
                  <a:lnTo>
                    <a:pt x="175" y="2733"/>
                  </a:lnTo>
                  <a:lnTo>
                    <a:pt x="155" y="2689"/>
                  </a:lnTo>
                  <a:lnTo>
                    <a:pt x="136" y="2643"/>
                  </a:lnTo>
                  <a:lnTo>
                    <a:pt x="118" y="2597"/>
                  </a:lnTo>
                  <a:lnTo>
                    <a:pt x="101" y="2551"/>
                  </a:lnTo>
                  <a:lnTo>
                    <a:pt x="87" y="2505"/>
                  </a:lnTo>
                  <a:lnTo>
                    <a:pt x="74" y="2459"/>
                  </a:lnTo>
                  <a:lnTo>
                    <a:pt x="61" y="2413"/>
                  </a:lnTo>
                  <a:lnTo>
                    <a:pt x="50" y="2365"/>
                  </a:lnTo>
                  <a:lnTo>
                    <a:pt x="39" y="2319"/>
                  </a:lnTo>
                  <a:lnTo>
                    <a:pt x="29" y="2273"/>
                  </a:lnTo>
                  <a:lnTo>
                    <a:pt x="22" y="2225"/>
                  </a:lnTo>
                  <a:lnTo>
                    <a:pt x="15" y="2179"/>
                  </a:lnTo>
                  <a:lnTo>
                    <a:pt x="9" y="2131"/>
                  </a:lnTo>
                  <a:lnTo>
                    <a:pt x="6" y="2085"/>
                  </a:lnTo>
                  <a:lnTo>
                    <a:pt x="2" y="2037"/>
                  </a:lnTo>
                  <a:lnTo>
                    <a:pt x="0" y="1991"/>
                  </a:lnTo>
                  <a:lnTo>
                    <a:pt x="0" y="1943"/>
                  </a:lnTo>
                  <a:lnTo>
                    <a:pt x="0" y="1897"/>
                  </a:lnTo>
                  <a:lnTo>
                    <a:pt x="2" y="1851"/>
                  </a:lnTo>
                  <a:lnTo>
                    <a:pt x="4" y="1803"/>
                  </a:lnTo>
                  <a:lnTo>
                    <a:pt x="7" y="1757"/>
                  </a:lnTo>
                  <a:lnTo>
                    <a:pt x="13" y="1711"/>
                  </a:lnTo>
                  <a:lnTo>
                    <a:pt x="18" y="1665"/>
                  </a:lnTo>
                  <a:lnTo>
                    <a:pt x="26" y="1619"/>
                  </a:lnTo>
                  <a:lnTo>
                    <a:pt x="33" y="1573"/>
                  </a:lnTo>
                  <a:lnTo>
                    <a:pt x="42" y="1527"/>
                  </a:lnTo>
                  <a:lnTo>
                    <a:pt x="52" y="1482"/>
                  </a:lnTo>
                  <a:lnTo>
                    <a:pt x="64" y="1436"/>
                  </a:lnTo>
                  <a:lnTo>
                    <a:pt x="75" y="1392"/>
                  </a:lnTo>
                  <a:lnTo>
                    <a:pt x="105" y="1304"/>
                  </a:lnTo>
                  <a:lnTo>
                    <a:pt x="136" y="1217"/>
                  </a:lnTo>
                  <a:lnTo>
                    <a:pt x="155" y="1175"/>
                  </a:lnTo>
                  <a:lnTo>
                    <a:pt x="173" y="1133"/>
                  </a:lnTo>
                  <a:lnTo>
                    <a:pt x="191" y="1090"/>
                  </a:lnTo>
                  <a:lnTo>
                    <a:pt x="214" y="1048"/>
                  </a:lnTo>
                  <a:lnTo>
                    <a:pt x="234" y="1007"/>
                  </a:lnTo>
                  <a:lnTo>
                    <a:pt x="258" y="967"/>
                  </a:lnTo>
                  <a:lnTo>
                    <a:pt x="280" y="926"/>
                  </a:lnTo>
                  <a:lnTo>
                    <a:pt x="306" y="888"/>
                  </a:lnTo>
                  <a:lnTo>
                    <a:pt x="331" y="849"/>
                  </a:lnTo>
                  <a:lnTo>
                    <a:pt x="357" y="810"/>
                  </a:lnTo>
                  <a:lnTo>
                    <a:pt x="385" y="772"/>
                  </a:lnTo>
                  <a:lnTo>
                    <a:pt x="414" y="735"/>
                  </a:lnTo>
                  <a:lnTo>
                    <a:pt x="444" y="698"/>
                  </a:lnTo>
                  <a:lnTo>
                    <a:pt x="473" y="663"/>
                  </a:lnTo>
                  <a:lnTo>
                    <a:pt x="504" y="628"/>
                  </a:lnTo>
                  <a:lnTo>
                    <a:pt x="538" y="593"/>
                  </a:lnTo>
                  <a:lnTo>
                    <a:pt x="571" y="560"/>
                  </a:lnTo>
                  <a:lnTo>
                    <a:pt x="604" y="527"/>
                  </a:lnTo>
                  <a:lnTo>
                    <a:pt x="639" y="494"/>
                  </a:lnTo>
                  <a:lnTo>
                    <a:pt x="674" y="462"/>
                  </a:lnTo>
                  <a:lnTo>
                    <a:pt x="711" y="433"/>
                  </a:lnTo>
                  <a:lnTo>
                    <a:pt x="749" y="403"/>
                  </a:lnTo>
                  <a:lnTo>
                    <a:pt x="788" y="374"/>
                  </a:lnTo>
                  <a:lnTo>
                    <a:pt x="827" y="346"/>
                  </a:lnTo>
                  <a:lnTo>
                    <a:pt x="867" y="319"/>
                  </a:lnTo>
                  <a:lnTo>
                    <a:pt x="908" y="293"/>
                  </a:lnTo>
                  <a:lnTo>
                    <a:pt x="950" y="267"/>
                  </a:lnTo>
                  <a:lnTo>
                    <a:pt x="992" y="243"/>
                  </a:lnTo>
                  <a:lnTo>
                    <a:pt x="1036" y="219"/>
                  </a:lnTo>
                  <a:lnTo>
                    <a:pt x="1081" y="197"/>
                  </a:lnTo>
                  <a:lnTo>
                    <a:pt x="1139" y="169"/>
                  </a:lnTo>
                  <a:lnTo>
                    <a:pt x="1200" y="144"/>
                  </a:lnTo>
                  <a:lnTo>
                    <a:pt x="1259" y="120"/>
                  </a:lnTo>
                  <a:lnTo>
                    <a:pt x="1320" y="99"/>
                  </a:lnTo>
                  <a:lnTo>
                    <a:pt x="1381" y="79"/>
                  </a:lnTo>
                  <a:lnTo>
                    <a:pt x="1441" y="63"/>
                  </a:lnTo>
                  <a:lnTo>
                    <a:pt x="1502" y="48"/>
                  </a:lnTo>
                  <a:lnTo>
                    <a:pt x="1563" y="35"/>
                  </a:lnTo>
                  <a:lnTo>
                    <a:pt x="1624" y="24"/>
                  </a:lnTo>
                  <a:lnTo>
                    <a:pt x="1686" y="15"/>
                  </a:lnTo>
                  <a:lnTo>
                    <a:pt x="1747" y="9"/>
                  </a:lnTo>
                  <a:lnTo>
                    <a:pt x="1810" y="4"/>
                  </a:lnTo>
                  <a:lnTo>
                    <a:pt x="1870" y="0"/>
                  </a:lnTo>
                  <a:lnTo>
                    <a:pt x="1931" y="0"/>
                  </a:lnTo>
                  <a:lnTo>
                    <a:pt x="1992" y="2"/>
                  </a:lnTo>
                  <a:lnTo>
                    <a:pt x="2054" y="4"/>
                  </a:lnTo>
                  <a:lnTo>
                    <a:pt x="2132" y="11"/>
                  </a:lnTo>
                  <a:lnTo>
                    <a:pt x="2213" y="22"/>
                  </a:lnTo>
                  <a:lnTo>
                    <a:pt x="2296" y="39"/>
                  </a:lnTo>
                  <a:lnTo>
                    <a:pt x="2377" y="57"/>
                  </a:lnTo>
                  <a:lnTo>
                    <a:pt x="2386" y="59"/>
                  </a:lnTo>
                  <a:lnTo>
                    <a:pt x="2391" y="63"/>
                  </a:lnTo>
                  <a:lnTo>
                    <a:pt x="2397" y="68"/>
                  </a:lnTo>
                  <a:lnTo>
                    <a:pt x="2397" y="72"/>
                  </a:lnTo>
                  <a:lnTo>
                    <a:pt x="2397" y="76"/>
                  </a:lnTo>
                  <a:lnTo>
                    <a:pt x="2391" y="77"/>
                  </a:lnTo>
                  <a:lnTo>
                    <a:pt x="2384" y="79"/>
                  </a:lnTo>
                  <a:lnTo>
                    <a:pt x="2375" y="79"/>
                  </a:lnTo>
                  <a:lnTo>
                    <a:pt x="2292" y="66"/>
                  </a:lnTo>
                  <a:lnTo>
                    <a:pt x="2209" y="57"/>
                  </a:lnTo>
                  <a:lnTo>
                    <a:pt x="2128" y="50"/>
                  </a:lnTo>
                  <a:lnTo>
                    <a:pt x="2089" y="50"/>
                  </a:lnTo>
                  <a:lnTo>
                    <a:pt x="2053" y="50"/>
                  </a:lnTo>
                  <a:lnTo>
                    <a:pt x="2005" y="50"/>
                  </a:lnTo>
                  <a:lnTo>
                    <a:pt x="1957" y="53"/>
                  </a:lnTo>
                  <a:lnTo>
                    <a:pt x="1909" y="57"/>
                  </a:lnTo>
                  <a:lnTo>
                    <a:pt x="1859" y="63"/>
                  </a:lnTo>
                  <a:lnTo>
                    <a:pt x="1811" y="68"/>
                  </a:lnTo>
                  <a:lnTo>
                    <a:pt x="1764" y="77"/>
                  </a:lnTo>
                  <a:lnTo>
                    <a:pt x="1716" y="87"/>
                  </a:lnTo>
                  <a:lnTo>
                    <a:pt x="1668" y="98"/>
                  </a:lnTo>
                  <a:lnTo>
                    <a:pt x="1618" y="109"/>
                  </a:lnTo>
                  <a:lnTo>
                    <a:pt x="1570" y="123"/>
                  </a:lnTo>
                  <a:lnTo>
                    <a:pt x="1524" y="138"/>
                  </a:lnTo>
                  <a:lnTo>
                    <a:pt x="1476" y="153"/>
                  </a:lnTo>
                  <a:lnTo>
                    <a:pt x="1428" y="171"/>
                  </a:lnTo>
                  <a:lnTo>
                    <a:pt x="1382" y="190"/>
                  </a:lnTo>
                  <a:lnTo>
                    <a:pt x="1335" y="212"/>
                  </a:lnTo>
                  <a:lnTo>
                    <a:pt x="1289" y="232"/>
                  </a:lnTo>
                  <a:lnTo>
                    <a:pt x="1246" y="254"/>
                  </a:lnTo>
                  <a:lnTo>
                    <a:pt x="1206" y="276"/>
                  </a:lnTo>
                  <a:lnTo>
                    <a:pt x="1165" y="298"/>
                  </a:lnTo>
                  <a:lnTo>
                    <a:pt x="1127" y="322"/>
                  </a:lnTo>
                  <a:lnTo>
                    <a:pt x="1088" y="346"/>
                  </a:lnTo>
                  <a:lnTo>
                    <a:pt x="1049" y="372"/>
                  </a:lnTo>
                  <a:lnTo>
                    <a:pt x="1012" y="400"/>
                  </a:lnTo>
                  <a:lnTo>
                    <a:pt x="976" y="425"/>
                  </a:lnTo>
                  <a:lnTo>
                    <a:pt x="906" y="483"/>
                  </a:lnTo>
                  <a:lnTo>
                    <a:pt x="838" y="541"/>
                  </a:lnTo>
                  <a:lnTo>
                    <a:pt x="773" y="604"/>
                  </a:lnTo>
                  <a:lnTo>
                    <a:pt x="712" y="670"/>
                  </a:lnTo>
                  <a:lnTo>
                    <a:pt x="655" y="738"/>
                  </a:lnTo>
                  <a:lnTo>
                    <a:pt x="600" y="808"/>
                  </a:lnTo>
                  <a:lnTo>
                    <a:pt x="550" y="880"/>
                  </a:lnTo>
                  <a:lnTo>
                    <a:pt x="503" y="956"/>
                  </a:lnTo>
                  <a:lnTo>
                    <a:pt x="458" y="1031"/>
                  </a:lnTo>
                  <a:lnTo>
                    <a:pt x="420" y="1110"/>
                  </a:lnTo>
                  <a:lnTo>
                    <a:pt x="383" y="1190"/>
                  </a:lnTo>
                  <a:lnTo>
                    <a:pt x="352" y="1271"/>
                  </a:lnTo>
                  <a:lnTo>
                    <a:pt x="322" y="1354"/>
                  </a:lnTo>
                  <a:lnTo>
                    <a:pt x="298" y="1438"/>
                  </a:lnTo>
                  <a:lnTo>
                    <a:pt x="278" y="1523"/>
                  </a:lnTo>
                  <a:lnTo>
                    <a:pt x="261" y="1610"/>
                  </a:lnTo>
                  <a:lnTo>
                    <a:pt x="250" y="1696"/>
                  </a:lnTo>
                  <a:lnTo>
                    <a:pt x="243" y="1783"/>
                  </a:lnTo>
                  <a:lnTo>
                    <a:pt x="239" y="1871"/>
                  </a:lnTo>
                  <a:lnTo>
                    <a:pt x="239" y="1915"/>
                  </a:lnTo>
                  <a:lnTo>
                    <a:pt x="239" y="1959"/>
                  </a:lnTo>
                  <a:lnTo>
                    <a:pt x="241" y="2002"/>
                  </a:lnTo>
                  <a:lnTo>
                    <a:pt x="245" y="2046"/>
                  </a:lnTo>
                  <a:lnTo>
                    <a:pt x="250" y="2090"/>
                  </a:lnTo>
                  <a:lnTo>
                    <a:pt x="256" y="2134"/>
                  </a:lnTo>
                  <a:lnTo>
                    <a:pt x="261" y="2179"/>
                  </a:lnTo>
                  <a:lnTo>
                    <a:pt x="269" y="2223"/>
                  </a:lnTo>
                  <a:lnTo>
                    <a:pt x="278" y="2267"/>
                  </a:lnTo>
                  <a:lnTo>
                    <a:pt x="289" y="2309"/>
                  </a:lnTo>
                  <a:lnTo>
                    <a:pt x="300" y="2354"/>
                  </a:lnTo>
                  <a:lnTo>
                    <a:pt x="313" y="2396"/>
                  </a:lnTo>
                  <a:lnTo>
                    <a:pt x="326" y="2440"/>
                  </a:lnTo>
                  <a:lnTo>
                    <a:pt x="342" y="2482"/>
                  </a:lnTo>
                  <a:lnTo>
                    <a:pt x="357" y="2527"/>
                  </a:lnTo>
                  <a:lnTo>
                    <a:pt x="376" y="2569"/>
                  </a:lnTo>
                  <a:lnTo>
                    <a:pt x="394" y="2611"/>
                  </a:lnTo>
                  <a:lnTo>
                    <a:pt x="414" y="2654"/>
                  </a:lnTo>
                  <a:lnTo>
                    <a:pt x="434" y="2694"/>
                  </a:lnTo>
                  <a:lnTo>
                    <a:pt x="457" y="2735"/>
                  </a:lnTo>
                  <a:lnTo>
                    <a:pt x="480" y="2775"/>
                  </a:lnTo>
                  <a:lnTo>
                    <a:pt x="504" y="2814"/>
                  </a:lnTo>
                  <a:lnTo>
                    <a:pt x="528" y="2853"/>
                  </a:lnTo>
                  <a:lnTo>
                    <a:pt x="554" y="2891"/>
                  </a:lnTo>
                  <a:lnTo>
                    <a:pt x="582" y="2928"/>
                  </a:lnTo>
                  <a:lnTo>
                    <a:pt x="609" y="2963"/>
                  </a:lnTo>
                  <a:lnTo>
                    <a:pt x="637" y="2998"/>
                  </a:lnTo>
                  <a:lnTo>
                    <a:pt x="666" y="3033"/>
                  </a:lnTo>
                  <a:lnTo>
                    <a:pt x="696" y="3066"/>
                  </a:lnTo>
                  <a:lnTo>
                    <a:pt x="727" y="3099"/>
                  </a:lnTo>
                  <a:lnTo>
                    <a:pt x="758" y="3131"/>
                  </a:lnTo>
                  <a:lnTo>
                    <a:pt x="792" y="3162"/>
                  </a:lnTo>
                  <a:lnTo>
                    <a:pt x="823" y="3191"/>
                  </a:lnTo>
                  <a:lnTo>
                    <a:pt x="858" y="3221"/>
                  </a:lnTo>
                  <a:lnTo>
                    <a:pt x="926" y="3278"/>
                  </a:lnTo>
                  <a:lnTo>
                    <a:pt x="998" y="3330"/>
                  </a:lnTo>
                  <a:lnTo>
                    <a:pt x="1073" y="3378"/>
                  </a:lnTo>
                  <a:lnTo>
                    <a:pt x="1149" y="3424"/>
                  </a:lnTo>
                  <a:lnTo>
                    <a:pt x="1228" y="3464"/>
                  </a:lnTo>
                  <a:lnTo>
                    <a:pt x="1309" y="3503"/>
                  </a:lnTo>
                  <a:lnTo>
                    <a:pt x="1390" y="3536"/>
                  </a:lnTo>
                  <a:lnTo>
                    <a:pt x="1473" y="3565"/>
                  </a:lnTo>
                  <a:lnTo>
                    <a:pt x="1557" y="3591"/>
                  </a:lnTo>
                  <a:lnTo>
                    <a:pt x="1644" y="3613"/>
                  </a:lnTo>
                  <a:lnTo>
                    <a:pt x="1730" y="3632"/>
                  </a:lnTo>
                  <a:lnTo>
                    <a:pt x="1819" y="3646"/>
                  </a:lnTo>
                  <a:lnTo>
                    <a:pt x="1907" y="3656"/>
                  </a:lnTo>
                  <a:lnTo>
                    <a:pt x="1995" y="3661"/>
                  </a:lnTo>
                  <a:lnTo>
                    <a:pt x="2086" y="3663"/>
                  </a:lnTo>
                  <a:lnTo>
                    <a:pt x="2174" y="3659"/>
                  </a:lnTo>
                  <a:lnTo>
                    <a:pt x="2264" y="3652"/>
                  </a:lnTo>
                  <a:lnTo>
                    <a:pt x="2354" y="3641"/>
                  </a:lnTo>
                  <a:lnTo>
                    <a:pt x="2399" y="3633"/>
                  </a:lnTo>
                  <a:lnTo>
                    <a:pt x="2443" y="3626"/>
                  </a:lnTo>
                  <a:lnTo>
                    <a:pt x="2487" y="3615"/>
                  </a:lnTo>
                  <a:lnTo>
                    <a:pt x="2531" y="3604"/>
                  </a:lnTo>
                  <a:lnTo>
                    <a:pt x="2575" y="3593"/>
                  </a:lnTo>
                  <a:lnTo>
                    <a:pt x="2618" y="3580"/>
                  </a:lnTo>
                  <a:lnTo>
                    <a:pt x="2662" y="3565"/>
                  </a:lnTo>
                  <a:lnTo>
                    <a:pt x="2706" y="3551"/>
                  </a:lnTo>
                  <a:lnTo>
                    <a:pt x="2748" y="3534"/>
                  </a:lnTo>
                  <a:lnTo>
                    <a:pt x="2791" y="3516"/>
                  </a:lnTo>
                  <a:lnTo>
                    <a:pt x="2833" y="3497"/>
                  </a:lnTo>
                  <a:lnTo>
                    <a:pt x="2875" y="3477"/>
                  </a:lnTo>
                  <a:lnTo>
                    <a:pt x="2945" y="3442"/>
                  </a:lnTo>
                  <a:lnTo>
                    <a:pt x="3012" y="3403"/>
                  </a:lnTo>
                  <a:lnTo>
                    <a:pt x="3078" y="3363"/>
                  </a:lnTo>
                  <a:lnTo>
                    <a:pt x="3140" y="3319"/>
                  </a:lnTo>
                  <a:lnTo>
                    <a:pt x="3201" y="3274"/>
                  </a:lnTo>
                  <a:lnTo>
                    <a:pt x="3258" y="3226"/>
                  </a:lnTo>
                  <a:lnTo>
                    <a:pt x="3314" y="3175"/>
                  </a:lnTo>
                  <a:lnTo>
                    <a:pt x="3367" y="3123"/>
                  </a:lnTo>
                  <a:lnTo>
                    <a:pt x="3417" y="3070"/>
                  </a:lnTo>
                  <a:lnTo>
                    <a:pt x="3464" y="3013"/>
                  </a:lnTo>
                  <a:lnTo>
                    <a:pt x="3510" y="2956"/>
                  </a:lnTo>
                  <a:lnTo>
                    <a:pt x="3553" y="2895"/>
                  </a:lnTo>
                  <a:lnTo>
                    <a:pt x="3593" y="2834"/>
                  </a:lnTo>
                  <a:lnTo>
                    <a:pt x="3630" y="2772"/>
                  </a:lnTo>
                  <a:lnTo>
                    <a:pt x="3665" y="2707"/>
                  </a:lnTo>
                  <a:lnTo>
                    <a:pt x="3696" y="2643"/>
                  </a:lnTo>
                  <a:lnTo>
                    <a:pt x="3713" y="2606"/>
                  </a:lnTo>
                  <a:lnTo>
                    <a:pt x="3728" y="2564"/>
                  </a:lnTo>
                  <a:lnTo>
                    <a:pt x="3757" y="2486"/>
                  </a:lnTo>
                  <a:lnTo>
                    <a:pt x="3768" y="2455"/>
                  </a:lnTo>
                  <a:lnTo>
                    <a:pt x="3777" y="2436"/>
                  </a:lnTo>
                  <a:lnTo>
                    <a:pt x="3781" y="2433"/>
                  </a:lnTo>
                  <a:lnTo>
                    <a:pt x="3783" y="2433"/>
                  </a:lnTo>
                  <a:lnTo>
                    <a:pt x="3785" y="2433"/>
                  </a:lnTo>
                  <a:lnTo>
                    <a:pt x="3787" y="2438"/>
                  </a:lnTo>
                  <a:lnTo>
                    <a:pt x="3787" y="2449"/>
                  </a:lnTo>
                  <a:lnTo>
                    <a:pt x="3785" y="2468"/>
                  </a:lnTo>
                  <a:lnTo>
                    <a:pt x="3777" y="2506"/>
                  </a:lnTo>
                  <a:lnTo>
                    <a:pt x="3770" y="2534"/>
                  </a:lnTo>
                  <a:lnTo>
                    <a:pt x="3759" y="2567"/>
                  </a:lnTo>
                  <a:lnTo>
                    <a:pt x="3746" y="2608"/>
                  </a:lnTo>
                  <a:lnTo>
                    <a:pt x="3728" y="2654"/>
                  </a:lnTo>
                  <a:lnTo>
                    <a:pt x="3693" y="2733"/>
                  </a:lnTo>
                  <a:lnTo>
                    <a:pt x="3654" y="2810"/>
                  </a:lnTo>
                  <a:lnTo>
                    <a:pt x="3614" y="2886"/>
                  </a:lnTo>
                  <a:lnTo>
                    <a:pt x="3568" y="2959"/>
                  </a:lnTo>
                  <a:lnTo>
                    <a:pt x="3520" y="3031"/>
                  </a:lnTo>
                  <a:lnTo>
                    <a:pt x="3468" y="3103"/>
                  </a:lnTo>
                  <a:lnTo>
                    <a:pt x="3413" y="3171"/>
                  </a:lnTo>
                  <a:lnTo>
                    <a:pt x="3354" y="3236"/>
                  </a:lnTo>
                  <a:lnTo>
                    <a:pt x="3291" y="3300"/>
                  </a:lnTo>
                  <a:lnTo>
                    <a:pt x="3227" y="3361"/>
                  </a:lnTo>
                  <a:lnTo>
                    <a:pt x="3159" y="3418"/>
                  </a:lnTo>
                  <a:lnTo>
                    <a:pt x="3089" y="3473"/>
                  </a:lnTo>
                  <a:lnTo>
                    <a:pt x="3015" y="3527"/>
                  </a:lnTo>
                  <a:lnTo>
                    <a:pt x="2938" y="3576"/>
                  </a:lnTo>
                  <a:lnTo>
                    <a:pt x="2859" y="3621"/>
                  </a:lnTo>
                  <a:lnTo>
                    <a:pt x="2778" y="3665"/>
                  </a:lnTo>
                  <a:lnTo>
                    <a:pt x="2732" y="3685"/>
                  </a:lnTo>
                  <a:lnTo>
                    <a:pt x="2688" y="3705"/>
                  </a:lnTo>
                  <a:lnTo>
                    <a:pt x="2642" y="3724"/>
                  </a:lnTo>
                  <a:lnTo>
                    <a:pt x="2596" y="3742"/>
                  </a:lnTo>
                  <a:lnTo>
                    <a:pt x="2550" y="3759"/>
                  </a:lnTo>
                  <a:lnTo>
                    <a:pt x="2504" y="3773"/>
                  </a:lnTo>
                  <a:lnTo>
                    <a:pt x="2458" y="3786"/>
                  </a:lnTo>
                  <a:lnTo>
                    <a:pt x="2412" y="3799"/>
                  </a:lnTo>
                  <a:lnTo>
                    <a:pt x="2364" y="3810"/>
                  </a:lnTo>
                  <a:lnTo>
                    <a:pt x="2318" y="3821"/>
                  </a:lnTo>
                  <a:lnTo>
                    <a:pt x="2270" y="3831"/>
                  </a:lnTo>
                  <a:lnTo>
                    <a:pt x="2224" y="3838"/>
                  </a:lnTo>
                  <a:lnTo>
                    <a:pt x="2176" y="3845"/>
                  </a:lnTo>
                  <a:lnTo>
                    <a:pt x="2130" y="3851"/>
                  </a:lnTo>
                  <a:lnTo>
                    <a:pt x="2082" y="3854"/>
                  </a:lnTo>
                  <a:lnTo>
                    <a:pt x="2036" y="3858"/>
                  </a:lnTo>
                  <a:lnTo>
                    <a:pt x="1988" y="3860"/>
                  </a:lnTo>
                  <a:lnTo>
                    <a:pt x="1942" y="3860"/>
                  </a:lnTo>
                  <a:lnTo>
                    <a:pt x="1896" y="3860"/>
                  </a:lnTo>
                  <a:lnTo>
                    <a:pt x="1848" y="3858"/>
                  </a:lnTo>
                  <a:lnTo>
                    <a:pt x="1802" y="3856"/>
                  </a:lnTo>
                  <a:lnTo>
                    <a:pt x="1756" y="3853"/>
                  </a:lnTo>
                  <a:lnTo>
                    <a:pt x="1710" y="3847"/>
                  </a:lnTo>
                  <a:lnTo>
                    <a:pt x="1664" y="3842"/>
                  </a:lnTo>
                  <a:lnTo>
                    <a:pt x="1618" y="3834"/>
                  </a:lnTo>
                  <a:lnTo>
                    <a:pt x="1572" y="3827"/>
                  </a:lnTo>
                  <a:lnTo>
                    <a:pt x="1526" y="3818"/>
                  </a:lnTo>
                  <a:lnTo>
                    <a:pt x="1482" y="3808"/>
                  </a:lnTo>
                  <a:lnTo>
                    <a:pt x="1436" y="3796"/>
                  </a:lnTo>
                  <a:lnTo>
                    <a:pt x="1392" y="3784"/>
                  </a:lnTo>
                  <a:lnTo>
                    <a:pt x="1303" y="3755"/>
                  </a:lnTo>
                  <a:lnTo>
                    <a:pt x="1217" y="3724"/>
                  </a:lnTo>
                  <a:lnTo>
                    <a:pt x="1174" y="3705"/>
                  </a:lnTo>
                  <a:lnTo>
                    <a:pt x="1132" y="3687"/>
                  </a:lnTo>
                  <a:lnTo>
                    <a:pt x="1090" y="3668"/>
                  </a:lnTo>
                  <a:lnTo>
                    <a:pt x="1047" y="3646"/>
                  </a:lnTo>
                  <a:lnTo>
                    <a:pt x="1007" y="3626"/>
                  </a:lnTo>
                  <a:lnTo>
                    <a:pt x="966" y="3602"/>
                  </a:lnTo>
                  <a:lnTo>
                    <a:pt x="926" y="3580"/>
                  </a:lnTo>
                  <a:lnTo>
                    <a:pt x="887" y="3554"/>
                  </a:lnTo>
                  <a:lnTo>
                    <a:pt x="849" y="3529"/>
                  </a:lnTo>
                  <a:lnTo>
                    <a:pt x="810" y="3503"/>
                  </a:lnTo>
                  <a:lnTo>
                    <a:pt x="771" y="3475"/>
                  </a:lnTo>
                  <a:lnTo>
                    <a:pt x="734" y="3446"/>
                  </a:lnTo>
                  <a:lnTo>
                    <a:pt x="698" y="3416"/>
                  </a:lnTo>
                  <a:lnTo>
                    <a:pt x="663" y="3387"/>
                  </a:lnTo>
                  <a:lnTo>
                    <a:pt x="628" y="3355"/>
                  </a:lnTo>
                  <a:lnTo>
                    <a:pt x="593" y="3322"/>
                  </a:lnTo>
                  <a:lnTo>
                    <a:pt x="560" y="3289"/>
                  </a:lnTo>
                  <a:lnTo>
                    <a:pt x="526" y="3256"/>
                  </a:lnTo>
                  <a:lnTo>
                    <a:pt x="493" y="3221"/>
                  </a:lnTo>
                  <a:lnTo>
                    <a:pt x="462" y="3186"/>
                  </a:lnTo>
                  <a:lnTo>
                    <a:pt x="433" y="3149"/>
                  </a:lnTo>
                  <a:lnTo>
                    <a:pt x="403" y="3110"/>
                  </a:lnTo>
                  <a:lnTo>
                    <a:pt x="374" y="3072"/>
                  </a:lnTo>
                  <a:lnTo>
                    <a:pt x="346" y="3033"/>
                  </a:lnTo>
                  <a:lnTo>
                    <a:pt x="318" y="2993"/>
                  </a:lnTo>
                  <a:lnTo>
                    <a:pt x="293" y="2952"/>
                  </a:lnTo>
                  <a:lnTo>
                    <a:pt x="267" y="2910"/>
                  </a:lnTo>
                  <a:lnTo>
                    <a:pt x="243" y="2867"/>
                  </a:lnTo>
                  <a:lnTo>
                    <a:pt x="219" y="2823"/>
                  </a:lnTo>
                  <a:lnTo>
                    <a:pt x="197" y="2779"/>
                  </a:lnTo>
                  <a:close/>
                </a:path>
              </a:pathLst>
            </a:custGeom>
            <a:solidFill>
              <a:srgbClr val="00457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blackGray">
            <a:xfrm>
              <a:off x="7318375" y="220726"/>
              <a:ext cx="491649" cy="501397"/>
            </a:xfrm>
            <a:custGeom>
              <a:avLst/>
              <a:gdLst>
                <a:gd name="T0" fmla="*/ 2147483647 w 3787"/>
                <a:gd name="T1" fmla="*/ 2147483647 h 3860"/>
                <a:gd name="T2" fmla="*/ 2147483647 w 3787"/>
                <a:gd name="T3" fmla="*/ 2147483647 h 3860"/>
                <a:gd name="T4" fmla="*/ 2147483647 w 3787"/>
                <a:gd name="T5" fmla="*/ 2147483647 h 3860"/>
                <a:gd name="T6" fmla="*/ 2147483647 w 3787"/>
                <a:gd name="T7" fmla="*/ 2147483647 h 3860"/>
                <a:gd name="T8" fmla="*/ 2147483647 w 3787"/>
                <a:gd name="T9" fmla="*/ 2147483647 h 3860"/>
                <a:gd name="T10" fmla="*/ 2147483647 w 3787"/>
                <a:gd name="T11" fmla="*/ 2147483647 h 3860"/>
                <a:gd name="T12" fmla="*/ 2147483647 w 3787"/>
                <a:gd name="T13" fmla="*/ 2147483647 h 3860"/>
                <a:gd name="T14" fmla="*/ 2147483647 w 3787"/>
                <a:gd name="T15" fmla="*/ 2147483647 h 3860"/>
                <a:gd name="T16" fmla="*/ 2147483647 w 3787"/>
                <a:gd name="T17" fmla="*/ 2147483647 h 3860"/>
                <a:gd name="T18" fmla="*/ 2147483647 w 3787"/>
                <a:gd name="T19" fmla="*/ 2147483647 h 3860"/>
                <a:gd name="T20" fmla="*/ 2147483647 w 3787"/>
                <a:gd name="T21" fmla="*/ 2147483647 h 3860"/>
                <a:gd name="T22" fmla="*/ 2147483647 w 3787"/>
                <a:gd name="T23" fmla="*/ 2147483647 h 3860"/>
                <a:gd name="T24" fmla="*/ 2147483647 w 3787"/>
                <a:gd name="T25" fmla="*/ 0 h 3860"/>
                <a:gd name="T26" fmla="*/ 2147483647 w 3787"/>
                <a:gd name="T27" fmla="*/ 2147483647 h 3860"/>
                <a:gd name="T28" fmla="*/ 2147483647 w 3787"/>
                <a:gd name="T29" fmla="*/ 2147483647 h 3860"/>
                <a:gd name="T30" fmla="*/ 2147483647 w 3787"/>
                <a:gd name="T31" fmla="*/ 2147483647 h 3860"/>
                <a:gd name="T32" fmla="*/ 2147483647 w 3787"/>
                <a:gd name="T33" fmla="*/ 2147483647 h 3860"/>
                <a:gd name="T34" fmla="*/ 2147483647 w 3787"/>
                <a:gd name="T35" fmla="*/ 2147483647 h 3860"/>
                <a:gd name="T36" fmla="*/ 2147483647 w 3787"/>
                <a:gd name="T37" fmla="*/ 2147483647 h 3860"/>
                <a:gd name="T38" fmla="*/ 2147483647 w 3787"/>
                <a:gd name="T39" fmla="*/ 2147483647 h 3860"/>
                <a:gd name="T40" fmla="*/ 2147483647 w 3787"/>
                <a:gd name="T41" fmla="*/ 2147483647 h 3860"/>
                <a:gd name="T42" fmla="*/ 2147483647 w 3787"/>
                <a:gd name="T43" fmla="*/ 2147483647 h 3860"/>
                <a:gd name="T44" fmla="*/ 2147483647 w 3787"/>
                <a:gd name="T45" fmla="*/ 2147483647 h 3860"/>
                <a:gd name="T46" fmla="*/ 2147483647 w 3787"/>
                <a:gd name="T47" fmla="*/ 2147483647 h 3860"/>
                <a:gd name="T48" fmla="*/ 2147483647 w 3787"/>
                <a:gd name="T49" fmla="*/ 2147483647 h 3860"/>
                <a:gd name="T50" fmla="*/ 2147483647 w 3787"/>
                <a:gd name="T51" fmla="*/ 2147483647 h 3860"/>
                <a:gd name="T52" fmla="*/ 2147483647 w 3787"/>
                <a:gd name="T53" fmla="*/ 2147483647 h 3860"/>
                <a:gd name="T54" fmla="*/ 2147483647 w 3787"/>
                <a:gd name="T55" fmla="*/ 2147483647 h 3860"/>
                <a:gd name="T56" fmla="*/ 2147483647 w 3787"/>
                <a:gd name="T57" fmla="*/ 2147483647 h 3860"/>
                <a:gd name="T58" fmla="*/ 2147483647 w 3787"/>
                <a:gd name="T59" fmla="*/ 2147483647 h 3860"/>
                <a:gd name="T60" fmla="*/ 2147483647 w 3787"/>
                <a:gd name="T61" fmla="*/ 2147483647 h 3860"/>
                <a:gd name="T62" fmla="*/ 2147483647 w 3787"/>
                <a:gd name="T63" fmla="*/ 2147483647 h 3860"/>
                <a:gd name="T64" fmla="*/ 2147483647 w 3787"/>
                <a:gd name="T65" fmla="*/ 2147483647 h 3860"/>
                <a:gd name="T66" fmla="*/ 2147483647 w 3787"/>
                <a:gd name="T67" fmla="*/ 2147483647 h 3860"/>
                <a:gd name="T68" fmla="*/ 2147483647 w 3787"/>
                <a:gd name="T69" fmla="*/ 2147483647 h 3860"/>
                <a:gd name="T70" fmla="*/ 2147483647 w 3787"/>
                <a:gd name="T71" fmla="*/ 2147483647 h 3860"/>
                <a:gd name="T72" fmla="*/ 2147483647 w 3787"/>
                <a:gd name="T73" fmla="*/ 2147483647 h 3860"/>
                <a:gd name="T74" fmla="*/ 2147483647 w 3787"/>
                <a:gd name="T75" fmla="*/ 2147483647 h 3860"/>
                <a:gd name="T76" fmla="*/ 2147483647 w 3787"/>
                <a:gd name="T77" fmla="*/ 2147483647 h 3860"/>
                <a:gd name="T78" fmla="*/ 2147483647 w 3787"/>
                <a:gd name="T79" fmla="*/ 2147483647 h 3860"/>
                <a:gd name="T80" fmla="*/ 2147483647 w 3787"/>
                <a:gd name="T81" fmla="*/ 2147483647 h 3860"/>
                <a:gd name="T82" fmla="*/ 2147483647 w 3787"/>
                <a:gd name="T83" fmla="*/ 2147483647 h 3860"/>
                <a:gd name="T84" fmla="*/ 2147483647 w 3787"/>
                <a:gd name="T85" fmla="*/ 2147483647 h 3860"/>
                <a:gd name="T86" fmla="*/ 2147483647 w 3787"/>
                <a:gd name="T87" fmla="*/ 2147483647 h 3860"/>
                <a:gd name="T88" fmla="*/ 2147483647 w 3787"/>
                <a:gd name="T89" fmla="*/ 2147483647 h 3860"/>
                <a:gd name="T90" fmla="*/ 2147483647 w 3787"/>
                <a:gd name="T91" fmla="*/ 2147483647 h 3860"/>
                <a:gd name="T92" fmla="*/ 2147483647 w 3787"/>
                <a:gd name="T93" fmla="*/ 2147483647 h 3860"/>
                <a:gd name="T94" fmla="*/ 2147483647 w 3787"/>
                <a:gd name="T95" fmla="*/ 2147483647 h 3860"/>
                <a:gd name="T96" fmla="*/ 2147483647 w 3787"/>
                <a:gd name="T97" fmla="*/ 2147483647 h 3860"/>
                <a:gd name="T98" fmla="*/ 2147483647 w 3787"/>
                <a:gd name="T99" fmla="*/ 2147483647 h 3860"/>
                <a:gd name="T100" fmla="*/ 2147483647 w 3787"/>
                <a:gd name="T101" fmla="*/ 2147483647 h 3860"/>
                <a:gd name="T102" fmla="*/ 2147483647 w 3787"/>
                <a:gd name="T103" fmla="*/ 2147483647 h 3860"/>
                <a:gd name="T104" fmla="*/ 2147483647 w 3787"/>
                <a:gd name="T105" fmla="*/ 2147483647 h 3860"/>
                <a:gd name="T106" fmla="*/ 2147483647 w 3787"/>
                <a:gd name="T107" fmla="*/ 2147483647 h 3860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3787" h="3860">
                  <a:moveTo>
                    <a:pt x="197" y="2779"/>
                  </a:moveTo>
                  <a:lnTo>
                    <a:pt x="197" y="2779"/>
                  </a:lnTo>
                  <a:lnTo>
                    <a:pt x="175" y="2733"/>
                  </a:lnTo>
                  <a:lnTo>
                    <a:pt x="155" y="2689"/>
                  </a:lnTo>
                  <a:lnTo>
                    <a:pt x="136" y="2643"/>
                  </a:lnTo>
                  <a:lnTo>
                    <a:pt x="118" y="2597"/>
                  </a:lnTo>
                  <a:lnTo>
                    <a:pt x="101" y="2551"/>
                  </a:lnTo>
                  <a:lnTo>
                    <a:pt x="87" y="2505"/>
                  </a:lnTo>
                  <a:lnTo>
                    <a:pt x="74" y="2459"/>
                  </a:lnTo>
                  <a:lnTo>
                    <a:pt x="61" y="2413"/>
                  </a:lnTo>
                  <a:lnTo>
                    <a:pt x="50" y="2365"/>
                  </a:lnTo>
                  <a:lnTo>
                    <a:pt x="39" y="2319"/>
                  </a:lnTo>
                  <a:lnTo>
                    <a:pt x="29" y="2273"/>
                  </a:lnTo>
                  <a:lnTo>
                    <a:pt x="22" y="2225"/>
                  </a:lnTo>
                  <a:lnTo>
                    <a:pt x="15" y="2179"/>
                  </a:lnTo>
                  <a:lnTo>
                    <a:pt x="9" y="2131"/>
                  </a:lnTo>
                  <a:lnTo>
                    <a:pt x="6" y="2085"/>
                  </a:lnTo>
                  <a:lnTo>
                    <a:pt x="2" y="2037"/>
                  </a:lnTo>
                  <a:lnTo>
                    <a:pt x="0" y="1991"/>
                  </a:lnTo>
                  <a:lnTo>
                    <a:pt x="0" y="1943"/>
                  </a:lnTo>
                  <a:lnTo>
                    <a:pt x="0" y="1897"/>
                  </a:lnTo>
                  <a:lnTo>
                    <a:pt x="2" y="1851"/>
                  </a:lnTo>
                  <a:lnTo>
                    <a:pt x="4" y="1803"/>
                  </a:lnTo>
                  <a:lnTo>
                    <a:pt x="7" y="1757"/>
                  </a:lnTo>
                  <a:lnTo>
                    <a:pt x="13" y="1711"/>
                  </a:lnTo>
                  <a:lnTo>
                    <a:pt x="18" y="1665"/>
                  </a:lnTo>
                  <a:lnTo>
                    <a:pt x="26" y="1619"/>
                  </a:lnTo>
                  <a:lnTo>
                    <a:pt x="33" y="1573"/>
                  </a:lnTo>
                  <a:lnTo>
                    <a:pt x="42" y="1527"/>
                  </a:lnTo>
                  <a:lnTo>
                    <a:pt x="52" y="1482"/>
                  </a:lnTo>
                  <a:lnTo>
                    <a:pt x="64" y="1436"/>
                  </a:lnTo>
                  <a:lnTo>
                    <a:pt x="75" y="1392"/>
                  </a:lnTo>
                  <a:lnTo>
                    <a:pt x="105" y="1304"/>
                  </a:lnTo>
                  <a:lnTo>
                    <a:pt x="136" y="1217"/>
                  </a:lnTo>
                  <a:lnTo>
                    <a:pt x="155" y="1175"/>
                  </a:lnTo>
                  <a:lnTo>
                    <a:pt x="173" y="1133"/>
                  </a:lnTo>
                  <a:lnTo>
                    <a:pt x="191" y="1090"/>
                  </a:lnTo>
                  <a:lnTo>
                    <a:pt x="214" y="1048"/>
                  </a:lnTo>
                  <a:lnTo>
                    <a:pt x="234" y="1007"/>
                  </a:lnTo>
                  <a:lnTo>
                    <a:pt x="258" y="967"/>
                  </a:lnTo>
                  <a:lnTo>
                    <a:pt x="280" y="926"/>
                  </a:lnTo>
                  <a:lnTo>
                    <a:pt x="306" y="888"/>
                  </a:lnTo>
                  <a:lnTo>
                    <a:pt x="331" y="849"/>
                  </a:lnTo>
                  <a:lnTo>
                    <a:pt x="357" y="810"/>
                  </a:lnTo>
                  <a:lnTo>
                    <a:pt x="385" y="772"/>
                  </a:lnTo>
                  <a:lnTo>
                    <a:pt x="414" y="735"/>
                  </a:lnTo>
                  <a:lnTo>
                    <a:pt x="444" y="698"/>
                  </a:lnTo>
                  <a:lnTo>
                    <a:pt x="473" y="663"/>
                  </a:lnTo>
                  <a:lnTo>
                    <a:pt x="504" y="628"/>
                  </a:lnTo>
                  <a:lnTo>
                    <a:pt x="538" y="593"/>
                  </a:lnTo>
                  <a:lnTo>
                    <a:pt x="571" y="560"/>
                  </a:lnTo>
                  <a:lnTo>
                    <a:pt x="604" y="527"/>
                  </a:lnTo>
                  <a:lnTo>
                    <a:pt x="639" y="494"/>
                  </a:lnTo>
                  <a:lnTo>
                    <a:pt x="674" y="462"/>
                  </a:lnTo>
                  <a:lnTo>
                    <a:pt x="711" y="433"/>
                  </a:lnTo>
                  <a:lnTo>
                    <a:pt x="749" y="403"/>
                  </a:lnTo>
                  <a:lnTo>
                    <a:pt x="788" y="374"/>
                  </a:lnTo>
                  <a:lnTo>
                    <a:pt x="827" y="346"/>
                  </a:lnTo>
                  <a:lnTo>
                    <a:pt x="867" y="319"/>
                  </a:lnTo>
                  <a:lnTo>
                    <a:pt x="908" y="293"/>
                  </a:lnTo>
                  <a:lnTo>
                    <a:pt x="950" y="267"/>
                  </a:lnTo>
                  <a:lnTo>
                    <a:pt x="992" y="243"/>
                  </a:lnTo>
                  <a:lnTo>
                    <a:pt x="1036" y="219"/>
                  </a:lnTo>
                  <a:lnTo>
                    <a:pt x="1081" y="197"/>
                  </a:lnTo>
                  <a:lnTo>
                    <a:pt x="1139" y="169"/>
                  </a:lnTo>
                  <a:lnTo>
                    <a:pt x="1200" y="144"/>
                  </a:lnTo>
                  <a:lnTo>
                    <a:pt x="1259" y="120"/>
                  </a:lnTo>
                  <a:lnTo>
                    <a:pt x="1320" y="99"/>
                  </a:lnTo>
                  <a:lnTo>
                    <a:pt x="1381" y="79"/>
                  </a:lnTo>
                  <a:lnTo>
                    <a:pt x="1441" y="63"/>
                  </a:lnTo>
                  <a:lnTo>
                    <a:pt x="1502" y="48"/>
                  </a:lnTo>
                  <a:lnTo>
                    <a:pt x="1563" y="35"/>
                  </a:lnTo>
                  <a:lnTo>
                    <a:pt x="1624" y="24"/>
                  </a:lnTo>
                  <a:lnTo>
                    <a:pt x="1686" y="15"/>
                  </a:lnTo>
                  <a:lnTo>
                    <a:pt x="1747" y="9"/>
                  </a:lnTo>
                  <a:lnTo>
                    <a:pt x="1810" y="4"/>
                  </a:lnTo>
                  <a:lnTo>
                    <a:pt x="1870" y="0"/>
                  </a:lnTo>
                  <a:lnTo>
                    <a:pt x="1931" y="0"/>
                  </a:lnTo>
                  <a:lnTo>
                    <a:pt x="1992" y="2"/>
                  </a:lnTo>
                  <a:lnTo>
                    <a:pt x="2054" y="4"/>
                  </a:lnTo>
                  <a:lnTo>
                    <a:pt x="2132" y="11"/>
                  </a:lnTo>
                  <a:lnTo>
                    <a:pt x="2213" y="22"/>
                  </a:lnTo>
                  <a:lnTo>
                    <a:pt x="2296" y="39"/>
                  </a:lnTo>
                  <a:lnTo>
                    <a:pt x="2377" y="57"/>
                  </a:lnTo>
                  <a:lnTo>
                    <a:pt x="2386" y="59"/>
                  </a:lnTo>
                  <a:lnTo>
                    <a:pt x="2391" y="63"/>
                  </a:lnTo>
                  <a:lnTo>
                    <a:pt x="2397" y="68"/>
                  </a:lnTo>
                  <a:lnTo>
                    <a:pt x="2397" y="72"/>
                  </a:lnTo>
                  <a:lnTo>
                    <a:pt x="2397" y="76"/>
                  </a:lnTo>
                  <a:lnTo>
                    <a:pt x="2391" y="77"/>
                  </a:lnTo>
                  <a:lnTo>
                    <a:pt x="2384" y="79"/>
                  </a:lnTo>
                  <a:lnTo>
                    <a:pt x="2375" y="79"/>
                  </a:lnTo>
                  <a:lnTo>
                    <a:pt x="2292" y="66"/>
                  </a:lnTo>
                  <a:lnTo>
                    <a:pt x="2209" y="57"/>
                  </a:lnTo>
                  <a:lnTo>
                    <a:pt x="2128" y="50"/>
                  </a:lnTo>
                  <a:lnTo>
                    <a:pt x="2089" y="50"/>
                  </a:lnTo>
                  <a:lnTo>
                    <a:pt x="2053" y="50"/>
                  </a:lnTo>
                  <a:lnTo>
                    <a:pt x="2005" y="50"/>
                  </a:lnTo>
                  <a:lnTo>
                    <a:pt x="1957" y="53"/>
                  </a:lnTo>
                  <a:lnTo>
                    <a:pt x="1909" y="57"/>
                  </a:lnTo>
                  <a:lnTo>
                    <a:pt x="1859" y="63"/>
                  </a:lnTo>
                  <a:lnTo>
                    <a:pt x="1811" y="68"/>
                  </a:lnTo>
                  <a:lnTo>
                    <a:pt x="1764" y="77"/>
                  </a:lnTo>
                  <a:lnTo>
                    <a:pt x="1716" y="87"/>
                  </a:lnTo>
                  <a:lnTo>
                    <a:pt x="1668" y="98"/>
                  </a:lnTo>
                  <a:lnTo>
                    <a:pt x="1618" y="109"/>
                  </a:lnTo>
                  <a:lnTo>
                    <a:pt x="1570" y="123"/>
                  </a:lnTo>
                  <a:lnTo>
                    <a:pt x="1524" y="138"/>
                  </a:lnTo>
                  <a:lnTo>
                    <a:pt x="1476" y="153"/>
                  </a:lnTo>
                  <a:lnTo>
                    <a:pt x="1428" y="171"/>
                  </a:lnTo>
                  <a:lnTo>
                    <a:pt x="1382" y="190"/>
                  </a:lnTo>
                  <a:lnTo>
                    <a:pt x="1335" y="212"/>
                  </a:lnTo>
                  <a:lnTo>
                    <a:pt x="1289" y="232"/>
                  </a:lnTo>
                  <a:lnTo>
                    <a:pt x="1246" y="254"/>
                  </a:lnTo>
                  <a:lnTo>
                    <a:pt x="1206" y="276"/>
                  </a:lnTo>
                  <a:lnTo>
                    <a:pt x="1165" y="298"/>
                  </a:lnTo>
                  <a:lnTo>
                    <a:pt x="1127" y="322"/>
                  </a:lnTo>
                  <a:lnTo>
                    <a:pt x="1088" y="346"/>
                  </a:lnTo>
                  <a:lnTo>
                    <a:pt x="1049" y="372"/>
                  </a:lnTo>
                  <a:lnTo>
                    <a:pt x="1012" y="400"/>
                  </a:lnTo>
                  <a:lnTo>
                    <a:pt x="976" y="425"/>
                  </a:lnTo>
                  <a:lnTo>
                    <a:pt x="906" y="483"/>
                  </a:lnTo>
                  <a:lnTo>
                    <a:pt x="838" y="541"/>
                  </a:lnTo>
                  <a:lnTo>
                    <a:pt x="773" y="604"/>
                  </a:lnTo>
                  <a:lnTo>
                    <a:pt x="712" y="670"/>
                  </a:lnTo>
                  <a:lnTo>
                    <a:pt x="655" y="738"/>
                  </a:lnTo>
                  <a:lnTo>
                    <a:pt x="600" y="808"/>
                  </a:lnTo>
                  <a:lnTo>
                    <a:pt x="550" y="880"/>
                  </a:lnTo>
                  <a:lnTo>
                    <a:pt x="503" y="956"/>
                  </a:lnTo>
                  <a:lnTo>
                    <a:pt x="458" y="1031"/>
                  </a:lnTo>
                  <a:lnTo>
                    <a:pt x="420" y="1110"/>
                  </a:lnTo>
                  <a:lnTo>
                    <a:pt x="383" y="1190"/>
                  </a:lnTo>
                  <a:lnTo>
                    <a:pt x="352" y="1271"/>
                  </a:lnTo>
                  <a:lnTo>
                    <a:pt x="322" y="1354"/>
                  </a:lnTo>
                  <a:lnTo>
                    <a:pt x="298" y="1438"/>
                  </a:lnTo>
                  <a:lnTo>
                    <a:pt x="278" y="1523"/>
                  </a:lnTo>
                  <a:lnTo>
                    <a:pt x="261" y="1610"/>
                  </a:lnTo>
                  <a:lnTo>
                    <a:pt x="250" y="1696"/>
                  </a:lnTo>
                  <a:lnTo>
                    <a:pt x="243" y="1783"/>
                  </a:lnTo>
                  <a:lnTo>
                    <a:pt x="239" y="1871"/>
                  </a:lnTo>
                  <a:lnTo>
                    <a:pt x="239" y="1915"/>
                  </a:lnTo>
                  <a:lnTo>
                    <a:pt x="239" y="1959"/>
                  </a:lnTo>
                  <a:lnTo>
                    <a:pt x="241" y="2002"/>
                  </a:lnTo>
                  <a:lnTo>
                    <a:pt x="245" y="2046"/>
                  </a:lnTo>
                  <a:lnTo>
                    <a:pt x="250" y="2090"/>
                  </a:lnTo>
                  <a:lnTo>
                    <a:pt x="256" y="2134"/>
                  </a:lnTo>
                  <a:lnTo>
                    <a:pt x="261" y="2179"/>
                  </a:lnTo>
                  <a:lnTo>
                    <a:pt x="269" y="2223"/>
                  </a:lnTo>
                  <a:lnTo>
                    <a:pt x="278" y="2267"/>
                  </a:lnTo>
                  <a:lnTo>
                    <a:pt x="289" y="2309"/>
                  </a:lnTo>
                  <a:lnTo>
                    <a:pt x="300" y="2354"/>
                  </a:lnTo>
                  <a:lnTo>
                    <a:pt x="313" y="2396"/>
                  </a:lnTo>
                  <a:lnTo>
                    <a:pt x="326" y="2440"/>
                  </a:lnTo>
                  <a:lnTo>
                    <a:pt x="342" y="2482"/>
                  </a:lnTo>
                  <a:lnTo>
                    <a:pt x="357" y="2527"/>
                  </a:lnTo>
                  <a:lnTo>
                    <a:pt x="376" y="2569"/>
                  </a:lnTo>
                  <a:lnTo>
                    <a:pt x="394" y="2611"/>
                  </a:lnTo>
                  <a:lnTo>
                    <a:pt x="414" y="2654"/>
                  </a:lnTo>
                  <a:lnTo>
                    <a:pt x="434" y="2694"/>
                  </a:lnTo>
                  <a:lnTo>
                    <a:pt x="457" y="2735"/>
                  </a:lnTo>
                  <a:lnTo>
                    <a:pt x="480" y="2775"/>
                  </a:lnTo>
                  <a:lnTo>
                    <a:pt x="504" y="2814"/>
                  </a:lnTo>
                  <a:lnTo>
                    <a:pt x="528" y="2853"/>
                  </a:lnTo>
                  <a:lnTo>
                    <a:pt x="554" y="2891"/>
                  </a:lnTo>
                  <a:lnTo>
                    <a:pt x="582" y="2928"/>
                  </a:lnTo>
                  <a:lnTo>
                    <a:pt x="609" y="2963"/>
                  </a:lnTo>
                  <a:lnTo>
                    <a:pt x="637" y="2998"/>
                  </a:lnTo>
                  <a:lnTo>
                    <a:pt x="666" y="3033"/>
                  </a:lnTo>
                  <a:lnTo>
                    <a:pt x="696" y="3066"/>
                  </a:lnTo>
                  <a:lnTo>
                    <a:pt x="727" y="3099"/>
                  </a:lnTo>
                  <a:lnTo>
                    <a:pt x="758" y="3131"/>
                  </a:lnTo>
                  <a:lnTo>
                    <a:pt x="792" y="3162"/>
                  </a:lnTo>
                  <a:lnTo>
                    <a:pt x="823" y="3191"/>
                  </a:lnTo>
                  <a:lnTo>
                    <a:pt x="858" y="3221"/>
                  </a:lnTo>
                  <a:lnTo>
                    <a:pt x="926" y="3278"/>
                  </a:lnTo>
                  <a:lnTo>
                    <a:pt x="998" y="3330"/>
                  </a:lnTo>
                  <a:lnTo>
                    <a:pt x="1073" y="3378"/>
                  </a:lnTo>
                  <a:lnTo>
                    <a:pt x="1149" y="3424"/>
                  </a:lnTo>
                  <a:lnTo>
                    <a:pt x="1228" y="3464"/>
                  </a:lnTo>
                  <a:lnTo>
                    <a:pt x="1309" y="3503"/>
                  </a:lnTo>
                  <a:lnTo>
                    <a:pt x="1390" y="3536"/>
                  </a:lnTo>
                  <a:lnTo>
                    <a:pt x="1473" y="3565"/>
                  </a:lnTo>
                  <a:lnTo>
                    <a:pt x="1557" y="3591"/>
                  </a:lnTo>
                  <a:lnTo>
                    <a:pt x="1644" y="3613"/>
                  </a:lnTo>
                  <a:lnTo>
                    <a:pt x="1730" y="3632"/>
                  </a:lnTo>
                  <a:lnTo>
                    <a:pt x="1819" y="3646"/>
                  </a:lnTo>
                  <a:lnTo>
                    <a:pt x="1907" y="3656"/>
                  </a:lnTo>
                  <a:lnTo>
                    <a:pt x="1995" y="3661"/>
                  </a:lnTo>
                  <a:lnTo>
                    <a:pt x="2086" y="3663"/>
                  </a:lnTo>
                  <a:lnTo>
                    <a:pt x="2174" y="3659"/>
                  </a:lnTo>
                  <a:lnTo>
                    <a:pt x="2264" y="3652"/>
                  </a:lnTo>
                  <a:lnTo>
                    <a:pt x="2354" y="3641"/>
                  </a:lnTo>
                  <a:lnTo>
                    <a:pt x="2399" y="3633"/>
                  </a:lnTo>
                  <a:lnTo>
                    <a:pt x="2443" y="3626"/>
                  </a:lnTo>
                  <a:lnTo>
                    <a:pt x="2487" y="3615"/>
                  </a:lnTo>
                  <a:lnTo>
                    <a:pt x="2531" y="3604"/>
                  </a:lnTo>
                  <a:lnTo>
                    <a:pt x="2575" y="3593"/>
                  </a:lnTo>
                  <a:lnTo>
                    <a:pt x="2618" y="3580"/>
                  </a:lnTo>
                  <a:lnTo>
                    <a:pt x="2662" y="3565"/>
                  </a:lnTo>
                  <a:lnTo>
                    <a:pt x="2706" y="3551"/>
                  </a:lnTo>
                  <a:lnTo>
                    <a:pt x="2748" y="3534"/>
                  </a:lnTo>
                  <a:lnTo>
                    <a:pt x="2791" y="3516"/>
                  </a:lnTo>
                  <a:lnTo>
                    <a:pt x="2833" y="3497"/>
                  </a:lnTo>
                  <a:lnTo>
                    <a:pt x="2875" y="3477"/>
                  </a:lnTo>
                  <a:lnTo>
                    <a:pt x="2945" y="3442"/>
                  </a:lnTo>
                  <a:lnTo>
                    <a:pt x="3012" y="3403"/>
                  </a:lnTo>
                  <a:lnTo>
                    <a:pt x="3078" y="3363"/>
                  </a:lnTo>
                  <a:lnTo>
                    <a:pt x="3140" y="3319"/>
                  </a:lnTo>
                  <a:lnTo>
                    <a:pt x="3201" y="3274"/>
                  </a:lnTo>
                  <a:lnTo>
                    <a:pt x="3258" y="3226"/>
                  </a:lnTo>
                  <a:lnTo>
                    <a:pt x="3314" y="3175"/>
                  </a:lnTo>
                  <a:lnTo>
                    <a:pt x="3367" y="3123"/>
                  </a:lnTo>
                  <a:lnTo>
                    <a:pt x="3417" y="3070"/>
                  </a:lnTo>
                  <a:lnTo>
                    <a:pt x="3464" y="3013"/>
                  </a:lnTo>
                  <a:lnTo>
                    <a:pt x="3510" y="2956"/>
                  </a:lnTo>
                  <a:lnTo>
                    <a:pt x="3553" y="2895"/>
                  </a:lnTo>
                  <a:lnTo>
                    <a:pt x="3593" y="2834"/>
                  </a:lnTo>
                  <a:lnTo>
                    <a:pt x="3630" y="2772"/>
                  </a:lnTo>
                  <a:lnTo>
                    <a:pt x="3665" y="2707"/>
                  </a:lnTo>
                  <a:lnTo>
                    <a:pt x="3696" y="2643"/>
                  </a:lnTo>
                  <a:lnTo>
                    <a:pt x="3713" y="2606"/>
                  </a:lnTo>
                  <a:lnTo>
                    <a:pt x="3728" y="2564"/>
                  </a:lnTo>
                  <a:lnTo>
                    <a:pt x="3757" y="2486"/>
                  </a:lnTo>
                  <a:lnTo>
                    <a:pt x="3768" y="2455"/>
                  </a:lnTo>
                  <a:lnTo>
                    <a:pt x="3777" y="2436"/>
                  </a:lnTo>
                  <a:lnTo>
                    <a:pt x="3781" y="2433"/>
                  </a:lnTo>
                  <a:lnTo>
                    <a:pt x="3783" y="2433"/>
                  </a:lnTo>
                  <a:lnTo>
                    <a:pt x="3785" y="2433"/>
                  </a:lnTo>
                  <a:lnTo>
                    <a:pt x="3787" y="2438"/>
                  </a:lnTo>
                  <a:lnTo>
                    <a:pt x="3787" y="2449"/>
                  </a:lnTo>
                  <a:lnTo>
                    <a:pt x="3785" y="2468"/>
                  </a:lnTo>
                  <a:lnTo>
                    <a:pt x="3777" y="2506"/>
                  </a:lnTo>
                  <a:lnTo>
                    <a:pt x="3770" y="2534"/>
                  </a:lnTo>
                  <a:lnTo>
                    <a:pt x="3759" y="2567"/>
                  </a:lnTo>
                  <a:lnTo>
                    <a:pt x="3746" y="2608"/>
                  </a:lnTo>
                  <a:lnTo>
                    <a:pt x="3728" y="2654"/>
                  </a:lnTo>
                  <a:lnTo>
                    <a:pt x="3693" y="2733"/>
                  </a:lnTo>
                  <a:lnTo>
                    <a:pt x="3654" y="2810"/>
                  </a:lnTo>
                  <a:lnTo>
                    <a:pt x="3614" y="2886"/>
                  </a:lnTo>
                  <a:lnTo>
                    <a:pt x="3568" y="2959"/>
                  </a:lnTo>
                  <a:lnTo>
                    <a:pt x="3520" y="3031"/>
                  </a:lnTo>
                  <a:lnTo>
                    <a:pt x="3468" y="3103"/>
                  </a:lnTo>
                  <a:lnTo>
                    <a:pt x="3413" y="3171"/>
                  </a:lnTo>
                  <a:lnTo>
                    <a:pt x="3354" y="3236"/>
                  </a:lnTo>
                  <a:lnTo>
                    <a:pt x="3291" y="3300"/>
                  </a:lnTo>
                  <a:lnTo>
                    <a:pt x="3227" y="3361"/>
                  </a:lnTo>
                  <a:lnTo>
                    <a:pt x="3159" y="3418"/>
                  </a:lnTo>
                  <a:lnTo>
                    <a:pt x="3089" y="3473"/>
                  </a:lnTo>
                  <a:lnTo>
                    <a:pt x="3015" y="3527"/>
                  </a:lnTo>
                  <a:lnTo>
                    <a:pt x="2938" y="3576"/>
                  </a:lnTo>
                  <a:lnTo>
                    <a:pt x="2859" y="3621"/>
                  </a:lnTo>
                  <a:lnTo>
                    <a:pt x="2778" y="3665"/>
                  </a:lnTo>
                  <a:lnTo>
                    <a:pt x="2732" y="3685"/>
                  </a:lnTo>
                  <a:lnTo>
                    <a:pt x="2688" y="3705"/>
                  </a:lnTo>
                  <a:lnTo>
                    <a:pt x="2642" y="3724"/>
                  </a:lnTo>
                  <a:lnTo>
                    <a:pt x="2596" y="3742"/>
                  </a:lnTo>
                  <a:lnTo>
                    <a:pt x="2550" y="3759"/>
                  </a:lnTo>
                  <a:lnTo>
                    <a:pt x="2504" y="3773"/>
                  </a:lnTo>
                  <a:lnTo>
                    <a:pt x="2458" y="3786"/>
                  </a:lnTo>
                  <a:lnTo>
                    <a:pt x="2412" y="3799"/>
                  </a:lnTo>
                  <a:lnTo>
                    <a:pt x="2364" y="3810"/>
                  </a:lnTo>
                  <a:lnTo>
                    <a:pt x="2318" y="3821"/>
                  </a:lnTo>
                  <a:lnTo>
                    <a:pt x="2270" y="3831"/>
                  </a:lnTo>
                  <a:lnTo>
                    <a:pt x="2224" y="3838"/>
                  </a:lnTo>
                  <a:lnTo>
                    <a:pt x="2176" y="3845"/>
                  </a:lnTo>
                  <a:lnTo>
                    <a:pt x="2130" y="3851"/>
                  </a:lnTo>
                  <a:lnTo>
                    <a:pt x="2082" y="3854"/>
                  </a:lnTo>
                  <a:lnTo>
                    <a:pt x="2036" y="3858"/>
                  </a:lnTo>
                  <a:lnTo>
                    <a:pt x="1988" y="3860"/>
                  </a:lnTo>
                  <a:lnTo>
                    <a:pt x="1942" y="3860"/>
                  </a:lnTo>
                  <a:lnTo>
                    <a:pt x="1896" y="3860"/>
                  </a:lnTo>
                  <a:lnTo>
                    <a:pt x="1848" y="3858"/>
                  </a:lnTo>
                  <a:lnTo>
                    <a:pt x="1802" y="3856"/>
                  </a:lnTo>
                  <a:lnTo>
                    <a:pt x="1756" y="3853"/>
                  </a:lnTo>
                  <a:lnTo>
                    <a:pt x="1710" y="3847"/>
                  </a:lnTo>
                  <a:lnTo>
                    <a:pt x="1664" y="3842"/>
                  </a:lnTo>
                  <a:lnTo>
                    <a:pt x="1618" y="3834"/>
                  </a:lnTo>
                  <a:lnTo>
                    <a:pt x="1572" y="3827"/>
                  </a:lnTo>
                  <a:lnTo>
                    <a:pt x="1526" y="3818"/>
                  </a:lnTo>
                  <a:lnTo>
                    <a:pt x="1482" y="3808"/>
                  </a:lnTo>
                  <a:lnTo>
                    <a:pt x="1436" y="3796"/>
                  </a:lnTo>
                  <a:lnTo>
                    <a:pt x="1392" y="3784"/>
                  </a:lnTo>
                  <a:lnTo>
                    <a:pt x="1303" y="3755"/>
                  </a:lnTo>
                  <a:lnTo>
                    <a:pt x="1217" y="3724"/>
                  </a:lnTo>
                  <a:lnTo>
                    <a:pt x="1174" y="3705"/>
                  </a:lnTo>
                  <a:lnTo>
                    <a:pt x="1132" y="3687"/>
                  </a:lnTo>
                  <a:lnTo>
                    <a:pt x="1090" y="3668"/>
                  </a:lnTo>
                  <a:lnTo>
                    <a:pt x="1047" y="3646"/>
                  </a:lnTo>
                  <a:lnTo>
                    <a:pt x="1007" y="3626"/>
                  </a:lnTo>
                  <a:lnTo>
                    <a:pt x="966" y="3602"/>
                  </a:lnTo>
                  <a:lnTo>
                    <a:pt x="926" y="3580"/>
                  </a:lnTo>
                  <a:lnTo>
                    <a:pt x="887" y="3554"/>
                  </a:lnTo>
                  <a:lnTo>
                    <a:pt x="849" y="3529"/>
                  </a:lnTo>
                  <a:lnTo>
                    <a:pt x="810" y="3503"/>
                  </a:lnTo>
                  <a:lnTo>
                    <a:pt x="771" y="3475"/>
                  </a:lnTo>
                  <a:lnTo>
                    <a:pt x="734" y="3446"/>
                  </a:lnTo>
                  <a:lnTo>
                    <a:pt x="698" y="3416"/>
                  </a:lnTo>
                  <a:lnTo>
                    <a:pt x="663" y="3387"/>
                  </a:lnTo>
                  <a:lnTo>
                    <a:pt x="628" y="3355"/>
                  </a:lnTo>
                  <a:lnTo>
                    <a:pt x="593" y="3322"/>
                  </a:lnTo>
                  <a:lnTo>
                    <a:pt x="560" y="3289"/>
                  </a:lnTo>
                  <a:lnTo>
                    <a:pt x="526" y="3256"/>
                  </a:lnTo>
                  <a:lnTo>
                    <a:pt x="493" y="3221"/>
                  </a:lnTo>
                  <a:lnTo>
                    <a:pt x="462" y="3186"/>
                  </a:lnTo>
                  <a:lnTo>
                    <a:pt x="433" y="3149"/>
                  </a:lnTo>
                  <a:lnTo>
                    <a:pt x="403" y="3110"/>
                  </a:lnTo>
                  <a:lnTo>
                    <a:pt x="374" y="3072"/>
                  </a:lnTo>
                  <a:lnTo>
                    <a:pt x="346" y="3033"/>
                  </a:lnTo>
                  <a:lnTo>
                    <a:pt x="318" y="2993"/>
                  </a:lnTo>
                  <a:lnTo>
                    <a:pt x="293" y="2952"/>
                  </a:lnTo>
                  <a:lnTo>
                    <a:pt x="267" y="2910"/>
                  </a:lnTo>
                  <a:lnTo>
                    <a:pt x="243" y="2867"/>
                  </a:lnTo>
                  <a:lnTo>
                    <a:pt x="219" y="2823"/>
                  </a:lnTo>
                  <a:lnTo>
                    <a:pt x="197" y="2779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 noEditPoints="1"/>
            </p:cNvSpPr>
            <p:nvPr/>
          </p:nvSpPr>
          <p:spPr bwMode="blackGray">
            <a:xfrm>
              <a:off x="7656437" y="356378"/>
              <a:ext cx="144148" cy="186307"/>
            </a:xfrm>
            <a:custGeom>
              <a:avLst/>
              <a:gdLst>
                <a:gd name="T0" fmla="*/ 2147483647 w 1112"/>
                <a:gd name="T1" fmla="*/ 2147483647 h 1437"/>
                <a:gd name="T2" fmla="*/ 0 w 1112"/>
                <a:gd name="T3" fmla="*/ 2147483647 h 1437"/>
                <a:gd name="T4" fmla="*/ 2147483647 w 1112"/>
                <a:gd name="T5" fmla="*/ 2147483647 h 1437"/>
                <a:gd name="T6" fmla="*/ 2147483647 w 1112"/>
                <a:gd name="T7" fmla="*/ 2147483647 h 1437"/>
                <a:gd name="T8" fmla="*/ 2147483647 w 1112"/>
                <a:gd name="T9" fmla="*/ 2147483647 h 1437"/>
                <a:gd name="T10" fmla="*/ 2147483647 w 1112"/>
                <a:gd name="T11" fmla="*/ 2147483647 h 1437"/>
                <a:gd name="T12" fmla="*/ 2147483647 w 1112"/>
                <a:gd name="T13" fmla="*/ 2147483647 h 1437"/>
                <a:gd name="T14" fmla="*/ 2147483647 w 1112"/>
                <a:gd name="T15" fmla="*/ 2147483647 h 1437"/>
                <a:gd name="T16" fmla="*/ 2147483647 w 1112"/>
                <a:gd name="T17" fmla="*/ 2147483647 h 1437"/>
                <a:gd name="T18" fmla="*/ 2147483647 w 1112"/>
                <a:gd name="T19" fmla="*/ 0 h 1437"/>
                <a:gd name="T20" fmla="*/ 2147483647 w 1112"/>
                <a:gd name="T21" fmla="*/ 2147483647 h 1437"/>
                <a:gd name="T22" fmla="*/ 2147483647 w 1112"/>
                <a:gd name="T23" fmla="*/ 2147483647 h 1437"/>
                <a:gd name="T24" fmla="*/ 2147483647 w 1112"/>
                <a:gd name="T25" fmla="*/ 2147483647 h 1437"/>
                <a:gd name="T26" fmla="*/ 2147483647 w 1112"/>
                <a:gd name="T27" fmla="*/ 2147483647 h 1437"/>
                <a:gd name="T28" fmla="*/ 2147483647 w 1112"/>
                <a:gd name="T29" fmla="*/ 2147483647 h 1437"/>
                <a:gd name="T30" fmla="*/ 2147483647 w 1112"/>
                <a:gd name="T31" fmla="*/ 2147483647 h 1437"/>
                <a:gd name="T32" fmla="*/ 2147483647 w 1112"/>
                <a:gd name="T33" fmla="*/ 2147483647 h 1437"/>
                <a:gd name="T34" fmla="*/ 2147483647 w 1112"/>
                <a:gd name="T35" fmla="*/ 2147483647 h 1437"/>
                <a:gd name="T36" fmla="*/ 2147483647 w 1112"/>
                <a:gd name="T37" fmla="*/ 2147483647 h 1437"/>
                <a:gd name="T38" fmla="*/ 2147483647 w 1112"/>
                <a:gd name="T39" fmla="*/ 2147483647 h 1437"/>
                <a:gd name="T40" fmla="*/ 2147483647 w 1112"/>
                <a:gd name="T41" fmla="*/ 2147483647 h 1437"/>
                <a:gd name="T42" fmla="*/ 2147483647 w 1112"/>
                <a:gd name="T43" fmla="*/ 2147483647 h 1437"/>
                <a:gd name="T44" fmla="*/ 2147483647 w 1112"/>
                <a:gd name="T45" fmla="*/ 2147483647 h 1437"/>
                <a:gd name="T46" fmla="*/ 2147483647 w 1112"/>
                <a:gd name="T47" fmla="*/ 2147483647 h 1437"/>
                <a:gd name="T48" fmla="*/ 2147483647 w 1112"/>
                <a:gd name="T49" fmla="*/ 2147483647 h 1437"/>
                <a:gd name="T50" fmla="*/ 2147483647 w 1112"/>
                <a:gd name="T51" fmla="*/ 2147483647 h 1437"/>
                <a:gd name="T52" fmla="*/ 2147483647 w 1112"/>
                <a:gd name="T53" fmla="*/ 2147483647 h 1437"/>
                <a:gd name="T54" fmla="*/ 2147483647 w 1112"/>
                <a:gd name="T55" fmla="*/ 2147483647 h 1437"/>
                <a:gd name="T56" fmla="*/ 2147483647 w 1112"/>
                <a:gd name="T57" fmla="*/ 2147483647 h 1437"/>
                <a:gd name="T58" fmla="*/ 2147483647 w 1112"/>
                <a:gd name="T59" fmla="*/ 2147483647 h 1437"/>
                <a:gd name="T60" fmla="*/ 2147483647 w 1112"/>
                <a:gd name="T61" fmla="*/ 2147483647 h 1437"/>
                <a:gd name="T62" fmla="*/ 2147483647 w 1112"/>
                <a:gd name="T63" fmla="*/ 2147483647 h 1437"/>
                <a:gd name="T64" fmla="*/ 2147483647 w 1112"/>
                <a:gd name="T65" fmla="*/ 2147483647 h 1437"/>
                <a:gd name="T66" fmla="*/ 2147483647 w 1112"/>
                <a:gd name="T67" fmla="*/ 2147483647 h 1437"/>
                <a:gd name="T68" fmla="*/ 2147483647 w 1112"/>
                <a:gd name="T69" fmla="*/ 2147483647 h 1437"/>
                <a:gd name="T70" fmla="*/ 2147483647 w 1112"/>
                <a:gd name="T71" fmla="*/ 2147483647 h 1437"/>
                <a:gd name="T72" fmla="*/ 2147483647 w 1112"/>
                <a:gd name="T73" fmla="*/ 2147483647 h 1437"/>
                <a:gd name="T74" fmla="*/ 2147483647 w 1112"/>
                <a:gd name="T75" fmla="*/ 2147483647 h 1437"/>
                <a:gd name="T76" fmla="*/ 2147483647 w 1112"/>
                <a:gd name="T77" fmla="*/ 2147483647 h 1437"/>
                <a:gd name="T78" fmla="*/ 2147483647 w 1112"/>
                <a:gd name="T79" fmla="*/ 2147483647 h 1437"/>
                <a:gd name="T80" fmla="*/ 2147483647 w 1112"/>
                <a:gd name="T81" fmla="*/ 2147483647 h 1437"/>
                <a:gd name="T82" fmla="*/ 2147483647 w 1112"/>
                <a:gd name="T83" fmla="*/ 2147483647 h 1437"/>
                <a:gd name="T84" fmla="*/ 2147483647 w 1112"/>
                <a:gd name="T85" fmla="*/ 2147483647 h 1437"/>
                <a:gd name="T86" fmla="*/ 2147483647 w 1112"/>
                <a:gd name="T87" fmla="*/ 2147483647 h 1437"/>
                <a:gd name="T88" fmla="*/ 2147483647 w 1112"/>
                <a:gd name="T89" fmla="*/ 2147483647 h 1437"/>
                <a:gd name="T90" fmla="*/ 2147483647 w 1112"/>
                <a:gd name="T91" fmla="*/ 2147483647 h 1437"/>
                <a:gd name="T92" fmla="*/ 2147483647 w 1112"/>
                <a:gd name="T93" fmla="*/ 2147483647 h 1437"/>
                <a:gd name="T94" fmla="*/ 2147483647 w 1112"/>
                <a:gd name="T95" fmla="*/ 2147483647 h 1437"/>
                <a:gd name="T96" fmla="*/ 2147483647 w 1112"/>
                <a:gd name="T97" fmla="*/ 2147483647 h 1437"/>
                <a:gd name="T98" fmla="*/ 2147483647 w 1112"/>
                <a:gd name="T99" fmla="*/ 2147483647 h 1437"/>
                <a:gd name="T100" fmla="*/ 2147483647 w 1112"/>
                <a:gd name="T101" fmla="*/ 2147483647 h 1437"/>
                <a:gd name="T102" fmla="*/ 2147483647 w 1112"/>
                <a:gd name="T103" fmla="*/ 2147483647 h 1437"/>
                <a:gd name="T104" fmla="*/ 2147483647 w 1112"/>
                <a:gd name="T105" fmla="*/ 2147483647 h 1437"/>
                <a:gd name="T106" fmla="*/ 2147483647 w 1112"/>
                <a:gd name="T107" fmla="*/ 2147483647 h 1437"/>
                <a:gd name="T108" fmla="*/ 2147483647 w 1112"/>
                <a:gd name="T109" fmla="*/ 2147483647 h 1437"/>
                <a:gd name="T110" fmla="*/ 2147483647 w 1112"/>
                <a:gd name="T111" fmla="*/ 2147483647 h 1437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1112" h="1437">
                  <a:moveTo>
                    <a:pt x="529" y="1437"/>
                  </a:moveTo>
                  <a:lnTo>
                    <a:pt x="529" y="1437"/>
                  </a:lnTo>
                  <a:lnTo>
                    <a:pt x="387" y="1435"/>
                  </a:lnTo>
                  <a:lnTo>
                    <a:pt x="245" y="1431"/>
                  </a:lnTo>
                  <a:lnTo>
                    <a:pt x="133" y="1429"/>
                  </a:lnTo>
                  <a:lnTo>
                    <a:pt x="21" y="1428"/>
                  </a:lnTo>
                  <a:lnTo>
                    <a:pt x="0" y="1428"/>
                  </a:lnTo>
                  <a:lnTo>
                    <a:pt x="9" y="1409"/>
                  </a:lnTo>
                  <a:lnTo>
                    <a:pt x="21" y="1382"/>
                  </a:lnTo>
                  <a:lnTo>
                    <a:pt x="32" y="1350"/>
                  </a:lnTo>
                  <a:lnTo>
                    <a:pt x="43" y="1319"/>
                  </a:lnTo>
                  <a:lnTo>
                    <a:pt x="50" y="1286"/>
                  </a:lnTo>
                  <a:lnTo>
                    <a:pt x="57" y="1251"/>
                  </a:lnTo>
                  <a:lnTo>
                    <a:pt x="63" y="1216"/>
                  </a:lnTo>
                  <a:lnTo>
                    <a:pt x="72" y="1146"/>
                  </a:lnTo>
                  <a:lnTo>
                    <a:pt x="78" y="1074"/>
                  </a:lnTo>
                  <a:lnTo>
                    <a:pt x="79" y="1004"/>
                  </a:lnTo>
                  <a:lnTo>
                    <a:pt x="81" y="871"/>
                  </a:lnTo>
                  <a:lnTo>
                    <a:pt x="81" y="317"/>
                  </a:lnTo>
                  <a:lnTo>
                    <a:pt x="79" y="243"/>
                  </a:lnTo>
                  <a:lnTo>
                    <a:pt x="78" y="207"/>
                  </a:lnTo>
                  <a:lnTo>
                    <a:pt x="76" y="170"/>
                  </a:lnTo>
                  <a:lnTo>
                    <a:pt x="70" y="135"/>
                  </a:lnTo>
                  <a:lnTo>
                    <a:pt x="61" y="100"/>
                  </a:lnTo>
                  <a:lnTo>
                    <a:pt x="55" y="85"/>
                  </a:lnTo>
                  <a:lnTo>
                    <a:pt x="50" y="68"/>
                  </a:lnTo>
                  <a:lnTo>
                    <a:pt x="43" y="56"/>
                  </a:lnTo>
                  <a:lnTo>
                    <a:pt x="33" y="41"/>
                  </a:lnTo>
                  <a:lnTo>
                    <a:pt x="21" y="22"/>
                  </a:lnTo>
                  <a:lnTo>
                    <a:pt x="44" y="22"/>
                  </a:lnTo>
                  <a:lnTo>
                    <a:pt x="118" y="21"/>
                  </a:lnTo>
                  <a:lnTo>
                    <a:pt x="192" y="19"/>
                  </a:lnTo>
                  <a:lnTo>
                    <a:pt x="341" y="11"/>
                  </a:lnTo>
                  <a:lnTo>
                    <a:pt x="518" y="4"/>
                  </a:lnTo>
                  <a:lnTo>
                    <a:pt x="611" y="0"/>
                  </a:lnTo>
                  <a:lnTo>
                    <a:pt x="694" y="0"/>
                  </a:lnTo>
                  <a:lnTo>
                    <a:pt x="733" y="2"/>
                  </a:lnTo>
                  <a:lnTo>
                    <a:pt x="770" y="6"/>
                  </a:lnTo>
                  <a:lnTo>
                    <a:pt x="807" y="11"/>
                  </a:lnTo>
                  <a:lnTo>
                    <a:pt x="838" y="19"/>
                  </a:lnTo>
                  <a:lnTo>
                    <a:pt x="869" y="30"/>
                  </a:lnTo>
                  <a:lnTo>
                    <a:pt x="899" y="43"/>
                  </a:lnTo>
                  <a:lnTo>
                    <a:pt x="924" y="56"/>
                  </a:lnTo>
                  <a:lnTo>
                    <a:pt x="946" y="72"/>
                  </a:lnTo>
                  <a:lnTo>
                    <a:pt x="969" y="92"/>
                  </a:lnTo>
                  <a:lnTo>
                    <a:pt x="987" y="113"/>
                  </a:lnTo>
                  <a:lnTo>
                    <a:pt x="1002" y="135"/>
                  </a:lnTo>
                  <a:lnTo>
                    <a:pt x="1015" y="159"/>
                  </a:lnTo>
                  <a:lnTo>
                    <a:pt x="1026" y="186"/>
                  </a:lnTo>
                  <a:lnTo>
                    <a:pt x="1033" y="214"/>
                  </a:lnTo>
                  <a:lnTo>
                    <a:pt x="1037" y="243"/>
                  </a:lnTo>
                  <a:lnTo>
                    <a:pt x="1039" y="275"/>
                  </a:lnTo>
                  <a:lnTo>
                    <a:pt x="1037" y="308"/>
                  </a:lnTo>
                  <a:lnTo>
                    <a:pt x="1033" y="339"/>
                  </a:lnTo>
                  <a:lnTo>
                    <a:pt x="1024" y="371"/>
                  </a:lnTo>
                  <a:lnTo>
                    <a:pt x="1015" y="398"/>
                  </a:lnTo>
                  <a:lnTo>
                    <a:pt x="1002" y="424"/>
                  </a:lnTo>
                  <a:lnTo>
                    <a:pt x="985" y="448"/>
                  </a:lnTo>
                  <a:lnTo>
                    <a:pt x="969" y="470"/>
                  </a:lnTo>
                  <a:lnTo>
                    <a:pt x="948" y="492"/>
                  </a:lnTo>
                  <a:lnTo>
                    <a:pt x="928" y="512"/>
                  </a:lnTo>
                  <a:lnTo>
                    <a:pt x="904" y="531"/>
                  </a:lnTo>
                  <a:lnTo>
                    <a:pt x="880" y="547"/>
                  </a:lnTo>
                  <a:lnTo>
                    <a:pt x="856" y="564"/>
                  </a:lnTo>
                  <a:lnTo>
                    <a:pt x="829" y="579"/>
                  </a:lnTo>
                  <a:lnTo>
                    <a:pt x="803" y="592"/>
                  </a:lnTo>
                  <a:lnTo>
                    <a:pt x="748" y="617"/>
                  </a:lnTo>
                  <a:lnTo>
                    <a:pt x="783" y="626"/>
                  </a:lnTo>
                  <a:lnTo>
                    <a:pt x="816" y="638"/>
                  </a:lnTo>
                  <a:lnTo>
                    <a:pt x="851" y="649"/>
                  </a:lnTo>
                  <a:lnTo>
                    <a:pt x="882" y="660"/>
                  </a:lnTo>
                  <a:lnTo>
                    <a:pt x="913" y="674"/>
                  </a:lnTo>
                  <a:lnTo>
                    <a:pt x="945" y="691"/>
                  </a:lnTo>
                  <a:lnTo>
                    <a:pt x="972" y="708"/>
                  </a:lnTo>
                  <a:lnTo>
                    <a:pt x="1000" y="728"/>
                  </a:lnTo>
                  <a:lnTo>
                    <a:pt x="1024" y="750"/>
                  </a:lnTo>
                  <a:lnTo>
                    <a:pt x="1046" y="774"/>
                  </a:lnTo>
                  <a:lnTo>
                    <a:pt x="1064" y="801"/>
                  </a:lnTo>
                  <a:lnTo>
                    <a:pt x="1081" y="831"/>
                  </a:lnTo>
                  <a:lnTo>
                    <a:pt x="1094" y="864"/>
                  </a:lnTo>
                  <a:lnTo>
                    <a:pt x="1105" y="901"/>
                  </a:lnTo>
                  <a:lnTo>
                    <a:pt x="1110" y="940"/>
                  </a:lnTo>
                  <a:lnTo>
                    <a:pt x="1112" y="982"/>
                  </a:lnTo>
                  <a:lnTo>
                    <a:pt x="1112" y="1010"/>
                  </a:lnTo>
                  <a:lnTo>
                    <a:pt x="1110" y="1037"/>
                  </a:lnTo>
                  <a:lnTo>
                    <a:pt x="1107" y="1063"/>
                  </a:lnTo>
                  <a:lnTo>
                    <a:pt x="1103" y="1087"/>
                  </a:lnTo>
                  <a:lnTo>
                    <a:pt x="1097" y="1111"/>
                  </a:lnTo>
                  <a:lnTo>
                    <a:pt x="1092" y="1135"/>
                  </a:lnTo>
                  <a:lnTo>
                    <a:pt x="1083" y="1157"/>
                  </a:lnTo>
                  <a:lnTo>
                    <a:pt x="1075" y="1179"/>
                  </a:lnTo>
                  <a:lnTo>
                    <a:pt x="1064" y="1199"/>
                  </a:lnTo>
                  <a:lnTo>
                    <a:pt x="1053" y="1219"/>
                  </a:lnTo>
                  <a:lnTo>
                    <a:pt x="1042" y="1238"/>
                  </a:lnTo>
                  <a:lnTo>
                    <a:pt x="1027" y="1256"/>
                  </a:lnTo>
                  <a:lnTo>
                    <a:pt x="1015" y="1275"/>
                  </a:lnTo>
                  <a:lnTo>
                    <a:pt x="998" y="1289"/>
                  </a:lnTo>
                  <a:lnTo>
                    <a:pt x="981" y="1306"/>
                  </a:lnTo>
                  <a:lnTo>
                    <a:pt x="963" y="1321"/>
                  </a:lnTo>
                  <a:lnTo>
                    <a:pt x="945" y="1336"/>
                  </a:lnTo>
                  <a:lnTo>
                    <a:pt x="924" y="1348"/>
                  </a:lnTo>
                  <a:lnTo>
                    <a:pt x="904" y="1359"/>
                  </a:lnTo>
                  <a:lnTo>
                    <a:pt x="882" y="1371"/>
                  </a:lnTo>
                  <a:lnTo>
                    <a:pt x="858" y="1382"/>
                  </a:lnTo>
                  <a:lnTo>
                    <a:pt x="834" y="1391"/>
                  </a:lnTo>
                  <a:lnTo>
                    <a:pt x="808" y="1400"/>
                  </a:lnTo>
                  <a:lnTo>
                    <a:pt x="781" y="1407"/>
                  </a:lnTo>
                  <a:lnTo>
                    <a:pt x="753" y="1415"/>
                  </a:lnTo>
                  <a:lnTo>
                    <a:pt x="724" y="1420"/>
                  </a:lnTo>
                  <a:lnTo>
                    <a:pt x="663" y="1429"/>
                  </a:lnTo>
                  <a:lnTo>
                    <a:pt x="599" y="1435"/>
                  </a:lnTo>
                  <a:lnTo>
                    <a:pt x="529" y="1437"/>
                  </a:lnTo>
                  <a:close/>
                  <a:moveTo>
                    <a:pt x="306" y="702"/>
                  </a:moveTo>
                  <a:lnTo>
                    <a:pt x="306" y="1032"/>
                  </a:lnTo>
                  <a:lnTo>
                    <a:pt x="308" y="1118"/>
                  </a:lnTo>
                  <a:lnTo>
                    <a:pt x="311" y="1153"/>
                  </a:lnTo>
                  <a:lnTo>
                    <a:pt x="315" y="1184"/>
                  </a:lnTo>
                  <a:lnTo>
                    <a:pt x="319" y="1212"/>
                  </a:lnTo>
                  <a:lnTo>
                    <a:pt x="326" y="1236"/>
                  </a:lnTo>
                  <a:lnTo>
                    <a:pt x="333" y="1256"/>
                  </a:lnTo>
                  <a:lnTo>
                    <a:pt x="343" y="1273"/>
                  </a:lnTo>
                  <a:lnTo>
                    <a:pt x="354" y="1288"/>
                  </a:lnTo>
                  <a:lnTo>
                    <a:pt x="365" y="1299"/>
                  </a:lnTo>
                  <a:lnTo>
                    <a:pt x="379" y="1308"/>
                  </a:lnTo>
                  <a:lnTo>
                    <a:pt x="396" y="1315"/>
                  </a:lnTo>
                  <a:lnTo>
                    <a:pt x="414" y="1319"/>
                  </a:lnTo>
                  <a:lnTo>
                    <a:pt x="435" y="1323"/>
                  </a:lnTo>
                  <a:lnTo>
                    <a:pt x="457" y="1324"/>
                  </a:lnTo>
                  <a:lnTo>
                    <a:pt x="481" y="1324"/>
                  </a:lnTo>
                  <a:lnTo>
                    <a:pt x="525" y="1324"/>
                  </a:lnTo>
                  <a:lnTo>
                    <a:pt x="567" y="1321"/>
                  </a:lnTo>
                  <a:lnTo>
                    <a:pt x="606" y="1315"/>
                  </a:lnTo>
                  <a:lnTo>
                    <a:pt x="643" y="1306"/>
                  </a:lnTo>
                  <a:lnTo>
                    <a:pt x="676" y="1297"/>
                  </a:lnTo>
                  <a:lnTo>
                    <a:pt x="705" y="1284"/>
                  </a:lnTo>
                  <a:lnTo>
                    <a:pt x="735" y="1267"/>
                  </a:lnTo>
                  <a:lnTo>
                    <a:pt x="759" y="1251"/>
                  </a:lnTo>
                  <a:lnTo>
                    <a:pt x="781" y="1231"/>
                  </a:lnTo>
                  <a:lnTo>
                    <a:pt x="801" y="1208"/>
                  </a:lnTo>
                  <a:lnTo>
                    <a:pt x="818" y="1183"/>
                  </a:lnTo>
                  <a:lnTo>
                    <a:pt x="830" y="1155"/>
                  </a:lnTo>
                  <a:lnTo>
                    <a:pt x="842" y="1126"/>
                  </a:lnTo>
                  <a:lnTo>
                    <a:pt x="849" y="1092"/>
                  </a:lnTo>
                  <a:lnTo>
                    <a:pt x="854" y="1057"/>
                  </a:lnTo>
                  <a:lnTo>
                    <a:pt x="856" y="1019"/>
                  </a:lnTo>
                  <a:lnTo>
                    <a:pt x="854" y="991"/>
                  </a:lnTo>
                  <a:lnTo>
                    <a:pt x="853" y="965"/>
                  </a:lnTo>
                  <a:lnTo>
                    <a:pt x="849" y="941"/>
                  </a:lnTo>
                  <a:lnTo>
                    <a:pt x="845" y="917"/>
                  </a:lnTo>
                  <a:lnTo>
                    <a:pt x="840" y="897"/>
                  </a:lnTo>
                  <a:lnTo>
                    <a:pt x="832" y="877"/>
                  </a:lnTo>
                  <a:lnTo>
                    <a:pt x="825" y="859"/>
                  </a:lnTo>
                  <a:lnTo>
                    <a:pt x="816" y="842"/>
                  </a:lnTo>
                  <a:lnTo>
                    <a:pt x="805" y="825"/>
                  </a:lnTo>
                  <a:lnTo>
                    <a:pt x="794" y="811"/>
                  </a:lnTo>
                  <a:lnTo>
                    <a:pt x="781" y="798"/>
                  </a:lnTo>
                  <a:lnTo>
                    <a:pt x="768" y="785"/>
                  </a:lnTo>
                  <a:lnTo>
                    <a:pt x="753" y="774"/>
                  </a:lnTo>
                  <a:lnTo>
                    <a:pt x="738" y="765"/>
                  </a:lnTo>
                  <a:lnTo>
                    <a:pt x="722" y="755"/>
                  </a:lnTo>
                  <a:lnTo>
                    <a:pt x="705" y="746"/>
                  </a:lnTo>
                  <a:lnTo>
                    <a:pt x="668" y="733"/>
                  </a:lnTo>
                  <a:lnTo>
                    <a:pt x="628" y="722"/>
                  </a:lnTo>
                  <a:lnTo>
                    <a:pt x="584" y="715"/>
                  </a:lnTo>
                  <a:lnTo>
                    <a:pt x="538" y="709"/>
                  </a:lnTo>
                  <a:lnTo>
                    <a:pt x="490" y="706"/>
                  </a:lnTo>
                  <a:lnTo>
                    <a:pt x="440" y="704"/>
                  </a:lnTo>
                  <a:lnTo>
                    <a:pt x="332" y="702"/>
                  </a:lnTo>
                  <a:lnTo>
                    <a:pt x="306" y="702"/>
                  </a:lnTo>
                  <a:close/>
                  <a:moveTo>
                    <a:pt x="306" y="601"/>
                  </a:moveTo>
                  <a:lnTo>
                    <a:pt x="354" y="601"/>
                  </a:lnTo>
                  <a:lnTo>
                    <a:pt x="424" y="599"/>
                  </a:lnTo>
                  <a:lnTo>
                    <a:pt x="460" y="595"/>
                  </a:lnTo>
                  <a:lnTo>
                    <a:pt x="497" y="592"/>
                  </a:lnTo>
                  <a:lnTo>
                    <a:pt x="534" y="586"/>
                  </a:lnTo>
                  <a:lnTo>
                    <a:pt x="571" y="579"/>
                  </a:lnTo>
                  <a:lnTo>
                    <a:pt x="606" y="569"/>
                  </a:lnTo>
                  <a:lnTo>
                    <a:pt x="641" y="557"/>
                  </a:lnTo>
                  <a:lnTo>
                    <a:pt x="672" y="540"/>
                  </a:lnTo>
                  <a:lnTo>
                    <a:pt x="687" y="531"/>
                  </a:lnTo>
                  <a:lnTo>
                    <a:pt x="702" y="522"/>
                  </a:lnTo>
                  <a:lnTo>
                    <a:pt x="716" y="510"/>
                  </a:lnTo>
                  <a:lnTo>
                    <a:pt x="727" y="499"/>
                  </a:lnTo>
                  <a:lnTo>
                    <a:pt x="740" y="487"/>
                  </a:lnTo>
                  <a:lnTo>
                    <a:pt x="751" y="472"/>
                  </a:lnTo>
                  <a:lnTo>
                    <a:pt x="761" y="457"/>
                  </a:lnTo>
                  <a:lnTo>
                    <a:pt x="770" y="442"/>
                  </a:lnTo>
                  <a:lnTo>
                    <a:pt x="777" y="424"/>
                  </a:lnTo>
                  <a:lnTo>
                    <a:pt x="783" y="407"/>
                  </a:lnTo>
                  <a:lnTo>
                    <a:pt x="788" y="387"/>
                  </a:lnTo>
                  <a:lnTo>
                    <a:pt x="792" y="367"/>
                  </a:lnTo>
                  <a:lnTo>
                    <a:pt x="794" y="345"/>
                  </a:lnTo>
                  <a:lnTo>
                    <a:pt x="796" y="323"/>
                  </a:lnTo>
                  <a:lnTo>
                    <a:pt x="794" y="291"/>
                  </a:lnTo>
                  <a:lnTo>
                    <a:pt x="790" y="262"/>
                  </a:lnTo>
                  <a:lnTo>
                    <a:pt x="783" y="238"/>
                  </a:lnTo>
                  <a:lnTo>
                    <a:pt x="772" y="216"/>
                  </a:lnTo>
                  <a:lnTo>
                    <a:pt x="759" y="196"/>
                  </a:lnTo>
                  <a:lnTo>
                    <a:pt x="744" y="179"/>
                  </a:lnTo>
                  <a:lnTo>
                    <a:pt x="726" y="164"/>
                  </a:lnTo>
                  <a:lnTo>
                    <a:pt x="705" y="151"/>
                  </a:lnTo>
                  <a:lnTo>
                    <a:pt x="683" y="140"/>
                  </a:lnTo>
                  <a:lnTo>
                    <a:pt x="657" y="131"/>
                  </a:lnTo>
                  <a:lnTo>
                    <a:pt x="632" y="126"/>
                  </a:lnTo>
                  <a:lnTo>
                    <a:pt x="602" y="120"/>
                  </a:lnTo>
                  <a:lnTo>
                    <a:pt x="573" y="116"/>
                  </a:lnTo>
                  <a:lnTo>
                    <a:pt x="540" y="113"/>
                  </a:lnTo>
                  <a:lnTo>
                    <a:pt x="470" y="111"/>
                  </a:lnTo>
                  <a:lnTo>
                    <a:pt x="391" y="115"/>
                  </a:lnTo>
                  <a:lnTo>
                    <a:pt x="306" y="120"/>
                  </a:lnTo>
                  <a:lnTo>
                    <a:pt x="306" y="601"/>
                  </a:lnTo>
                  <a:close/>
                </a:path>
              </a:pathLst>
            </a:custGeom>
            <a:solidFill>
              <a:srgbClr val="00457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blackGray">
            <a:xfrm>
              <a:off x="7656437" y="356378"/>
              <a:ext cx="144148" cy="186307"/>
            </a:xfrm>
            <a:custGeom>
              <a:avLst/>
              <a:gdLst>
                <a:gd name="T0" fmla="*/ 2147483647 w 1112"/>
                <a:gd name="T1" fmla="*/ 2147483647 h 1437"/>
                <a:gd name="T2" fmla="*/ 2147483647 w 1112"/>
                <a:gd name="T3" fmla="*/ 2147483647 h 1437"/>
                <a:gd name="T4" fmla="*/ 2147483647 w 1112"/>
                <a:gd name="T5" fmla="*/ 2147483647 h 1437"/>
                <a:gd name="T6" fmla="*/ 0 w 1112"/>
                <a:gd name="T7" fmla="*/ 2147483647 h 1437"/>
                <a:gd name="T8" fmla="*/ 2147483647 w 1112"/>
                <a:gd name="T9" fmla="*/ 2147483647 h 1437"/>
                <a:gd name="T10" fmla="*/ 2147483647 w 1112"/>
                <a:gd name="T11" fmla="*/ 2147483647 h 1437"/>
                <a:gd name="T12" fmla="*/ 2147483647 w 1112"/>
                <a:gd name="T13" fmla="*/ 2147483647 h 1437"/>
                <a:gd name="T14" fmla="*/ 2147483647 w 1112"/>
                <a:gd name="T15" fmla="*/ 2147483647 h 1437"/>
                <a:gd name="T16" fmla="*/ 2147483647 w 1112"/>
                <a:gd name="T17" fmla="*/ 2147483647 h 1437"/>
                <a:gd name="T18" fmla="*/ 2147483647 w 1112"/>
                <a:gd name="T19" fmla="*/ 2147483647 h 1437"/>
                <a:gd name="T20" fmla="*/ 2147483647 w 1112"/>
                <a:gd name="T21" fmla="*/ 2147483647 h 1437"/>
                <a:gd name="T22" fmla="*/ 2147483647 w 1112"/>
                <a:gd name="T23" fmla="*/ 2147483647 h 1437"/>
                <a:gd name="T24" fmla="*/ 2147483647 w 1112"/>
                <a:gd name="T25" fmla="*/ 2147483647 h 1437"/>
                <a:gd name="T26" fmla="*/ 2147483647 w 1112"/>
                <a:gd name="T27" fmla="*/ 2147483647 h 1437"/>
                <a:gd name="T28" fmla="*/ 2147483647 w 1112"/>
                <a:gd name="T29" fmla="*/ 2147483647 h 1437"/>
                <a:gd name="T30" fmla="*/ 2147483647 w 1112"/>
                <a:gd name="T31" fmla="*/ 2147483647 h 1437"/>
                <a:gd name="T32" fmla="*/ 2147483647 w 1112"/>
                <a:gd name="T33" fmla="*/ 2147483647 h 1437"/>
                <a:gd name="T34" fmla="*/ 2147483647 w 1112"/>
                <a:gd name="T35" fmla="*/ 2147483647 h 1437"/>
                <a:gd name="T36" fmla="*/ 2147483647 w 1112"/>
                <a:gd name="T37" fmla="*/ 2147483647 h 1437"/>
                <a:gd name="T38" fmla="*/ 2147483647 w 1112"/>
                <a:gd name="T39" fmla="*/ 0 h 1437"/>
                <a:gd name="T40" fmla="*/ 2147483647 w 1112"/>
                <a:gd name="T41" fmla="*/ 0 h 1437"/>
                <a:gd name="T42" fmla="*/ 2147483647 w 1112"/>
                <a:gd name="T43" fmla="*/ 2147483647 h 1437"/>
                <a:gd name="T44" fmla="*/ 2147483647 w 1112"/>
                <a:gd name="T45" fmla="*/ 2147483647 h 1437"/>
                <a:gd name="T46" fmla="*/ 2147483647 w 1112"/>
                <a:gd name="T47" fmla="*/ 2147483647 h 1437"/>
                <a:gd name="T48" fmla="*/ 2147483647 w 1112"/>
                <a:gd name="T49" fmla="*/ 2147483647 h 1437"/>
                <a:gd name="T50" fmla="*/ 2147483647 w 1112"/>
                <a:gd name="T51" fmla="*/ 2147483647 h 1437"/>
                <a:gd name="T52" fmla="*/ 2147483647 w 1112"/>
                <a:gd name="T53" fmla="*/ 2147483647 h 1437"/>
                <a:gd name="T54" fmla="*/ 2147483647 w 1112"/>
                <a:gd name="T55" fmla="*/ 2147483647 h 1437"/>
                <a:gd name="T56" fmla="*/ 2147483647 w 1112"/>
                <a:gd name="T57" fmla="*/ 2147483647 h 1437"/>
                <a:gd name="T58" fmla="*/ 2147483647 w 1112"/>
                <a:gd name="T59" fmla="*/ 2147483647 h 1437"/>
                <a:gd name="T60" fmla="*/ 2147483647 w 1112"/>
                <a:gd name="T61" fmla="*/ 2147483647 h 1437"/>
                <a:gd name="T62" fmla="*/ 2147483647 w 1112"/>
                <a:gd name="T63" fmla="*/ 2147483647 h 1437"/>
                <a:gd name="T64" fmla="*/ 2147483647 w 1112"/>
                <a:gd name="T65" fmla="*/ 2147483647 h 1437"/>
                <a:gd name="T66" fmla="*/ 2147483647 w 1112"/>
                <a:gd name="T67" fmla="*/ 2147483647 h 1437"/>
                <a:gd name="T68" fmla="*/ 2147483647 w 1112"/>
                <a:gd name="T69" fmla="*/ 2147483647 h 1437"/>
                <a:gd name="T70" fmla="*/ 2147483647 w 1112"/>
                <a:gd name="T71" fmla="*/ 2147483647 h 1437"/>
                <a:gd name="T72" fmla="*/ 2147483647 w 1112"/>
                <a:gd name="T73" fmla="*/ 2147483647 h 1437"/>
                <a:gd name="T74" fmla="*/ 2147483647 w 1112"/>
                <a:gd name="T75" fmla="*/ 2147483647 h 1437"/>
                <a:gd name="T76" fmla="*/ 2147483647 w 1112"/>
                <a:gd name="T77" fmla="*/ 2147483647 h 1437"/>
                <a:gd name="T78" fmla="*/ 2147483647 w 1112"/>
                <a:gd name="T79" fmla="*/ 2147483647 h 1437"/>
                <a:gd name="T80" fmla="*/ 2147483647 w 1112"/>
                <a:gd name="T81" fmla="*/ 2147483647 h 1437"/>
                <a:gd name="T82" fmla="*/ 2147483647 w 1112"/>
                <a:gd name="T83" fmla="*/ 2147483647 h 1437"/>
                <a:gd name="T84" fmla="*/ 2147483647 w 1112"/>
                <a:gd name="T85" fmla="*/ 2147483647 h 1437"/>
                <a:gd name="T86" fmla="*/ 2147483647 w 1112"/>
                <a:gd name="T87" fmla="*/ 2147483647 h 1437"/>
                <a:gd name="T88" fmla="*/ 2147483647 w 1112"/>
                <a:gd name="T89" fmla="*/ 2147483647 h 1437"/>
                <a:gd name="T90" fmla="*/ 2147483647 w 1112"/>
                <a:gd name="T91" fmla="*/ 2147483647 h 1437"/>
                <a:gd name="T92" fmla="*/ 2147483647 w 1112"/>
                <a:gd name="T93" fmla="*/ 2147483647 h 1437"/>
                <a:gd name="T94" fmla="*/ 2147483647 w 1112"/>
                <a:gd name="T95" fmla="*/ 2147483647 h 1437"/>
                <a:gd name="T96" fmla="*/ 2147483647 w 1112"/>
                <a:gd name="T97" fmla="*/ 2147483647 h 1437"/>
                <a:gd name="T98" fmla="*/ 2147483647 w 1112"/>
                <a:gd name="T99" fmla="*/ 2147483647 h 1437"/>
                <a:gd name="T100" fmla="*/ 2147483647 w 1112"/>
                <a:gd name="T101" fmla="*/ 2147483647 h 1437"/>
                <a:gd name="T102" fmla="*/ 2147483647 w 1112"/>
                <a:gd name="T103" fmla="*/ 2147483647 h 1437"/>
                <a:gd name="T104" fmla="*/ 2147483647 w 1112"/>
                <a:gd name="T105" fmla="*/ 2147483647 h 1437"/>
                <a:gd name="T106" fmla="*/ 2147483647 w 1112"/>
                <a:gd name="T107" fmla="*/ 2147483647 h 1437"/>
                <a:gd name="T108" fmla="*/ 2147483647 w 1112"/>
                <a:gd name="T109" fmla="*/ 2147483647 h 1437"/>
                <a:gd name="T110" fmla="*/ 2147483647 w 1112"/>
                <a:gd name="T111" fmla="*/ 2147483647 h 1437"/>
                <a:gd name="T112" fmla="*/ 2147483647 w 1112"/>
                <a:gd name="T113" fmla="*/ 2147483647 h 1437"/>
                <a:gd name="T114" fmla="*/ 2147483647 w 1112"/>
                <a:gd name="T115" fmla="*/ 2147483647 h 1437"/>
                <a:gd name="T116" fmla="*/ 2147483647 w 1112"/>
                <a:gd name="T117" fmla="*/ 2147483647 h 1437"/>
                <a:gd name="T118" fmla="*/ 2147483647 w 1112"/>
                <a:gd name="T119" fmla="*/ 2147483647 h 1437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112" h="1437">
                  <a:moveTo>
                    <a:pt x="529" y="1437"/>
                  </a:moveTo>
                  <a:lnTo>
                    <a:pt x="529" y="1437"/>
                  </a:lnTo>
                  <a:lnTo>
                    <a:pt x="387" y="1435"/>
                  </a:lnTo>
                  <a:lnTo>
                    <a:pt x="245" y="1431"/>
                  </a:lnTo>
                  <a:lnTo>
                    <a:pt x="133" y="1429"/>
                  </a:lnTo>
                  <a:lnTo>
                    <a:pt x="21" y="1428"/>
                  </a:lnTo>
                  <a:lnTo>
                    <a:pt x="0" y="1428"/>
                  </a:lnTo>
                  <a:lnTo>
                    <a:pt x="9" y="1409"/>
                  </a:lnTo>
                  <a:lnTo>
                    <a:pt x="21" y="1382"/>
                  </a:lnTo>
                  <a:lnTo>
                    <a:pt x="32" y="1350"/>
                  </a:lnTo>
                  <a:lnTo>
                    <a:pt x="43" y="1319"/>
                  </a:lnTo>
                  <a:lnTo>
                    <a:pt x="50" y="1286"/>
                  </a:lnTo>
                  <a:lnTo>
                    <a:pt x="57" y="1251"/>
                  </a:lnTo>
                  <a:lnTo>
                    <a:pt x="63" y="1216"/>
                  </a:lnTo>
                  <a:lnTo>
                    <a:pt x="72" y="1146"/>
                  </a:lnTo>
                  <a:lnTo>
                    <a:pt x="78" y="1074"/>
                  </a:lnTo>
                  <a:lnTo>
                    <a:pt x="79" y="1004"/>
                  </a:lnTo>
                  <a:lnTo>
                    <a:pt x="81" y="871"/>
                  </a:lnTo>
                  <a:lnTo>
                    <a:pt x="81" y="317"/>
                  </a:lnTo>
                  <a:lnTo>
                    <a:pt x="79" y="243"/>
                  </a:lnTo>
                  <a:lnTo>
                    <a:pt x="78" y="207"/>
                  </a:lnTo>
                  <a:lnTo>
                    <a:pt x="76" y="170"/>
                  </a:lnTo>
                  <a:lnTo>
                    <a:pt x="70" y="135"/>
                  </a:lnTo>
                  <a:lnTo>
                    <a:pt x="61" y="100"/>
                  </a:lnTo>
                  <a:lnTo>
                    <a:pt x="55" y="85"/>
                  </a:lnTo>
                  <a:lnTo>
                    <a:pt x="50" y="68"/>
                  </a:lnTo>
                  <a:lnTo>
                    <a:pt x="43" y="56"/>
                  </a:lnTo>
                  <a:lnTo>
                    <a:pt x="33" y="41"/>
                  </a:lnTo>
                  <a:lnTo>
                    <a:pt x="21" y="22"/>
                  </a:lnTo>
                  <a:lnTo>
                    <a:pt x="44" y="22"/>
                  </a:lnTo>
                  <a:lnTo>
                    <a:pt x="118" y="21"/>
                  </a:lnTo>
                  <a:lnTo>
                    <a:pt x="192" y="19"/>
                  </a:lnTo>
                  <a:lnTo>
                    <a:pt x="341" y="11"/>
                  </a:lnTo>
                  <a:lnTo>
                    <a:pt x="518" y="4"/>
                  </a:lnTo>
                  <a:lnTo>
                    <a:pt x="611" y="0"/>
                  </a:lnTo>
                  <a:lnTo>
                    <a:pt x="694" y="0"/>
                  </a:lnTo>
                  <a:lnTo>
                    <a:pt x="733" y="2"/>
                  </a:lnTo>
                  <a:lnTo>
                    <a:pt x="770" y="6"/>
                  </a:lnTo>
                  <a:lnTo>
                    <a:pt x="807" y="11"/>
                  </a:lnTo>
                  <a:lnTo>
                    <a:pt x="838" y="19"/>
                  </a:lnTo>
                  <a:lnTo>
                    <a:pt x="869" y="30"/>
                  </a:lnTo>
                  <a:lnTo>
                    <a:pt x="899" y="43"/>
                  </a:lnTo>
                  <a:lnTo>
                    <a:pt x="924" y="56"/>
                  </a:lnTo>
                  <a:lnTo>
                    <a:pt x="946" y="72"/>
                  </a:lnTo>
                  <a:lnTo>
                    <a:pt x="969" y="92"/>
                  </a:lnTo>
                  <a:lnTo>
                    <a:pt x="987" y="113"/>
                  </a:lnTo>
                  <a:lnTo>
                    <a:pt x="1002" y="135"/>
                  </a:lnTo>
                  <a:lnTo>
                    <a:pt x="1015" y="159"/>
                  </a:lnTo>
                  <a:lnTo>
                    <a:pt x="1026" y="186"/>
                  </a:lnTo>
                  <a:lnTo>
                    <a:pt x="1033" y="214"/>
                  </a:lnTo>
                  <a:lnTo>
                    <a:pt x="1037" y="243"/>
                  </a:lnTo>
                  <a:lnTo>
                    <a:pt x="1039" y="275"/>
                  </a:lnTo>
                  <a:lnTo>
                    <a:pt x="1037" y="308"/>
                  </a:lnTo>
                  <a:lnTo>
                    <a:pt x="1033" y="339"/>
                  </a:lnTo>
                  <a:lnTo>
                    <a:pt x="1024" y="371"/>
                  </a:lnTo>
                  <a:lnTo>
                    <a:pt x="1015" y="398"/>
                  </a:lnTo>
                  <a:lnTo>
                    <a:pt x="1002" y="424"/>
                  </a:lnTo>
                  <a:lnTo>
                    <a:pt x="985" y="448"/>
                  </a:lnTo>
                  <a:lnTo>
                    <a:pt x="969" y="470"/>
                  </a:lnTo>
                  <a:lnTo>
                    <a:pt x="948" y="492"/>
                  </a:lnTo>
                  <a:lnTo>
                    <a:pt x="928" y="512"/>
                  </a:lnTo>
                  <a:lnTo>
                    <a:pt x="904" y="531"/>
                  </a:lnTo>
                  <a:lnTo>
                    <a:pt x="880" y="547"/>
                  </a:lnTo>
                  <a:lnTo>
                    <a:pt x="856" y="564"/>
                  </a:lnTo>
                  <a:lnTo>
                    <a:pt x="829" y="579"/>
                  </a:lnTo>
                  <a:lnTo>
                    <a:pt x="803" y="592"/>
                  </a:lnTo>
                  <a:lnTo>
                    <a:pt x="748" y="617"/>
                  </a:lnTo>
                  <a:lnTo>
                    <a:pt x="783" y="626"/>
                  </a:lnTo>
                  <a:lnTo>
                    <a:pt x="816" y="638"/>
                  </a:lnTo>
                  <a:lnTo>
                    <a:pt x="851" y="649"/>
                  </a:lnTo>
                  <a:lnTo>
                    <a:pt x="882" y="660"/>
                  </a:lnTo>
                  <a:lnTo>
                    <a:pt x="913" y="674"/>
                  </a:lnTo>
                  <a:lnTo>
                    <a:pt x="945" y="691"/>
                  </a:lnTo>
                  <a:lnTo>
                    <a:pt x="972" y="708"/>
                  </a:lnTo>
                  <a:lnTo>
                    <a:pt x="1000" y="728"/>
                  </a:lnTo>
                  <a:lnTo>
                    <a:pt x="1024" y="750"/>
                  </a:lnTo>
                  <a:lnTo>
                    <a:pt x="1046" y="774"/>
                  </a:lnTo>
                  <a:lnTo>
                    <a:pt x="1064" y="801"/>
                  </a:lnTo>
                  <a:lnTo>
                    <a:pt x="1081" y="831"/>
                  </a:lnTo>
                  <a:lnTo>
                    <a:pt x="1094" y="864"/>
                  </a:lnTo>
                  <a:lnTo>
                    <a:pt x="1105" y="901"/>
                  </a:lnTo>
                  <a:lnTo>
                    <a:pt x="1110" y="940"/>
                  </a:lnTo>
                  <a:lnTo>
                    <a:pt x="1112" y="982"/>
                  </a:lnTo>
                  <a:lnTo>
                    <a:pt x="1112" y="1010"/>
                  </a:lnTo>
                  <a:lnTo>
                    <a:pt x="1110" y="1037"/>
                  </a:lnTo>
                  <a:lnTo>
                    <a:pt x="1107" y="1063"/>
                  </a:lnTo>
                  <a:lnTo>
                    <a:pt x="1103" y="1087"/>
                  </a:lnTo>
                  <a:lnTo>
                    <a:pt x="1097" y="1111"/>
                  </a:lnTo>
                  <a:lnTo>
                    <a:pt x="1092" y="1135"/>
                  </a:lnTo>
                  <a:lnTo>
                    <a:pt x="1083" y="1157"/>
                  </a:lnTo>
                  <a:lnTo>
                    <a:pt x="1075" y="1179"/>
                  </a:lnTo>
                  <a:lnTo>
                    <a:pt x="1064" y="1199"/>
                  </a:lnTo>
                  <a:lnTo>
                    <a:pt x="1053" y="1219"/>
                  </a:lnTo>
                  <a:lnTo>
                    <a:pt x="1042" y="1238"/>
                  </a:lnTo>
                  <a:lnTo>
                    <a:pt x="1027" y="1256"/>
                  </a:lnTo>
                  <a:lnTo>
                    <a:pt x="1015" y="1275"/>
                  </a:lnTo>
                  <a:lnTo>
                    <a:pt x="998" y="1289"/>
                  </a:lnTo>
                  <a:lnTo>
                    <a:pt x="981" y="1306"/>
                  </a:lnTo>
                  <a:lnTo>
                    <a:pt x="963" y="1321"/>
                  </a:lnTo>
                  <a:lnTo>
                    <a:pt x="945" y="1336"/>
                  </a:lnTo>
                  <a:lnTo>
                    <a:pt x="924" y="1348"/>
                  </a:lnTo>
                  <a:lnTo>
                    <a:pt x="904" y="1359"/>
                  </a:lnTo>
                  <a:lnTo>
                    <a:pt x="882" y="1371"/>
                  </a:lnTo>
                  <a:lnTo>
                    <a:pt x="858" y="1382"/>
                  </a:lnTo>
                  <a:lnTo>
                    <a:pt x="834" y="1391"/>
                  </a:lnTo>
                  <a:lnTo>
                    <a:pt x="808" y="1400"/>
                  </a:lnTo>
                  <a:lnTo>
                    <a:pt x="781" y="1407"/>
                  </a:lnTo>
                  <a:lnTo>
                    <a:pt x="753" y="1415"/>
                  </a:lnTo>
                  <a:lnTo>
                    <a:pt x="724" y="1420"/>
                  </a:lnTo>
                  <a:lnTo>
                    <a:pt x="663" y="1429"/>
                  </a:lnTo>
                  <a:lnTo>
                    <a:pt x="599" y="1435"/>
                  </a:lnTo>
                  <a:lnTo>
                    <a:pt x="529" y="1437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blackGray">
            <a:xfrm>
              <a:off x="7695907" y="447385"/>
              <a:ext cx="71216" cy="80704"/>
            </a:xfrm>
            <a:custGeom>
              <a:avLst/>
              <a:gdLst>
                <a:gd name="T0" fmla="*/ 0 w 550"/>
                <a:gd name="T1" fmla="*/ 0 h 622"/>
                <a:gd name="T2" fmla="*/ 0 w 550"/>
                <a:gd name="T3" fmla="*/ 2147483647 h 622"/>
                <a:gd name="T4" fmla="*/ 0 w 550"/>
                <a:gd name="T5" fmla="*/ 2147483647 h 622"/>
                <a:gd name="T6" fmla="*/ 2147483647 w 550"/>
                <a:gd name="T7" fmla="*/ 2147483647 h 622"/>
                <a:gd name="T8" fmla="*/ 2147483647 w 550"/>
                <a:gd name="T9" fmla="*/ 2147483647 h 622"/>
                <a:gd name="T10" fmla="*/ 2147483647 w 550"/>
                <a:gd name="T11" fmla="*/ 2147483647 h 622"/>
                <a:gd name="T12" fmla="*/ 2147483647 w 550"/>
                <a:gd name="T13" fmla="*/ 2147483647 h 622"/>
                <a:gd name="T14" fmla="*/ 2147483647 w 550"/>
                <a:gd name="T15" fmla="*/ 2147483647 h 622"/>
                <a:gd name="T16" fmla="*/ 2147483647 w 550"/>
                <a:gd name="T17" fmla="*/ 2147483647 h 622"/>
                <a:gd name="T18" fmla="*/ 2147483647 w 550"/>
                <a:gd name="T19" fmla="*/ 2147483647 h 622"/>
                <a:gd name="T20" fmla="*/ 2147483647 w 550"/>
                <a:gd name="T21" fmla="*/ 2147483647 h 622"/>
                <a:gd name="T22" fmla="*/ 2147483647 w 550"/>
                <a:gd name="T23" fmla="*/ 2147483647 h 622"/>
                <a:gd name="T24" fmla="*/ 2147483647 w 550"/>
                <a:gd name="T25" fmla="*/ 2147483647 h 622"/>
                <a:gd name="T26" fmla="*/ 2147483647 w 550"/>
                <a:gd name="T27" fmla="*/ 2147483647 h 622"/>
                <a:gd name="T28" fmla="*/ 2147483647 w 550"/>
                <a:gd name="T29" fmla="*/ 2147483647 h 622"/>
                <a:gd name="T30" fmla="*/ 2147483647 w 550"/>
                <a:gd name="T31" fmla="*/ 2147483647 h 622"/>
                <a:gd name="T32" fmla="*/ 2147483647 w 550"/>
                <a:gd name="T33" fmla="*/ 2147483647 h 622"/>
                <a:gd name="T34" fmla="*/ 2147483647 w 550"/>
                <a:gd name="T35" fmla="*/ 2147483647 h 622"/>
                <a:gd name="T36" fmla="*/ 2147483647 w 550"/>
                <a:gd name="T37" fmla="*/ 2147483647 h 622"/>
                <a:gd name="T38" fmla="*/ 2147483647 w 550"/>
                <a:gd name="T39" fmla="*/ 2147483647 h 622"/>
                <a:gd name="T40" fmla="*/ 2147483647 w 550"/>
                <a:gd name="T41" fmla="*/ 2147483647 h 622"/>
                <a:gd name="T42" fmla="*/ 2147483647 w 550"/>
                <a:gd name="T43" fmla="*/ 2147483647 h 622"/>
                <a:gd name="T44" fmla="*/ 2147483647 w 550"/>
                <a:gd name="T45" fmla="*/ 2147483647 h 622"/>
                <a:gd name="T46" fmla="*/ 2147483647 w 550"/>
                <a:gd name="T47" fmla="*/ 2147483647 h 622"/>
                <a:gd name="T48" fmla="*/ 2147483647 w 550"/>
                <a:gd name="T49" fmla="*/ 2147483647 h 622"/>
                <a:gd name="T50" fmla="*/ 2147483647 w 550"/>
                <a:gd name="T51" fmla="*/ 2147483647 h 622"/>
                <a:gd name="T52" fmla="*/ 2147483647 w 550"/>
                <a:gd name="T53" fmla="*/ 2147483647 h 622"/>
                <a:gd name="T54" fmla="*/ 2147483647 w 550"/>
                <a:gd name="T55" fmla="*/ 2147483647 h 622"/>
                <a:gd name="T56" fmla="*/ 2147483647 w 550"/>
                <a:gd name="T57" fmla="*/ 2147483647 h 622"/>
                <a:gd name="T58" fmla="*/ 2147483647 w 550"/>
                <a:gd name="T59" fmla="*/ 2147483647 h 622"/>
                <a:gd name="T60" fmla="*/ 2147483647 w 550"/>
                <a:gd name="T61" fmla="*/ 2147483647 h 622"/>
                <a:gd name="T62" fmla="*/ 2147483647 w 550"/>
                <a:gd name="T63" fmla="*/ 2147483647 h 622"/>
                <a:gd name="T64" fmla="*/ 2147483647 w 550"/>
                <a:gd name="T65" fmla="*/ 2147483647 h 622"/>
                <a:gd name="T66" fmla="*/ 2147483647 w 550"/>
                <a:gd name="T67" fmla="*/ 2147483647 h 622"/>
                <a:gd name="T68" fmla="*/ 2147483647 w 550"/>
                <a:gd name="T69" fmla="*/ 2147483647 h 622"/>
                <a:gd name="T70" fmla="*/ 2147483647 w 550"/>
                <a:gd name="T71" fmla="*/ 2147483647 h 622"/>
                <a:gd name="T72" fmla="*/ 2147483647 w 550"/>
                <a:gd name="T73" fmla="*/ 2147483647 h 622"/>
                <a:gd name="T74" fmla="*/ 2147483647 w 550"/>
                <a:gd name="T75" fmla="*/ 2147483647 h 622"/>
                <a:gd name="T76" fmla="*/ 2147483647 w 550"/>
                <a:gd name="T77" fmla="*/ 2147483647 h 622"/>
                <a:gd name="T78" fmla="*/ 2147483647 w 550"/>
                <a:gd name="T79" fmla="*/ 2147483647 h 622"/>
                <a:gd name="T80" fmla="*/ 2147483647 w 550"/>
                <a:gd name="T81" fmla="*/ 2147483647 h 622"/>
                <a:gd name="T82" fmla="*/ 2147483647 w 550"/>
                <a:gd name="T83" fmla="*/ 2147483647 h 622"/>
                <a:gd name="T84" fmla="*/ 2147483647 w 550"/>
                <a:gd name="T85" fmla="*/ 2147483647 h 622"/>
                <a:gd name="T86" fmla="*/ 2147483647 w 550"/>
                <a:gd name="T87" fmla="*/ 2147483647 h 622"/>
                <a:gd name="T88" fmla="*/ 2147483647 w 550"/>
                <a:gd name="T89" fmla="*/ 2147483647 h 622"/>
                <a:gd name="T90" fmla="*/ 2147483647 w 550"/>
                <a:gd name="T91" fmla="*/ 2147483647 h 622"/>
                <a:gd name="T92" fmla="*/ 2147483647 w 550"/>
                <a:gd name="T93" fmla="*/ 2147483647 h 622"/>
                <a:gd name="T94" fmla="*/ 2147483647 w 550"/>
                <a:gd name="T95" fmla="*/ 2147483647 h 622"/>
                <a:gd name="T96" fmla="*/ 2147483647 w 550"/>
                <a:gd name="T97" fmla="*/ 2147483647 h 622"/>
                <a:gd name="T98" fmla="*/ 2147483647 w 550"/>
                <a:gd name="T99" fmla="*/ 2147483647 h 622"/>
                <a:gd name="T100" fmla="*/ 2147483647 w 550"/>
                <a:gd name="T101" fmla="*/ 2147483647 h 622"/>
                <a:gd name="T102" fmla="*/ 2147483647 w 550"/>
                <a:gd name="T103" fmla="*/ 2147483647 h 622"/>
                <a:gd name="T104" fmla="*/ 2147483647 w 550"/>
                <a:gd name="T105" fmla="*/ 2147483647 h 622"/>
                <a:gd name="T106" fmla="*/ 2147483647 w 550"/>
                <a:gd name="T107" fmla="*/ 2147483647 h 622"/>
                <a:gd name="T108" fmla="*/ 2147483647 w 550"/>
                <a:gd name="T109" fmla="*/ 2147483647 h 622"/>
                <a:gd name="T110" fmla="*/ 2147483647 w 550"/>
                <a:gd name="T111" fmla="*/ 2147483647 h 622"/>
                <a:gd name="T112" fmla="*/ 2147483647 w 550"/>
                <a:gd name="T113" fmla="*/ 2147483647 h 622"/>
                <a:gd name="T114" fmla="*/ 2147483647 w 550"/>
                <a:gd name="T115" fmla="*/ 2147483647 h 622"/>
                <a:gd name="T116" fmla="*/ 2147483647 w 550"/>
                <a:gd name="T117" fmla="*/ 0 h 622"/>
                <a:gd name="T118" fmla="*/ 0 w 550"/>
                <a:gd name="T119" fmla="*/ 0 h 622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50" h="622">
                  <a:moveTo>
                    <a:pt x="0" y="0"/>
                  </a:moveTo>
                  <a:lnTo>
                    <a:pt x="0" y="330"/>
                  </a:lnTo>
                  <a:lnTo>
                    <a:pt x="2" y="416"/>
                  </a:lnTo>
                  <a:lnTo>
                    <a:pt x="5" y="451"/>
                  </a:lnTo>
                  <a:lnTo>
                    <a:pt x="9" y="482"/>
                  </a:lnTo>
                  <a:lnTo>
                    <a:pt x="13" y="510"/>
                  </a:lnTo>
                  <a:lnTo>
                    <a:pt x="20" y="534"/>
                  </a:lnTo>
                  <a:lnTo>
                    <a:pt x="27" y="554"/>
                  </a:lnTo>
                  <a:lnTo>
                    <a:pt x="37" y="571"/>
                  </a:lnTo>
                  <a:lnTo>
                    <a:pt x="48" y="586"/>
                  </a:lnTo>
                  <a:lnTo>
                    <a:pt x="59" y="597"/>
                  </a:lnTo>
                  <a:lnTo>
                    <a:pt x="73" y="606"/>
                  </a:lnTo>
                  <a:lnTo>
                    <a:pt x="90" y="613"/>
                  </a:lnTo>
                  <a:lnTo>
                    <a:pt x="108" y="617"/>
                  </a:lnTo>
                  <a:lnTo>
                    <a:pt x="129" y="621"/>
                  </a:lnTo>
                  <a:lnTo>
                    <a:pt x="151" y="622"/>
                  </a:lnTo>
                  <a:lnTo>
                    <a:pt x="175" y="622"/>
                  </a:lnTo>
                  <a:lnTo>
                    <a:pt x="219" y="622"/>
                  </a:lnTo>
                  <a:lnTo>
                    <a:pt x="261" y="619"/>
                  </a:lnTo>
                  <a:lnTo>
                    <a:pt x="300" y="613"/>
                  </a:lnTo>
                  <a:lnTo>
                    <a:pt x="337" y="604"/>
                  </a:lnTo>
                  <a:lnTo>
                    <a:pt x="370" y="595"/>
                  </a:lnTo>
                  <a:lnTo>
                    <a:pt x="399" y="582"/>
                  </a:lnTo>
                  <a:lnTo>
                    <a:pt x="429" y="565"/>
                  </a:lnTo>
                  <a:lnTo>
                    <a:pt x="453" y="549"/>
                  </a:lnTo>
                  <a:lnTo>
                    <a:pt x="475" y="529"/>
                  </a:lnTo>
                  <a:lnTo>
                    <a:pt x="495" y="506"/>
                  </a:lnTo>
                  <a:lnTo>
                    <a:pt x="512" y="481"/>
                  </a:lnTo>
                  <a:lnTo>
                    <a:pt x="524" y="453"/>
                  </a:lnTo>
                  <a:lnTo>
                    <a:pt x="536" y="424"/>
                  </a:lnTo>
                  <a:lnTo>
                    <a:pt x="543" y="390"/>
                  </a:lnTo>
                  <a:lnTo>
                    <a:pt x="548" y="355"/>
                  </a:lnTo>
                  <a:lnTo>
                    <a:pt x="550" y="317"/>
                  </a:lnTo>
                  <a:lnTo>
                    <a:pt x="548" y="289"/>
                  </a:lnTo>
                  <a:lnTo>
                    <a:pt x="547" y="263"/>
                  </a:lnTo>
                  <a:lnTo>
                    <a:pt x="543" y="239"/>
                  </a:lnTo>
                  <a:lnTo>
                    <a:pt x="539" y="215"/>
                  </a:lnTo>
                  <a:lnTo>
                    <a:pt x="534" y="195"/>
                  </a:lnTo>
                  <a:lnTo>
                    <a:pt x="526" y="175"/>
                  </a:lnTo>
                  <a:lnTo>
                    <a:pt x="519" y="157"/>
                  </a:lnTo>
                  <a:lnTo>
                    <a:pt x="510" y="140"/>
                  </a:lnTo>
                  <a:lnTo>
                    <a:pt x="499" y="123"/>
                  </a:lnTo>
                  <a:lnTo>
                    <a:pt x="488" y="109"/>
                  </a:lnTo>
                  <a:lnTo>
                    <a:pt x="475" y="96"/>
                  </a:lnTo>
                  <a:lnTo>
                    <a:pt x="462" y="83"/>
                  </a:lnTo>
                  <a:lnTo>
                    <a:pt x="447" y="72"/>
                  </a:lnTo>
                  <a:lnTo>
                    <a:pt x="432" y="63"/>
                  </a:lnTo>
                  <a:lnTo>
                    <a:pt x="416" y="53"/>
                  </a:lnTo>
                  <a:lnTo>
                    <a:pt x="399" y="44"/>
                  </a:lnTo>
                  <a:lnTo>
                    <a:pt x="362" y="31"/>
                  </a:lnTo>
                  <a:lnTo>
                    <a:pt x="322" y="20"/>
                  </a:lnTo>
                  <a:lnTo>
                    <a:pt x="278" y="13"/>
                  </a:lnTo>
                  <a:lnTo>
                    <a:pt x="232" y="7"/>
                  </a:lnTo>
                  <a:lnTo>
                    <a:pt x="184" y="4"/>
                  </a:lnTo>
                  <a:lnTo>
                    <a:pt x="134" y="2"/>
                  </a:lnTo>
                  <a:lnTo>
                    <a:pt x="26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blackGray">
            <a:xfrm>
              <a:off x="7695907" y="370115"/>
              <a:ext cx="63494" cy="63533"/>
            </a:xfrm>
            <a:custGeom>
              <a:avLst/>
              <a:gdLst>
                <a:gd name="T0" fmla="*/ 0 w 490"/>
                <a:gd name="T1" fmla="*/ 2147483647 h 490"/>
                <a:gd name="T2" fmla="*/ 2147483647 w 490"/>
                <a:gd name="T3" fmla="*/ 2147483647 h 490"/>
                <a:gd name="T4" fmla="*/ 2147483647 w 490"/>
                <a:gd name="T5" fmla="*/ 2147483647 h 490"/>
                <a:gd name="T6" fmla="*/ 2147483647 w 490"/>
                <a:gd name="T7" fmla="*/ 2147483647 h 490"/>
                <a:gd name="T8" fmla="*/ 2147483647 w 490"/>
                <a:gd name="T9" fmla="*/ 2147483647 h 490"/>
                <a:gd name="T10" fmla="*/ 2147483647 w 490"/>
                <a:gd name="T11" fmla="*/ 2147483647 h 490"/>
                <a:gd name="T12" fmla="*/ 2147483647 w 490"/>
                <a:gd name="T13" fmla="*/ 2147483647 h 490"/>
                <a:gd name="T14" fmla="*/ 2147483647 w 490"/>
                <a:gd name="T15" fmla="*/ 2147483647 h 490"/>
                <a:gd name="T16" fmla="*/ 2147483647 w 490"/>
                <a:gd name="T17" fmla="*/ 2147483647 h 490"/>
                <a:gd name="T18" fmla="*/ 2147483647 w 490"/>
                <a:gd name="T19" fmla="*/ 2147483647 h 490"/>
                <a:gd name="T20" fmla="*/ 2147483647 w 490"/>
                <a:gd name="T21" fmla="*/ 2147483647 h 490"/>
                <a:gd name="T22" fmla="*/ 2147483647 w 490"/>
                <a:gd name="T23" fmla="*/ 2147483647 h 490"/>
                <a:gd name="T24" fmla="*/ 2147483647 w 490"/>
                <a:gd name="T25" fmla="*/ 2147483647 h 490"/>
                <a:gd name="T26" fmla="*/ 2147483647 w 490"/>
                <a:gd name="T27" fmla="*/ 2147483647 h 490"/>
                <a:gd name="T28" fmla="*/ 2147483647 w 490"/>
                <a:gd name="T29" fmla="*/ 2147483647 h 490"/>
                <a:gd name="T30" fmla="*/ 2147483647 w 490"/>
                <a:gd name="T31" fmla="*/ 2147483647 h 490"/>
                <a:gd name="T32" fmla="*/ 2147483647 w 490"/>
                <a:gd name="T33" fmla="*/ 2147483647 h 490"/>
                <a:gd name="T34" fmla="*/ 2147483647 w 490"/>
                <a:gd name="T35" fmla="*/ 2147483647 h 490"/>
                <a:gd name="T36" fmla="*/ 2147483647 w 490"/>
                <a:gd name="T37" fmla="*/ 2147483647 h 490"/>
                <a:gd name="T38" fmla="*/ 2147483647 w 490"/>
                <a:gd name="T39" fmla="*/ 2147483647 h 490"/>
                <a:gd name="T40" fmla="*/ 2147483647 w 490"/>
                <a:gd name="T41" fmla="*/ 2147483647 h 490"/>
                <a:gd name="T42" fmla="*/ 2147483647 w 490"/>
                <a:gd name="T43" fmla="*/ 2147483647 h 490"/>
                <a:gd name="T44" fmla="*/ 2147483647 w 490"/>
                <a:gd name="T45" fmla="*/ 2147483647 h 490"/>
                <a:gd name="T46" fmla="*/ 2147483647 w 490"/>
                <a:gd name="T47" fmla="*/ 2147483647 h 490"/>
                <a:gd name="T48" fmla="*/ 2147483647 w 490"/>
                <a:gd name="T49" fmla="*/ 2147483647 h 490"/>
                <a:gd name="T50" fmla="*/ 2147483647 w 490"/>
                <a:gd name="T51" fmla="*/ 2147483647 h 490"/>
                <a:gd name="T52" fmla="*/ 2147483647 w 490"/>
                <a:gd name="T53" fmla="*/ 2147483647 h 490"/>
                <a:gd name="T54" fmla="*/ 2147483647 w 490"/>
                <a:gd name="T55" fmla="*/ 2147483647 h 490"/>
                <a:gd name="T56" fmla="*/ 2147483647 w 490"/>
                <a:gd name="T57" fmla="*/ 2147483647 h 490"/>
                <a:gd name="T58" fmla="*/ 2147483647 w 490"/>
                <a:gd name="T59" fmla="*/ 2147483647 h 490"/>
                <a:gd name="T60" fmla="*/ 2147483647 w 490"/>
                <a:gd name="T61" fmla="*/ 2147483647 h 490"/>
                <a:gd name="T62" fmla="*/ 2147483647 w 490"/>
                <a:gd name="T63" fmla="*/ 2147483647 h 490"/>
                <a:gd name="T64" fmla="*/ 2147483647 w 490"/>
                <a:gd name="T65" fmla="*/ 2147483647 h 490"/>
                <a:gd name="T66" fmla="*/ 2147483647 w 490"/>
                <a:gd name="T67" fmla="*/ 2147483647 h 490"/>
                <a:gd name="T68" fmla="*/ 2147483647 w 490"/>
                <a:gd name="T69" fmla="*/ 2147483647 h 490"/>
                <a:gd name="T70" fmla="*/ 2147483647 w 490"/>
                <a:gd name="T71" fmla="*/ 2147483647 h 490"/>
                <a:gd name="T72" fmla="*/ 2147483647 w 490"/>
                <a:gd name="T73" fmla="*/ 2147483647 h 490"/>
                <a:gd name="T74" fmla="*/ 2147483647 w 490"/>
                <a:gd name="T75" fmla="*/ 2147483647 h 490"/>
                <a:gd name="T76" fmla="*/ 2147483647 w 490"/>
                <a:gd name="T77" fmla="*/ 2147483647 h 490"/>
                <a:gd name="T78" fmla="*/ 2147483647 w 490"/>
                <a:gd name="T79" fmla="*/ 2147483647 h 490"/>
                <a:gd name="T80" fmla="*/ 2147483647 w 490"/>
                <a:gd name="T81" fmla="*/ 0 h 490"/>
                <a:gd name="T82" fmla="*/ 2147483647 w 490"/>
                <a:gd name="T83" fmla="*/ 0 h 490"/>
                <a:gd name="T84" fmla="*/ 2147483647 w 490"/>
                <a:gd name="T85" fmla="*/ 2147483647 h 490"/>
                <a:gd name="T86" fmla="*/ 0 w 490"/>
                <a:gd name="T87" fmla="*/ 2147483647 h 490"/>
                <a:gd name="T88" fmla="*/ 0 w 490"/>
                <a:gd name="T89" fmla="*/ 2147483647 h 49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490" h="490">
                  <a:moveTo>
                    <a:pt x="0" y="490"/>
                  </a:moveTo>
                  <a:lnTo>
                    <a:pt x="48" y="490"/>
                  </a:lnTo>
                  <a:lnTo>
                    <a:pt x="118" y="488"/>
                  </a:lnTo>
                  <a:lnTo>
                    <a:pt x="154" y="484"/>
                  </a:lnTo>
                  <a:lnTo>
                    <a:pt x="191" y="481"/>
                  </a:lnTo>
                  <a:lnTo>
                    <a:pt x="228" y="475"/>
                  </a:lnTo>
                  <a:lnTo>
                    <a:pt x="265" y="468"/>
                  </a:lnTo>
                  <a:lnTo>
                    <a:pt x="300" y="458"/>
                  </a:lnTo>
                  <a:lnTo>
                    <a:pt x="335" y="446"/>
                  </a:lnTo>
                  <a:lnTo>
                    <a:pt x="366" y="429"/>
                  </a:lnTo>
                  <a:lnTo>
                    <a:pt x="381" y="420"/>
                  </a:lnTo>
                  <a:lnTo>
                    <a:pt x="396" y="411"/>
                  </a:lnTo>
                  <a:lnTo>
                    <a:pt x="410" y="399"/>
                  </a:lnTo>
                  <a:lnTo>
                    <a:pt x="421" y="388"/>
                  </a:lnTo>
                  <a:lnTo>
                    <a:pt x="434" y="376"/>
                  </a:lnTo>
                  <a:lnTo>
                    <a:pt x="445" y="361"/>
                  </a:lnTo>
                  <a:lnTo>
                    <a:pt x="455" y="346"/>
                  </a:lnTo>
                  <a:lnTo>
                    <a:pt x="464" y="331"/>
                  </a:lnTo>
                  <a:lnTo>
                    <a:pt x="471" y="313"/>
                  </a:lnTo>
                  <a:lnTo>
                    <a:pt x="477" y="296"/>
                  </a:lnTo>
                  <a:lnTo>
                    <a:pt x="482" y="276"/>
                  </a:lnTo>
                  <a:lnTo>
                    <a:pt x="486" y="256"/>
                  </a:lnTo>
                  <a:lnTo>
                    <a:pt x="488" y="234"/>
                  </a:lnTo>
                  <a:lnTo>
                    <a:pt x="490" y="212"/>
                  </a:lnTo>
                  <a:lnTo>
                    <a:pt x="488" y="180"/>
                  </a:lnTo>
                  <a:lnTo>
                    <a:pt x="484" y="151"/>
                  </a:lnTo>
                  <a:lnTo>
                    <a:pt x="477" y="127"/>
                  </a:lnTo>
                  <a:lnTo>
                    <a:pt x="466" y="105"/>
                  </a:lnTo>
                  <a:lnTo>
                    <a:pt x="453" y="85"/>
                  </a:lnTo>
                  <a:lnTo>
                    <a:pt x="438" y="68"/>
                  </a:lnTo>
                  <a:lnTo>
                    <a:pt x="420" y="53"/>
                  </a:lnTo>
                  <a:lnTo>
                    <a:pt x="399" y="40"/>
                  </a:lnTo>
                  <a:lnTo>
                    <a:pt x="377" y="29"/>
                  </a:lnTo>
                  <a:lnTo>
                    <a:pt x="351" y="20"/>
                  </a:lnTo>
                  <a:lnTo>
                    <a:pt x="326" y="15"/>
                  </a:lnTo>
                  <a:lnTo>
                    <a:pt x="296" y="9"/>
                  </a:lnTo>
                  <a:lnTo>
                    <a:pt x="267" y="5"/>
                  </a:lnTo>
                  <a:lnTo>
                    <a:pt x="234" y="2"/>
                  </a:lnTo>
                  <a:lnTo>
                    <a:pt x="164" y="0"/>
                  </a:lnTo>
                  <a:lnTo>
                    <a:pt x="85" y="4"/>
                  </a:lnTo>
                  <a:lnTo>
                    <a:pt x="0" y="9"/>
                  </a:lnTo>
                  <a:lnTo>
                    <a:pt x="0" y="49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blackGray">
            <a:xfrm>
              <a:off x="7792864" y="358954"/>
              <a:ext cx="159593" cy="182872"/>
            </a:xfrm>
            <a:custGeom>
              <a:avLst/>
              <a:gdLst>
                <a:gd name="T0" fmla="*/ 2147483647 w 1234"/>
                <a:gd name="T1" fmla="*/ 2147483647 h 1406"/>
                <a:gd name="T2" fmla="*/ 2147483647 w 1234"/>
                <a:gd name="T3" fmla="*/ 2147483647 h 1406"/>
                <a:gd name="T4" fmla="*/ 2147483647 w 1234"/>
                <a:gd name="T5" fmla="*/ 2147483647 h 1406"/>
                <a:gd name="T6" fmla="*/ 2147483647 w 1234"/>
                <a:gd name="T7" fmla="*/ 2147483647 h 1406"/>
                <a:gd name="T8" fmla="*/ 2147483647 w 1234"/>
                <a:gd name="T9" fmla="*/ 2147483647 h 1406"/>
                <a:gd name="T10" fmla="*/ 2147483647 w 1234"/>
                <a:gd name="T11" fmla="*/ 2147483647 h 1406"/>
                <a:gd name="T12" fmla="*/ 2147483647 w 1234"/>
                <a:gd name="T13" fmla="*/ 2147483647 h 1406"/>
                <a:gd name="T14" fmla="*/ 2147483647 w 1234"/>
                <a:gd name="T15" fmla="*/ 2147483647 h 1406"/>
                <a:gd name="T16" fmla="*/ 2147483647 w 1234"/>
                <a:gd name="T17" fmla="*/ 2147483647 h 1406"/>
                <a:gd name="T18" fmla="*/ 2147483647 w 1234"/>
                <a:gd name="T19" fmla="*/ 2147483647 h 1406"/>
                <a:gd name="T20" fmla="*/ 2147483647 w 1234"/>
                <a:gd name="T21" fmla="*/ 2147483647 h 1406"/>
                <a:gd name="T22" fmla="*/ 2147483647 w 1234"/>
                <a:gd name="T23" fmla="*/ 2147483647 h 1406"/>
                <a:gd name="T24" fmla="*/ 2147483647 w 1234"/>
                <a:gd name="T25" fmla="*/ 2147483647 h 1406"/>
                <a:gd name="T26" fmla="*/ 2147483647 w 1234"/>
                <a:gd name="T27" fmla="*/ 2147483647 h 1406"/>
                <a:gd name="T28" fmla="*/ 2147483647 w 1234"/>
                <a:gd name="T29" fmla="*/ 2147483647 h 1406"/>
                <a:gd name="T30" fmla="*/ 2147483647 w 1234"/>
                <a:gd name="T31" fmla="*/ 2147483647 h 1406"/>
                <a:gd name="T32" fmla="*/ 2147483647 w 1234"/>
                <a:gd name="T33" fmla="*/ 2147483647 h 1406"/>
                <a:gd name="T34" fmla="*/ 2147483647 w 1234"/>
                <a:gd name="T35" fmla="*/ 2147483647 h 1406"/>
                <a:gd name="T36" fmla="*/ 2147483647 w 1234"/>
                <a:gd name="T37" fmla="*/ 2147483647 h 1406"/>
                <a:gd name="T38" fmla="*/ 2147483647 w 1234"/>
                <a:gd name="T39" fmla="*/ 2147483647 h 1406"/>
                <a:gd name="T40" fmla="*/ 2147483647 w 1234"/>
                <a:gd name="T41" fmla="*/ 2147483647 h 1406"/>
                <a:gd name="T42" fmla="*/ 2147483647 w 1234"/>
                <a:gd name="T43" fmla="*/ 2147483647 h 1406"/>
                <a:gd name="T44" fmla="*/ 2147483647 w 1234"/>
                <a:gd name="T45" fmla="*/ 2147483647 h 1406"/>
                <a:gd name="T46" fmla="*/ 2147483647 w 1234"/>
                <a:gd name="T47" fmla="*/ 2147483647 h 1406"/>
                <a:gd name="T48" fmla="*/ 0 w 1234"/>
                <a:gd name="T49" fmla="*/ 0 h 1406"/>
                <a:gd name="T50" fmla="*/ 2147483647 w 1234"/>
                <a:gd name="T51" fmla="*/ 0 h 1406"/>
                <a:gd name="T52" fmla="*/ 2147483647 w 1234"/>
                <a:gd name="T53" fmla="*/ 2147483647 h 1406"/>
                <a:gd name="T54" fmla="*/ 2147483647 w 1234"/>
                <a:gd name="T55" fmla="*/ 2147483647 h 1406"/>
                <a:gd name="T56" fmla="*/ 2147483647 w 1234"/>
                <a:gd name="T57" fmla="*/ 2147483647 h 1406"/>
                <a:gd name="T58" fmla="*/ 2147483647 w 1234"/>
                <a:gd name="T59" fmla="*/ 2147483647 h 1406"/>
                <a:gd name="T60" fmla="*/ 2147483647 w 1234"/>
                <a:gd name="T61" fmla="*/ 2147483647 h 1406"/>
                <a:gd name="T62" fmla="*/ 2147483647 w 1234"/>
                <a:gd name="T63" fmla="*/ 2147483647 h 1406"/>
                <a:gd name="T64" fmla="*/ 2147483647 w 1234"/>
                <a:gd name="T65" fmla="*/ 2147483647 h 1406"/>
                <a:gd name="T66" fmla="*/ 2147483647 w 1234"/>
                <a:gd name="T67" fmla="*/ 2147483647 h 1406"/>
                <a:gd name="T68" fmla="*/ 2147483647 w 1234"/>
                <a:gd name="T69" fmla="*/ 2147483647 h 1406"/>
                <a:gd name="T70" fmla="*/ 2147483647 w 1234"/>
                <a:gd name="T71" fmla="*/ 2147483647 h 1406"/>
                <a:gd name="T72" fmla="*/ 2147483647 w 1234"/>
                <a:gd name="T73" fmla="*/ 2147483647 h 1406"/>
                <a:gd name="T74" fmla="*/ 2147483647 w 1234"/>
                <a:gd name="T75" fmla="*/ 2147483647 h 1406"/>
                <a:gd name="T76" fmla="*/ 2147483647 w 1234"/>
                <a:gd name="T77" fmla="*/ 2147483647 h 1406"/>
                <a:gd name="T78" fmla="*/ 2147483647 w 1234"/>
                <a:gd name="T79" fmla="*/ 2147483647 h 1406"/>
                <a:gd name="T80" fmla="*/ 2147483647 w 1234"/>
                <a:gd name="T81" fmla="*/ 2147483647 h 1406"/>
                <a:gd name="T82" fmla="*/ 2147483647 w 1234"/>
                <a:gd name="T83" fmla="*/ 2147483647 h 1406"/>
                <a:gd name="T84" fmla="*/ 2147483647 w 1234"/>
                <a:gd name="T85" fmla="*/ 2147483647 h 1406"/>
                <a:gd name="T86" fmla="*/ 2147483647 w 1234"/>
                <a:gd name="T87" fmla="*/ 2147483647 h 1406"/>
                <a:gd name="T88" fmla="*/ 2147483647 w 1234"/>
                <a:gd name="T89" fmla="*/ 2147483647 h 1406"/>
                <a:gd name="T90" fmla="*/ 2147483647 w 1234"/>
                <a:gd name="T91" fmla="*/ 2147483647 h 1406"/>
                <a:gd name="T92" fmla="*/ 2147483647 w 1234"/>
                <a:gd name="T93" fmla="*/ 2147483647 h 1406"/>
                <a:gd name="T94" fmla="*/ 2147483647 w 1234"/>
                <a:gd name="T95" fmla="*/ 2147483647 h 1406"/>
                <a:gd name="T96" fmla="*/ 2147483647 w 1234"/>
                <a:gd name="T97" fmla="*/ 2147483647 h 1406"/>
                <a:gd name="T98" fmla="*/ 2147483647 w 1234"/>
                <a:gd name="T99" fmla="*/ 2147483647 h 1406"/>
                <a:gd name="T100" fmla="*/ 2147483647 w 1234"/>
                <a:gd name="T101" fmla="*/ 2147483647 h 1406"/>
                <a:gd name="T102" fmla="*/ 2147483647 w 1234"/>
                <a:gd name="T103" fmla="*/ 2147483647 h 1406"/>
                <a:gd name="T104" fmla="*/ 2147483647 w 1234"/>
                <a:gd name="T105" fmla="*/ 2147483647 h 1406"/>
                <a:gd name="T106" fmla="*/ 2147483647 w 1234"/>
                <a:gd name="T107" fmla="*/ 2147483647 h 1406"/>
                <a:gd name="T108" fmla="*/ 2147483647 w 1234"/>
                <a:gd name="T109" fmla="*/ 2147483647 h 140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1234" h="1406">
                  <a:moveTo>
                    <a:pt x="737" y="1406"/>
                  </a:moveTo>
                  <a:lnTo>
                    <a:pt x="392" y="1406"/>
                  </a:lnTo>
                  <a:lnTo>
                    <a:pt x="404" y="1387"/>
                  </a:lnTo>
                  <a:lnTo>
                    <a:pt x="413" y="1372"/>
                  </a:lnTo>
                  <a:lnTo>
                    <a:pt x="420" y="1358"/>
                  </a:lnTo>
                  <a:lnTo>
                    <a:pt x="426" y="1343"/>
                  </a:lnTo>
                  <a:lnTo>
                    <a:pt x="431" y="1326"/>
                  </a:lnTo>
                  <a:lnTo>
                    <a:pt x="440" y="1293"/>
                  </a:lnTo>
                  <a:lnTo>
                    <a:pt x="446" y="1258"/>
                  </a:lnTo>
                  <a:lnTo>
                    <a:pt x="450" y="1221"/>
                  </a:lnTo>
                  <a:lnTo>
                    <a:pt x="451" y="1185"/>
                  </a:lnTo>
                  <a:lnTo>
                    <a:pt x="451" y="1109"/>
                  </a:lnTo>
                  <a:lnTo>
                    <a:pt x="451" y="133"/>
                  </a:lnTo>
                  <a:lnTo>
                    <a:pt x="234" y="133"/>
                  </a:lnTo>
                  <a:lnTo>
                    <a:pt x="194" y="135"/>
                  </a:lnTo>
                  <a:lnTo>
                    <a:pt x="175" y="137"/>
                  </a:lnTo>
                  <a:lnTo>
                    <a:pt x="157" y="142"/>
                  </a:lnTo>
                  <a:lnTo>
                    <a:pt x="138" y="148"/>
                  </a:lnTo>
                  <a:lnTo>
                    <a:pt x="120" y="155"/>
                  </a:lnTo>
                  <a:lnTo>
                    <a:pt x="102" y="166"/>
                  </a:lnTo>
                  <a:lnTo>
                    <a:pt x="83" y="177"/>
                  </a:lnTo>
                  <a:lnTo>
                    <a:pt x="70" y="188"/>
                  </a:lnTo>
                  <a:lnTo>
                    <a:pt x="0" y="0"/>
                  </a:lnTo>
                  <a:lnTo>
                    <a:pt x="1234" y="0"/>
                  </a:lnTo>
                  <a:lnTo>
                    <a:pt x="1228" y="17"/>
                  </a:lnTo>
                  <a:lnTo>
                    <a:pt x="1221" y="30"/>
                  </a:lnTo>
                  <a:lnTo>
                    <a:pt x="1214" y="43"/>
                  </a:lnTo>
                  <a:lnTo>
                    <a:pt x="1206" y="56"/>
                  </a:lnTo>
                  <a:lnTo>
                    <a:pt x="1195" y="67"/>
                  </a:lnTo>
                  <a:lnTo>
                    <a:pt x="1182" y="78"/>
                  </a:lnTo>
                  <a:lnTo>
                    <a:pt x="1169" y="87"/>
                  </a:lnTo>
                  <a:lnTo>
                    <a:pt x="1155" y="96"/>
                  </a:lnTo>
                  <a:lnTo>
                    <a:pt x="1138" y="104"/>
                  </a:lnTo>
                  <a:lnTo>
                    <a:pt x="1120" y="111"/>
                  </a:lnTo>
                  <a:lnTo>
                    <a:pt x="1099" y="116"/>
                  </a:lnTo>
                  <a:lnTo>
                    <a:pt x="1079" y="122"/>
                  </a:lnTo>
                  <a:lnTo>
                    <a:pt x="1055" y="126"/>
                  </a:lnTo>
                  <a:lnTo>
                    <a:pt x="1005" y="131"/>
                  </a:lnTo>
                  <a:lnTo>
                    <a:pt x="950" y="133"/>
                  </a:lnTo>
                  <a:lnTo>
                    <a:pt x="678" y="133"/>
                  </a:lnTo>
                  <a:lnTo>
                    <a:pt x="678" y="1109"/>
                  </a:lnTo>
                  <a:lnTo>
                    <a:pt x="678" y="1185"/>
                  </a:lnTo>
                  <a:lnTo>
                    <a:pt x="680" y="1221"/>
                  </a:lnTo>
                  <a:lnTo>
                    <a:pt x="683" y="1258"/>
                  </a:lnTo>
                  <a:lnTo>
                    <a:pt x="689" y="1293"/>
                  </a:lnTo>
                  <a:lnTo>
                    <a:pt x="696" y="1326"/>
                  </a:lnTo>
                  <a:lnTo>
                    <a:pt x="702" y="1343"/>
                  </a:lnTo>
                  <a:lnTo>
                    <a:pt x="709" y="1358"/>
                  </a:lnTo>
                  <a:lnTo>
                    <a:pt x="716" y="1372"/>
                  </a:lnTo>
                  <a:lnTo>
                    <a:pt x="724" y="1387"/>
                  </a:lnTo>
                  <a:lnTo>
                    <a:pt x="737" y="1406"/>
                  </a:lnTo>
                  <a:close/>
                </a:path>
              </a:pathLst>
            </a:custGeom>
            <a:solidFill>
              <a:srgbClr val="00457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blackGray">
            <a:xfrm>
              <a:off x="7914704" y="354661"/>
              <a:ext cx="160451" cy="190600"/>
            </a:xfrm>
            <a:custGeom>
              <a:avLst/>
              <a:gdLst>
                <a:gd name="T0" fmla="*/ 2147483647 w 1233"/>
                <a:gd name="T1" fmla="*/ 2147483647 h 1472"/>
                <a:gd name="T2" fmla="*/ 2147483647 w 1233"/>
                <a:gd name="T3" fmla="*/ 2147483647 h 1472"/>
                <a:gd name="T4" fmla="*/ 2147483647 w 1233"/>
                <a:gd name="T5" fmla="*/ 2147483647 h 1472"/>
                <a:gd name="T6" fmla="*/ 2147483647 w 1233"/>
                <a:gd name="T7" fmla="*/ 2147483647 h 1472"/>
                <a:gd name="T8" fmla="*/ 2147483647 w 1233"/>
                <a:gd name="T9" fmla="*/ 2147483647 h 1472"/>
                <a:gd name="T10" fmla="*/ 2147483647 w 1233"/>
                <a:gd name="T11" fmla="*/ 2147483647 h 1472"/>
                <a:gd name="T12" fmla="*/ 2147483647 w 1233"/>
                <a:gd name="T13" fmla="*/ 2147483647 h 1472"/>
                <a:gd name="T14" fmla="*/ 2147483647 w 1233"/>
                <a:gd name="T15" fmla="*/ 2147483647 h 1472"/>
                <a:gd name="T16" fmla="*/ 2147483647 w 1233"/>
                <a:gd name="T17" fmla="*/ 2147483647 h 1472"/>
                <a:gd name="T18" fmla="*/ 2147483647 w 1233"/>
                <a:gd name="T19" fmla="*/ 2147483647 h 1472"/>
                <a:gd name="T20" fmla="*/ 2147483647 w 1233"/>
                <a:gd name="T21" fmla="*/ 2147483647 h 1472"/>
                <a:gd name="T22" fmla="*/ 2147483647 w 1233"/>
                <a:gd name="T23" fmla="*/ 2147483647 h 1472"/>
                <a:gd name="T24" fmla="*/ 2147483647 w 1233"/>
                <a:gd name="T25" fmla="*/ 2147483647 h 1472"/>
                <a:gd name="T26" fmla="*/ 2147483647 w 1233"/>
                <a:gd name="T27" fmla="*/ 2147483647 h 1472"/>
                <a:gd name="T28" fmla="*/ 2147483647 w 1233"/>
                <a:gd name="T29" fmla="*/ 2147483647 h 1472"/>
                <a:gd name="T30" fmla="*/ 2147483647 w 1233"/>
                <a:gd name="T31" fmla="*/ 2147483647 h 1472"/>
                <a:gd name="T32" fmla="*/ 2147483647 w 1233"/>
                <a:gd name="T33" fmla="*/ 0 h 1472"/>
                <a:gd name="T34" fmla="*/ 2147483647 w 1233"/>
                <a:gd name="T35" fmla="*/ 2147483647 h 1472"/>
                <a:gd name="T36" fmla="*/ 2147483647 w 1233"/>
                <a:gd name="T37" fmla="*/ 2147483647 h 1472"/>
                <a:gd name="T38" fmla="*/ 2147483647 w 1233"/>
                <a:gd name="T39" fmla="*/ 2147483647 h 1472"/>
                <a:gd name="T40" fmla="*/ 2147483647 w 1233"/>
                <a:gd name="T41" fmla="*/ 2147483647 h 1472"/>
                <a:gd name="T42" fmla="*/ 2147483647 w 1233"/>
                <a:gd name="T43" fmla="*/ 2147483647 h 1472"/>
                <a:gd name="T44" fmla="*/ 2147483647 w 1233"/>
                <a:gd name="T45" fmla="*/ 2147483647 h 1472"/>
                <a:gd name="T46" fmla="*/ 2147483647 w 1233"/>
                <a:gd name="T47" fmla="*/ 2147483647 h 1472"/>
                <a:gd name="T48" fmla="*/ 2147483647 w 1233"/>
                <a:gd name="T49" fmla="*/ 2147483647 h 1472"/>
                <a:gd name="T50" fmla="*/ 2147483647 w 1233"/>
                <a:gd name="T51" fmla="*/ 2147483647 h 1472"/>
                <a:gd name="T52" fmla="*/ 2147483647 w 1233"/>
                <a:gd name="T53" fmla="*/ 2147483647 h 1472"/>
                <a:gd name="T54" fmla="*/ 2147483647 w 1233"/>
                <a:gd name="T55" fmla="*/ 2147483647 h 1472"/>
                <a:gd name="T56" fmla="*/ 2147483647 w 1233"/>
                <a:gd name="T57" fmla="*/ 2147483647 h 1472"/>
                <a:gd name="T58" fmla="*/ 2147483647 w 1233"/>
                <a:gd name="T59" fmla="*/ 2147483647 h 1472"/>
                <a:gd name="T60" fmla="*/ 2147483647 w 1233"/>
                <a:gd name="T61" fmla="*/ 2147483647 h 1472"/>
                <a:gd name="T62" fmla="*/ 2147483647 w 1233"/>
                <a:gd name="T63" fmla="*/ 2147483647 h 1472"/>
                <a:gd name="T64" fmla="*/ 2147483647 w 1233"/>
                <a:gd name="T65" fmla="*/ 2147483647 h 1472"/>
                <a:gd name="T66" fmla="*/ 2147483647 w 1233"/>
                <a:gd name="T67" fmla="*/ 2147483647 h 1472"/>
                <a:gd name="T68" fmla="*/ 2147483647 w 1233"/>
                <a:gd name="T69" fmla="*/ 2147483647 h 1472"/>
                <a:gd name="T70" fmla="*/ 2147483647 w 1233"/>
                <a:gd name="T71" fmla="*/ 2147483647 h 1472"/>
                <a:gd name="T72" fmla="*/ 2147483647 w 1233"/>
                <a:gd name="T73" fmla="*/ 2147483647 h 1472"/>
                <a:gd name="T74" fmla="*/ 2147483647 w 1233"/>
                <a:gd name="T75" fmla="*/ 2147483647 h 1472"/>
                <a:gd name="T76" fmla="*/ 2147483647 w 1233"/>
                <a:gd name="T77" fmla="*/ 2147483647 h 1472"/>
                <a:gd name="T78" fmla="*/ 2147483647 w 1233"/>
                <a:gd name="T79" fmla="*/ 2147483647 h 1472"/>
                <a:gd name="T80" fmla="*/ 2147483647 w 1233"/>
                <a:gd name="T81" fmla="*/ 2147483647 h 1472"/>
                <a:gd name="T82" fmla="*/ 2147483647 w 1233"/>
                <a:gd name="T83" fmla="*/ 2147483647 h 1472"/>
                <a:gd name="T84" fmla="*/ 2147483647 w 1233"/>
                <a:gd name="T85" fmla="*/ 2147483647 h 1472"/>
                <a:gd name="T86" fmla="*/ 2147483647 w 1233"/>
                <a:gd name="T87" fmla="*/ 2147483647 h 1472"/>
                <a:gd name="T88" fmla="*/ 2147483647 w 1233"/>
                <a:gd name="T89" fmla="*/ 2147483647 h 1472"/>
                <a:gd name="T90" fmla="*/ 2147483647 w 1233"/>
                <a:gd name="T91" fmla="*/ 2147483647 h 1472"/>
                <a:gd name="T92" fmla="*/ 2147483647 w 1233"/>
                <a:gd name="T93" fmla="*/ 2147483647 h 1472"/>
                <a:gd name="T94" fmla="*/ 2147483647 w 1233"/>
                <a:gd name="T95" fmla="*/ 2147483647 h 1472"/>
                <a:gd name="T96" fmla="*/ 2147483647 w 1233"/>
                <a:gd name="T97" fmla="*/ 2147483647 h 1472"/>
                <a:gd name="T98" fmla="*/ 2147483647 w 1233"/>
                <a:gd name="T99" fmla="*/ 2147483647 h 1472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233" h="1472">
                  <a:moveTo>
                    <a:pt x="742" y="1472"/>
                  </a:moveTo>
                  <a:lnTo>
                    <a:pt x="742" y="1472"/>
                  </a:lnTo>
                  <a:lnTo>
                    <a:pt x="696" y="1472"/>
                  </a:lnTo>
                  <a:lnTo>
                    <a:pt x="653" y="1470"/>
                  </a:lnTo>
                  <a:lnTo>
                    <a:pt x="611" y="1466"/>
                  </a:lnTo>
                  <a:lnTo>
                    <a:pt x="571" y="1461"/>
                  </a:lnTo>
                  <a:lnTo>
                    <a:pt x="530" y="1455"/>
                  </a:lnTo>
                  <a:lnTo>
                    <a:pt x="493" y="1446"/>
                  </a:lnTo>
                  <a:lnTo>
                    <a:pt x="456" y="1437"/>
                  </a:lnTo>
                  <a:lnTo>
                    <a:pt x="421" y="1428"/>
                  </a:lnTo>
                  <a:lnTo>
                    <a:pt x="386" y="1415"/>
                  </a:lnTo>
                  <a:lnTo>
                    <a:pt x="355" y="1402"/>
                  </a:lnTo>
                  <a:lnTo>
                    <a:pt x="324" y="1387"/>
                  </a:lnTo>
                  <a:lnTo>
                    <a:pt x="294" y="1372"/>
                  </a:lnTo>
                  <a:lnTo>
                    <a:pt x="265" y="1354"/>
                  </a:lnTo>
                  <a:lnTo>
                    <a:pt x="239" y="1336"/>
                  </a:lnTo>
                  <a:lnTo>
                    <a:pt x="213" y="1315"/>
                  </a:lnTo>
                  <a:lnTo>
                    <a:pt x="190" y="1293"/>
                  </a:lnTo>
                  <a:lnTo>
                    <a:pt x="166" y="1271"/>
                  </a:lnTo>
                  <a:lnTo>
                    <a:pt x="145" y="1247"/>
                  </a:lnTo>
                  <a:lnTo>
                    <a:pt x="125" y="1221"/>
                  </a:lnTo>
                  <a:lnTo>
                    <a:pt x="107" y="1196"/>
                  </a:lnTo>
                  <a:lnTo>
                    <a:pt x="90" y="1168"/>
                  </a:lnTo>
                  <a:lnTo>
                    <a:pt x="74" y="1139"/>
                  </a:lnTo>
                  <a:lnTo>
                    <a:pt x="61" y="1107"/>
                  </a:lnTo>
                  <a:lnTo>
                    <a:pt x="48" y="1076"/>
                  </a:lnTo>
                  <a:lnTo>
                    <a:pt x="37" y="1043"/>
                  </a:lnTo>
                  <a:lnTo>
                    <a:pt x="28" y="1008"/>
                  </a:lnTo>
                  <a:lnTo>
                    <a:pt x="18" y="971"/>
                  </a:lnTo>
                  <a:lnTo>
                    <a:pt x="13" y="934"/>
                  </a:lnTo>
                  <a:lnTo>
                    <a:pt x="7" y="895"/>
                  </a:lnTo>
                  <a:lnTo>
                    <a:pt x="4" y="857"/>
                  </a:lnTo>
                  <a:lnTo>
                    <a:pt x="2" y="814"/>
                  </a:lnTo>
                  <a:lnTo>
                    <a:pt x="0" y="772"/>
                  </a:lnTo>
                  <a:lnTo>
                    <a:pt x="2" y="728"/>
                  </a:lnTo>
                  <a:lnTo>
                    <a:pt x="4" y="684"/>
                  </a:lnTo>
                  <a:lnTo>
                    <a:pt x="9" y="641"/>
                  </a:lnTo>
                  <a:lnTo>
                    <a:pt x="15" y="601"/>
                  </a:lnTo>
                  <a:lnTo>
                    <a:pt x="22" y="560"/>
                  </a:lnTo>
                  <a:lnTo>
                    <a:pt x="33" y="522"/>
                  </a:lnTo>
                  <a:lnTo>
                    <a:pt x="44" y="485"/>
                  </a:lnTo>
                  <a:lnTo>
                    <a:pt x="57" y="448"/>
                  </a:lnTo>
                  <a:lnTo>
                    <a:pt x="72" y="413"/>
                  </a:lnTo>
                  <a:lnTo>
                    <a:pt x="88" y="380"/>
                  </a:lnTo>
                  <a:lnTo>
                    <a:pt x="107" y="347"/>
                  </a:lnTo>
                  <a:lnTo>
                    <a:pt x="127" y="315"/>
                  </a:lnTo>
                  <a:lnTo>
                    <a:pt x="149" y="286"/>
                  </a:lnTo>
                  <a:lnTo>
                    <a:pt x="171" y="258"/>
                  </a:lnTo>
                  <a:lnTo>
                    <a:pt x="197" y="231"/>
                  </a:lnTo>
                  <a:lnTo>
                    <a:pt x="223" y="205"/>
                  </a:lnTo>
                  <a:lnTo>
                    <a:pt x="250" y="181"/>
                  </a:lnTo>
                  <a:lnTo>
                    <a:pt x="280" y="159"/>
                  </a:lnTo>
                  <a:lnTo>
                    <a:pt x="311" y="137"/>
                  </a:lnTo>
                  <a:lnTo>
                    <a:pt x="342" y="116"/>
                  </a:lnTo>
                  <a:lnTo>
                    <a:pt x="375" y="98"/>
                  </a:lnTo>
                  <a:lnTo>
                    <a:pt x="412" y="81"/>
                  </a:lnTo>
                  <a:lnTo>
                    <a:pt x="447" y="67"/>
                  </a:lnTo>
                  <a:lnTo>
                    <a:pt x="486" y="52"/>
                  </a:lnTo>
                  <a:lnTo>
                    <a:pt x="526" y="41"/>
                  </a:lnTo>
                  <a:lnTo>
                    <a:pt x="567" y="30"/>
                  </a:lnTo>
                  <a:lnTo>
                    <a:pt x="609" y="21"/>
                  </a:lnTo>
                  <a:lnTo>
                    <a:pt x="652" y="13"/>
                  </a:lnTo>
                  <a:lnTo>
                    <a:pt x="696" y="8"/>
                  </a:lnTo>
                  <a:lnTo>
                    <a:pt x="742" y="4"/>
                  </a:lnTo>
                  <a:lnTo>
                    <a:pt x="790" y="0"/>
                  </a:lnTo>
                  <a:lnTo>
                    <a:pt x="839" y="0"/>
                  </a:lnTo>
                  <a:lnTo>
                    <a:pt x="893" y="2"/>
                  </a:lnTo>
                  <a:lnTo>
                    <a:pt x="948" y="4"/>
                  </a:lnTo>
                  <a:lnTo>
                    <a:pt x="1055" y="15"/>
                  </a:lnTo>
                  <a:lnTo>
                    <a:pt x="1152" y="24"/>
                  </a:lnTo>
                  <a:lnTo>
                    <a:pt x="1161" y="24"/>
                  </a:lnTo>
                  <a:lnTo>
                    <a:pt x="1161" y="295"/>
                  </a:lnTo>
                  <a:lnTo>
                    <a:pt x="1143" y="279"/>
                  </a:lnTo>
                  <a:lnTo>
                    <a:pt x="1093" y="240"/>
                  </a:lnTo>
                  <a:lnTo>
                    <a:pt x="1069" y="221"/>
                  </a:lnTo>
                  <a:lnTo>
                    <a:pt x="1046" y="207"/>
                  </a:lnTo>
                  <a:lnTo>
                    <a:pt x="1020" y="192"/>
                  </a:lnTo>
                  <a:lnTo>
                    <a:pt x="996" y="179"/>
                  </a:lnTo>
                  <a:lnTo>
                    <a:pt x="972" y="166"/>
                  </a:lnTo>
                  <a:lnTo>
                    <a:pt x="948" y="157"/>
                  </a:lnTo>
                  <a:lnTo>
                    <a:pt x="922" y="148"/>
                  </a:lnTo>
                  <a:lnTo>
                    <a:pt x="898" y="140"/>
                  </a:lnTo>
                  <a:lnTo>
                    <a:pt x="872" y="133"/>
                  </a:lnTo>
                  <a:lnTo>
                    <a:pt x="845" y="129"/>
                  </a:lnTo>
                  <a:lnTo>
                    <a:pt x="819" y="126"/>
                  </a:lnTo>
                  <a:lnTo>
                    <a:pt x="791" y="122"/>
                  </a:lnTo>
                  <a:lnTo>
                    <a:pt x="762" y="120"/>
                  </a:lnTo>
                  <a:lnTo>
                    <a:pt x="733" y="120"/>
                  </a:lnTo>
                  <a:lnTo>
                    <a:pt x="703" y="120"/>
                  </a:lnTo>
                  <a:lnTo>
                    <a:pt x="674" y="124"/>
                  </a:lnTo>
                  <a:lnTo>
                    <a:pt x="646" y="128"/>
                  </a:lnTo>
                  <a:lnTo>
                    <a:pt x="618" y="133"/>
                  </a:lnTo>
                  <a:lnTo>
                    <a:pt x="593" y="140"/>
                  </a:lnTo>
                  <a:lnTo>
                    <a:pt x="567" y="150"/>
                  </a:lnTo>
                  <a:lnTo>
                    <a:pt x="543" y="159"/>
                  </a:lnTo>
                  <a:lnTo>
                    <a:pt x="519" y="170"/>
                  </a:lnTo>
                  <a:lnTo>
                    <a:pt x="495" y="183"/>
                  </a:lnTo>
                  <a:lnTo>
                    <a:pt x="475" y="198"/>
                  </a:lnTo>
                  <a:lnTo>
                    <a:pt x="453" y="212"/>
                  </a:lnTo>
                  <a:lnTo>
                    <a:pt x="434" y="229"/>
                  </a:lnTo>
                  <a:lnTo>
                    <a:pt x="414" y="245"/>
                  </a:lnTo>
                  <a:lnTo>
                    <a:pt x="398" y="264"/>
                  </a:lnTo>
                  <a:lnTo>
                    <a:pt x="379" y="284"/>
                  </a:lnTo>
                  <a:lnTo>
                    <a:pt x="364" y="304"/>
                  </a:lnTo>
                  <a:lnTo>
                    <a:pt x="348" y="325"/>
                  </a:lnTo>
                  <a:lnTo>
                    <a:pt x="335" y="347"/>
                  </a:lnTo>
                  <a:lnTo>
                    <a:pt x="320" y="369"/>
                  </a:lnTo>
                  <a:lnTo>
                    <a:pt x="309" y="393"/>
                  </a:lnTo>
                  <a:lnTo>
                    <a:pt x="298" y="417"/>
                  </a:lnTo>
                  <a:lnTo>
                    <a:pt x="287" y="441"/>
                  </a:lnTo>
                  <a:lnTo>
                    <a:pt x="271" y="492"/>
                  </a:lnTo>
                  <a:lnTo>
                    <a:pt x="256" y="544"/>
                  </a:lnTo>
                  <a:lnTo>
                    <a:pt x="247" y="597"/>
                  </a:lnTo>
                  <a:lnTo>
                    <a:pt x="239" y="651"/>
                  </a:lnTo>
                  <a:lnTo>
                    <a:pt x="237" y="706"/>
                  </a:lnTo>
                  <a:lnTo>
                    <a:pt x="239" y="744"/>
                  </a:lnTo>
                  <a:lnTo>
                    <a:pt x="241" y="781"/>
                  </a:lnTo>
                  <a:lnTo>
                    <a:pt x="243" y="818"/>
                  </a:lnTo>
                  <a:lnTo>
                    <a:pt x="247" y="853"/>
                  </a:lnTo>
                  <a:lnTo>
                    <a:pt x="252" y="888"/>
                  </a:lnTo>
                  <a:lnTo>
                    <a:pt x="259" y="921"/>
                  </a:lnTo>
                  <a:lnTo>
                    <a:pt x="267" y="953"/>
                  </a:lnTo>
                  <a:lnTo>
                    <a:pt x="276" y="982"/>
                  </a:lnTo>
                  <a:lnTo>
                    <a:pt x="285" y="1011"/>
                  </a:lnTo>
                  <a:lnTo>
                    <a:pt x="296" y="1041"/>
                  </a:lnTo>
                  <a:lnTo>
                    <a:pt x="307" y="1069"/>
                  </a:lnTo>
                  <a:lnTo>
                    <a:pt x="322" y="1094"/>
                  </a:lnTo>
                  <a:lnTo>
                    <a:pt x="335" y="1118"/>
                  </a:lnTo>
                  <a:lnTo>
                    <a:pt x="352" y="1142"/>
                  </a:lnTo>
                  <a:lnTo>
                    <a:pt x="368" y="1164"/>
                  </a:lnTo>
                  <a:lnTo>
                    <a:pt x="385" y="1186"/>
                  </a:lnTo>
                  <a:lnTo>
                    <a:pt x="403" y="1205"/>
                  </a:lnTo>
                  <a:lnTo>
                    <a:pt x="423" y="1223"/>
                  </a:lnTo>
                  <a:lnTo>
                    <a:pt x="444" y="1242"/>
                  </a:lnTo>
                  <a:lnTo>
                    <a:pt x="466" y="1258"/>
                  </a:lnTo>
                  <a:lnTo>
                    <a:pt x="490" y="1273"/>
                  </a:lnTo>
                  <a:lnTo>
                    <a:pt x="514" y="1286"/>
                  </a:lnTo>
                  <a:lnTo>
                    <a:pt x="537" y="1299"/>
                  </a:lnTo>
                  <a:lnTo>
                    <a:pt x="563" y="1310"/>
                  </a:lnTo>
                  <a:lnTo>
                    <a:pt x="591" y="1321"/>
                  </a:lnTo>
                  <a:lnTo>
                    <a:pt x="618" y="1328"/>
                  </a:lnTo>
                  <a:lnTo>
                    <a:pt x="648" y="1336"/>
                  </a:lnTo>
                  <a:lnTo>
                    <a:pt x="677" y="1341"/>
                  </a:lnTo>
                  <a:lnTo>
                    <a:pt x="709" y="1347"/>
                  </a:lnTo>
                  <a:lnTo>
                    <a:pt x="740" y="1350"/>
                  </a:lnTo>
                  <a:lnTo>
                    <a:pt x="773" y="1352"/>
                  </a:lnTo>
                  <a:lnTo>
                    <a:pt x="808" y="1352"/>
                  </a:lnTo>
                  <a:lnTo>
                    <a:pt x="843" y="1352"/>
                  </a:lnTo>
                  <a:lnTo>
                    <a:pt x="878" y="1349"/>
                  </a:lnTo>
                  <a:lnTo>
                    <a:pt x="915" y="1345"/>
                  </a:lnTo>
                  <a:lnTo>
                    <a:pt x="952" y="1339"/>
                  </a:lnTo>
                  <a:lnTo>
                    <a:pt x="957" y="1312"/>
                  </a:lnTo>
                  <a:lnTo>
                    <a:pt x="963" y="1286"/>
                  </a:lnTo>
                  <a:lnTo>
                    <a:pt x="965" y="1260"/>
                  </a:lnTo>
                  <a:lnTo>
                    <a:pt x="968" y="1232"/>
                  </a:lnTo>
                  <a:lnTo>
                    <a:pt x="970" y="1179"/>
                  </a:lnTo>
                  <a:lnTo>
                    <a:pt x="970" y="1128"/>
                  </a:lnTo>
                  <a:lnTo>
                    <a:pt x="970" y="1021"/>
                  </a:lnTo>
                  <a:lnTo>
                    <a:pt x="970" y="947"/>
                  </a:lnTo>
                  <a:lnTo>
                    <a:pt x="968" y="910"/>
                  </a:lnTo>
                  <a:lnTo>
                    <a:pt x="965" y="873"/>
                  </a:lnTo>
                  <a:lnTo>
                    <a:pt x="959" y="838"/>
                  </a:lnTo>
                  <a:lnTo>
                    <a:pt x="952" y="805"/>
                  </a:lnTo>
                  <a:lnTo>
                    <a:pt x="941" y="774"/>
                  </a:lnTo>
                  <a:lnTo>
                    <a:pt x="933" y="759"/>
                  </a:lnTo>
                  <a:lnTo>
                    <a:pt x="926" y="744"/>
                  </a:lnTo>
                  <a:lnTo>
                    <a:pt x="915" y="726"/>
                  </a:lnTo>
                  <a:lnTo>
                    <a:pt x="1233" y="726"/>
                  </a:lnTo>
                  <a:lnTo>
                    <a:pt x="1222" y="744"/>
                  </a:lnTo>
                  <a:lnTo>
                    <a:pt x="1215" y="759"/>
                  </a:lnTo>
                  <a:lnTo>
                    <a:pt x="1207" y="774"/>
                  </a:lnTo>
                  <a:lnTo>
                    <a:pt x="1196" y="805"/>
                  </a:lnTo>
                  <a:lnTo>
                    <a:pt x="1189" y="838"/>
                  </a:lnTo>
                  <a:lnTo>
                    <a:pt x="1184" y="873"/>
                  </a:lnTo>
                  <a:lnTo>
                    <a:pt x="1182" y="910"/>
                  </a:lnTo>
                  <a:lnTo>
                    <a:pt x="1180" y="947"/>
                  </a:lnTo>
                  <a:lnTo>
                    <a:pt x="1178" y="1021"/>
                  </a:lnTo>
                  <a:lnTo>
                    <a:pt x="1178" y="1238"/>
                  </a:lnTo>
                  <a:lnTo>
                    <a:pt x="1180" y="1282"/>
                  </a:lnTo>
                  <a:lnTo>
                    <a:pt x="1184" y="1330"/>
                  </a:lnTo>
                  <a:lnTo>
                    <a:pt x="1187" y="1378"/>
                  </a:lnTo>
                  <a:lnTo>
                    <a:pt x="1193" y="1424"/>
                  </a:lnTo>
                  <a:lnTo>
                    <a:pt x="1195" y="1435"/>
                  </a:lnTo>
                  <a:lnTo>
                    <a:pt x="1184" y="1437"/>
                  </a:lnTo>
                  <a:lnTo>
                    <a:pt x="1134" y="1444"/>
                  </a:lnTo>
                  <a:lnTo>
                    <a:pt x="1082" y="1452"/>
                  </a:lnTo>
                  <a:lnTo>
                    <a:pt x="1027" y="1457"/>
                  </a:lnTo>
                  <a:lnTo>
                    <a:pt x="970" y="1463"/>
                  </a:lnTo>
                  <a:lnTo>
                    <a:pt x="856" y="1470"/>
                  </a:lnTo>
                  <a:lnTo>
                    <a:pt x="797" y="1472"/>
                  </a:lnTo>
                  <a:lnTo>
                    <a:pt x="742" y="1472"/>
                  </a:lnTo>
                  <a:close/>
                </a:path>
              </a:pathLst>
            </a:custGeom>
            <a:solidFill>
              <a:srgbClr val="00457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blackGray">
            <a:xfrm>
              <a:off x="8106043" y="356378"/>
              <a:ext cx="131278" cy="185448"/>
            </a:xfrm>
            <a:custGeom>
              <a:avLst/>
              <a:gdLst>
                <a:gd name="T0" fmla="*/ 2147483647 w 1010"/>
                <a:gd name="T1" fmla="*/ 2147483647 h 1428"/>
                <a:gd name="T2" fmla="*/ 2147483647 w 1010"/>
                <a:gd name="T3" fmla="*/ 2147483647 h 1428"/>
                <a:gd name="T4" fmla="*/ 2147483647 w 1010"/>
                <a:gd name="T5" fmla="*/ 2147483647 h 1428"/>
                <a:gd name="T6" fmla="*/ 2147483647 w 1010"/>
                <a:gd name="T7" fmla="*/ 2147483647 h 1428"/>
                <a:gd name="T8" fmla="*/ 2147483647 w 1010"/>
                <a:gd name="T9" fmla="*/ 2147483647 h 1428"/>
                <a:gd name="T10" fmla="*/ 2147483647 w 1010"/>
                <a:gd name="T11" fmla="*/ 2147483647 h 1428"/>
                <a:gd name="T12" fmla="*/ 2147483647 w 1010"/>
                <a:gd name="T13" fmla="*/ 2147483647 h 1428"/>
                <a:gd name="T14" fmla="*/ 2147483647 w 1010"/>
                <a:gd name="T15" fmla="*/ 2147483647 h 1428"/>
                <a:gd name="T16" fmla="*/ 2147483647 w 1010"/>
                <a:gd name="T17" fmla="*/ 2147483647 h 1428"/>
                <a:gd name="T18" fmla="*/ 2147483647 w 1010"/>
                <a:gd name="T19" fmla="*/ 2147483647 h 1428"/>
                <a:gd name="T20" fmla="*/ 2147483647 w 1010"/>
                <a:gd name="T21" fmla="*/ 0 h 1428"/>
                <a:gd name="T22" fmla="*/ 2147483647 w 1010"/>
                <a:gd name="T23" fmla="*/ 2147483647 h 1428"/>
                <a:gd name="T24" fmla="*/ 2147483647 w 1010"/>
                <a:gd name="T25" fmla="*/ 2147483647 h 1428"/>
                <a:gd name="T26" fmla="*/ 2147483647 w 1010"/>
                <a:gd name="T27" fmla="*/ 2147483647 h 1428"/>
                <a:gd name="T28" fmla="*/ 2147483647 w 1010"/>
                <a:gd name="T29" fmla="*/ 2147483647 h 1428"/>
                <a:gd name="T30" fmla="*/ 2147483647 w 1010"/>
                <a:gd name="T31" fmla="*/ 2147483647 h 1428"/>
                <a:gd name="T32" fmla="*/ 2147483647 w 1010"/>
                <a:gd name="T33" fmla="*/ 2147483647 h 1428"/>
                <a:gd name="T34" fmla="*/ 2147483647 w 1010"/>
                <a:gd name="T35" fmla="*/ 2147483647 h 1428"/>
                <a:gd name="T36" fmla="*/ 2147483647 w 1010"/>
                <a:gd name="T37" fmla="*/ 2147483647 h 1428"/>
                <a:gd name="T38" fmla="*/ 2147483647 w 1010"/>
                <a:gd name="T39" fmla="*/ 2147483647 h 1428"/>
                <a:gd name="T40" fmla="*/ 2147483647 w 1010"/>
                <a:gd name="T41" fmla="*/ 2147483647 h 1428"/>
                <a:gd name="T42" fmla="*/ 2147483647 w 1010"/>
                <a:gd name="T43" fmla="*/ 2147483647 h 1428"/>
                <a:gd name="T44" fmla="*/ 2147483647 w 1010"/>
                <a:gd name="T45" fmla="*/ 2147483647 h 1428"/>
                <a:gd name="T46" fmla="*/ 2147483647 w 1010"/>
                <a:gd name="T47" fmla="*/ 2147483647 h 1428"/>
                <a:gd name="T48" fmla="*/ 2147483647 w 1010"/>
                <a:gd name="T49" fmla="*/ 2147483647 h 1428"/>
                <a:gd name="T50" fmla="*/ 2147483647 w 1010"/>
                <a:gd name="T51" fmla="*/ 2147483647 h 1428"/>
                <a:gd name="T52" fmla="*/ 2147483647 w 1010"/>
                <a:gd name="T53" fmla="*/ 2147483647 h 1428"/>
                <a:gd name="T54" fmla="*/ 2147483647 w 1010"/>
                <a:gd name="T55" fmla="*/ 2147483647 h 1428"/>
                <a:gd name="T56" fmla="*/ 2147483647 w 1010"/>
                <a:gd name="T57" fmla="*/ 2147483647 h 1428"/>
                <a:gd name="T58" fmla="*/ 2147483647 w 1010"/>
                <a:gd name="T59" fmla="*/ 2147483647 h 1428"/>
                <a:gd name="T60" fmla="*/ 2147483647 w 1010"/>
                <a:gd name="T61" fmla="*/ 2147483647 h 1428"/>
                <a:gd name="T62" fmla="*/ 2147483647 w 1010"/>
                <a:gd name="T63" fmla="*/ 2147483647 h 1428"/>
                <a:gd name="T64" fmla="*/ 2147483647 w 1010"/>
                <a:gd name="T65" fmla="*/ 2147483647 h 1428"/>
                <a:gd name="T66" fmla="*/ 2147483647 w 1010"/>
                <a:gd name="T67" fmla="*/ 2147483647 h 1428"/>
                <a:gd name="T68" fmla="*/ 2147483647 w 1010"/>
                <a:gd name="T69" fmla="*/ 2147483647 h 1428"/>
                <a:gd name="T70" fmla="*/ 2147483647 w 1010"/>
                <a:gd name="T71" fmla="*/ 2147483647 h 1428"/>
                <a:gd name="T72" fmla="*/ 2147483647 w 1010"/>
                <a:gd name="T73" fmla="*/ 2147483647 h 1428"/>
                <a:gd name="T74" fmla="*/ 2147483647 w 1010"/>
                <a:gd name="T75" fmla="*/ 2147483647 h 1428"/>
                <a:gd name="T76" fmla="*/ 2147483647 w 1010"/>
                <a:gd name="T77" fmla="*/ 2147483647 h 1428"/>
                <a:gd name="T78" fmla="*/ 2147483647 w 1010"/>
                <a:gd name="T79" fmla="*/ 2147483647 h 1428"/>
                <a:gd name="T80" fmla="*/ 2147483647 w 1010"/>
                <a:gd name="T81" fmla="*/ 2147483647 h 1428"/>
                <a:gd name="T82" fmla="*/ 2147483647 w 1010"/>
                <a:gd name="T83" fmla="*/ 2147483647 h 1428"/>
                <a:gd name="T84" fmla="*/ 2147483647 w 1010"/>
                <a:gd name="T85" fmla="*/ 2147483647 h 1428"/>
                <a:gd name="T86" fmla="*/ 2147483647 w 1010"/>
                <a:gd name="T87" fmla="*/ 2147483647 h 142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010" h="1428">
                  <a:moveTo>
                    <a:pt x="353" y="1428"/>
                  </a:moveTo>
                  <a:lnTo>
                    <a:pt x="0" y="1428"/>
                  </a:lnTo>
                  <a:lnTo>
                    <a:pt x="13" y="1409"/>
                  </a:lnTo>
                  <a:lnTo>
                    <a:pt x="20" y="1394"/>
                  </a:lnTo>
                  <a:lnTo>
                    <a:pt x="27" y="1380"/>
                  </a:lnTo>
                  <a:lnTo>
                    <a:pt x="35" y="1365"/>
                  </a:lnTo>
                  <a:lnTo>
                    <a:pt x="40" y="1348"/>
                  </a:lnTo>
                  <a:lnTo>
                    <a:pt x="48" y="1315"/>
                  </a:lnTo>
                  <a:lnTo>
                    <a:pt x="53" y="1280"/>
                  </a:lnTo>
                  <a:lnTo>
                    <a:pt x="57" y="1245"/>
                  </a:lnTo>
                  <a:lnTo>
                    <a:pt x="59" y="1208"/>
                  </a:lnTo>
                  <a:lnTo>
                    <a:pt x="59" y="1142"/>
                  </a:lnTo>
                  <a:lnTo>
                    <a:pt x="59" y="317"/>
                  </a:lnTo>
                  <a:lnTo>
                    <a:pt x="59" y="243"/>
                  </a:lnTo>
                  <a:lnTo>
                    <a:pt x="57" y="207"/>
                  </a:lnTo>
                  <a:lnTo>
                    <a:pt x="53" y="170"/>
                  </a:lnTo>
                  <a:lnTo>
                    <a:pt x="48" y="135"/>
                  </a:lnTo>
                  <a:lnTo>
                    <a:pt x="38" y="100"/>
                  </a:lnTo>
                  <a:lnTo>
                    <a:pt x="33" y="85"/>
                  </a:lnTo>
                  <a:lnTo>
                    <a:pt x="27" y="68"/>
                  </a:lnTo>
                  <a:lnTo>
                    <a:pt x="20" y="56"/>
                  </a:lnTo>
                  <a:lnTo>
                    <a:pt x="13" y="41"/>
                  </a:lnTo>
                  <a:lnTo>
                    <a:pt x="0" y="22"/>
                  </a:lnTo>
                  <a:lnTo>
                    <a:pt x="22" y="22"/>
                  </a:lnTo>
                  <a:lnTo>
                    <a:pt x="90" y="21"/>
                  </a:lnTo>
                  <a:lnTo>
                    <a:pt x="156" y="19"/>
                  </a:lnTo>
                  <a:lnTo>
                    <a:pt x="287" y="11"/>
                  </a:lnTo>
                  <a:lnTo>
                    <a:pt x="434" y="4"/>
                  </a:lnTo>
                  <a:lnTo>
                    <a:pt x="513" y="0"/>
                  </a:lnTo>
                  <a:lnTo>
                    <a:pt x="583" y="0"/>
                  </a:lnTo>
                  <a:lnTo>
                    <a:pt x="633" y="2"/>
                  </a:lnTo>
                  <a:lnTo>
                    <a:pt x="681" y="6"/>
                  </a:lnTo>
                  <a:lnTo>
                    <a:pt x="725" y="15"/>
                  </a:lnTo>
                  <a:lnTo>
                    <a:pt x="766" y="26"/>
                  </a:lnTo>
                  <a:lnTo>
                    <a:pt x="804" y="39"/>
                  </a:lnTo>
                  <a:lnTo>
                    <a:pt x="839" y="56"/>
                  </a:lnTo>
                  <a:lnTo>
                    <a:pt x="870" y="76"/>
                  </a:lnTo>
                  <a:lnTo>
                    <a:pt x="900" y="98"/>
                  </a:lnTo>
                  <a:lnTo>
                    <a:pt x="926" y="124"/>
                  </a:lnTo>
                  <a:lnTo>
                    <a:pt x="948" y="153"/>
                  </a:lnTo>
                  <a:lnTo>
                    <a:pt x="966" y="183"/>
                  </a:lnTo>
                  <a:lnTo>
                    <a:pt x="983" y="218"/>
                  </a:lnTo>
                  <a:lnTo>
                    <a:pt x="996" y="253"/>
                  </a:lnTo>
                  <a:lnTo>
                    <a:pt x="1005" y="291"/>
                  </a:lnTo>
                  <a:lnTo>
                    <a:pt x="1010" y="332"/>
                  </a:lnTo>
                  <a:lnTo>
                    <a:pt x="1010" y="376"/>
                  </a:lnTo>
                  <a:lnTo>
                    <a:pt x="1009" y="426"/>
                  </a:lnTo>
                  <a:lnTo>
                    <a:pt x="1003" y="472"/>
                  </a:lnTo>
                  <a:lnTo>
                    <a:pt x="994" y="516"/>
                  </a:lnTo>
                  <a:lnTo>
                    <a:pt x="979" y="558"/>
                  </a:lnTo>
                  <a:lnTo>
                    <a:pt x="963" y="597"/>
                  </a:lnTo>
                  <a:lnTo>
                    <a:pt x="942" y="634"/>
                  </a:lnTo>
                  <a:lnTo>
                    <a:pt x="918" y="669"/>
                  </a:lnTo>
                  <a:lnTo>
                    <a:pt x="891" y="698"/>
                  </a:lnTo>
                  <a:lnTo>
                    <a:pt x="861" y="726"/>
                  </a:lnTo>
                  <a:lnTo>
                    <a:pt x="828" y="752"/>
                  </a:lnTo>
                  <a:lnTo>
                    <a:pt x="791" y="772"/>
                  </a:lnTo>
                  <a:lnTo>
                    <a:pt x="753" y="789"/>
                  </a:lnTo>
                  <a:lnTo>
                    <a:pt x="712" y="803"/>
                  </a:lnTo>
                  <a:lnTo>
                    <a:pt x="668" y="812"/>
                  </a:lnTo>
                  <a:lnTo>
                    <a:pt x="622" y="820"/>
                  </a:lnTo>
                  <a:lnTo>
                    <a:pt x="574" y="822"/>
                  </a:lnTo>
                  <a:lnTo>
                    <a:pt x="537" y="820"/>
                  </a:lnTo>
                  <a:lnTo>
                    <a:pt x="502" y="818"/>
                  </a:lnTo>
                  <a:lnTo>
                    <a:pt x="473" y="814"/>
                  </a:lnTo>
                  <a:lnTo>
                    <a:pt x="445" y="811"/>
                  </a:lnTo>
                  <a:lnTo>
                    <a:pt x="421" y="803"/>
                  </a:lnTo>
                  <a:lnTo>
                    <a:pt x="401" y="798"/>
                  </a:lnTo>
                  <a:lnTo>
                    <a:pt x="384" y="790"/>
                  </a:lnTo>
                  <a:lnTo>
                    <a:pt x="370" y="781"/>
                  </a:lnTo>
                  <a:lnTo>
                    <a:pt x="355" y="772"/>
                  </a:lnTo>
                  <a:lnTo>
                    <a:pt x="327" y="754"/>
                  </a:lnTo>
                  <a:lnTo>
                    <a:pt x="359" y="750"/>
                  </a:lnTo>
                  <a:lnTo>
                    <a:pt x="425" y="741"/>
                  </a:lnTo>
                  <a:lnTo>
                    <a:pt x="458" y="735"/>
                  </a:lnTo>
                  <a:lnTo>
                    <a:pt x="491" y="728"/>
                  </a:lnTo>
                  <a:lnTo>
                    <a:pt x="524" y="720"/>
                  </a:lnTo>
                  <a:lnTo>
                    <a:pt x="558" y="709"/>
                  </a:lnTo>
                  <a:lnTo>
                    <a:pt x="589" y="696"/>
                  </a:lnTo>
                  <a:lnTo>
                    <a:pt x="620" y="680"/>
                  </a:lnTo>
                  <a:lnTo>
                    <a:pt x="648" y="661"/>
                  </a:lnTo>
                  <a:lnTo>
                    <a:pt x="661" y="650"/>
                  </a:lnTo>
                  <a:lnTo>
                    <a:pt x="673" y="638"/>
                  </a:lnTo>
                  <a:lnTo>
                    <a:pt x="686" y="625"/>
                  </a:lnTo>
                  <a:lnTo>
                    <a:pt x="697" y="612"/>
                  </a:lnTo>
                  <a:lnTo>
                    <a:pt x="707" y="595"/>
                  </a:lnTo>
                  <a:lnTo>
                    <a:pt x="716" y="579"/>
                  </a:lnTo>
                  <a:lnTo>
                    <a:pt x="725" y="562"/>
                  </a:lnTo>
                  <a:lnTo>
                    <a:pt x="732" y="542"/>
                  </a:lnTo>
                  <a:lnTo>
                    <a:pt x="740" y="522"/>
                  </a:lnTo>
                  <a:lnTo>
                    <a:pt x="743" y="499"/>
                  </a:lnTo>
                  <a:lnTo>
                    <a:pt x="749" y="477"/>
                  </a:lnTo>
                  <a:lnTo>
                    <a:pt x="753" y="452"/>
                  </a:lnTo>
                  <a:lnTo>
                    <a:pt x="754" y="426"/>
                  </a:lnTo>
                  <a:lnTo>
                    <a:pt x="754" y="398"/>
                  </a:lnTo>
                  <a:lnTo>
                    <a:pt x="754" y="372"/>
                  </a:lnTo>
                  <a:lnTo>
                    <a:pt x="753" y="345"/>
                  </a:lnTo>
                  <a:lnTo>
                    <a:pt x="749" y="319"/>
                  </a:lnTo>
                  <a:lnTo>
                    <a:pt x="743" y="293"/>
                  </a:lnTo>
                  <a:lnTo>
                    <a:pt x="736" y="269"/>
                  </a:lnTo>
                  <a:lnTo>
                    <a:pt x="727" y="245"/>
                  </a:lnTo>
                  <a:lnTo>
                    <a:pt x="714" y="223"/>
                  </a:lnTo>
                  <a:lnTo>
                    <a:pt x="699" y="201"/>
                  </a:lnTo>
                  <a:lnTo>
                    <a:pt x="683" y="183"/>
                  </a:lnTo>
                  <a:lnTo>
                    <a:pt x="662" y="164"/>
                  </a:lnTo>
                  <a:lnTo>
                    <a:pt x="640" y="150"/>
                  </a:lnTo>
                  <a:lnTo>
                    <a:pt x="613" y="137"/>
                  </a:lnTo>
                  <a:lnTo>
                    <a:pt x="583" y="126"/>
                  </a:lnTo>
                  <a:lnTo>
                    <a:pt x="548" y="118"/>
                  </a:lnTo>
                  <a:lnTo>
                    <a:pt x="511" y="113"/>
                  </a:lnTo>
                  <a:lnTo>
                    <a:pt x="469" y="111"/>
                  </a:lnTo>
                  <a:lnTo>
                    <a:pt x="285" y="111"/>
                  </a:lnTo>
                  <a:lnTo>
                    <a:pt x="285" y="1131"/>
                  </a:lnTo>
                  <a:lnTo>
                    <a:pt x="287" y="1199"/>
                  </a:lnTo>
                  <a:lnTo>
                    <a:pt x="289" y="1236"/>
                  </a:lnTo>
                  <a:lnTo>
                    <a:pt x="294" y="1273"/>
                  </a:lnTo>
                  <a:lnTo>
                    <a:pt x="300" y="1310"/>
                  </a:lnTo>
                  <a:lnTo>
                    <a:pt x="311" y="1347"/>
                  </a:lnTo>
                  <a:lnTo>
                    <a:pt x="324" y="1378"/>
                  </a:lnTo>
                  <a:lnTo>
                    <a:pt x="331" y="1394"/>
                  </a:lnTo>
                  <a:lnTo>
                    <a:pt x="340" y="1409"/>
                  </a:lnTo>
                  <a:lnTo>
                    <a:pt x="353" y="1428"/>
                  </a:lnTo>
                  <a:close/>
                </a:path>
              </a:pathLst>
            </a:custGeom>
            <a:solidFill>
              <a:srgbClr val="00457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 noEditPoints="1"/>
            </p:cNvSpPr>
            <p:nvPr/>
          </p:nvSpPr>
          <p:spPr bwMode="blackGray">
            <a:xfrm>
              <a:off x="8239038" y="408750"/>
              <a:ext cx="106395" cy="137369"/>
            </a:xfrm>
            <a:custGeom>
              <a:avLst/>
              <a:gdLst>
                <a:gd name="T0" fmla="*/ 2147483647 w 823"/>
                <a:gd name="T1" fmla="*/ 2147483647 h 1059"/>
                <a:gd name="T2" fmla="*/ 2147483647 w 823"/>
                <a:gd name="T3" fmla="*/ 2147483647 h 1059"/>
                <a:gd name="T4" fmla="*/ 2147483647 w 823"/>
                <a:gd name="T5" fmla="*/ 2147483647 h 1059"/>
                <a:gd name="T6" fmla="*/ 2147483647 w 823"/>
                <a:gd name="T7" fmla="*/ 2147483647 h 1059"/>
                <a:gd name="T8" fmla="*/ 0 w 823"/>
                <a:gd name="T9" fmla="*/ 2147483647 h 1059"/>
                <a:gd name="T10" fmla="*/ 2147483647 w 823"/>
                <a:gd name="T11" fmla="*/ 2147483647 h 1059"/>
                <a:gd name="T12" fmla="*/ 2147483647 w 823"/>
                <a:gd name="T13" fmla="*/ 2147483647 h 1059"/>
                <a:gd name="T14" fmla="*/ 2147483647 w 823"/>
                <a:gd name="T15" fmla="*/ 2147483647 h 1059"/>
                <a:gd name="T16" fmla="*/ 2147483647 w 823"/>
                <a:gd name="T17" fmla="*/ 2147483647 h 1059"/>
                <a:gd name="T18" fmla="*/ 2147483647 w 823"/>
                <a:gd name="T19" fmla="*/ 2147483647 h 1059"/>
                <a:gd name="T20" fmla="*/ 2147483647 w 823"/>
                <a:gd name="T21" fmla="*/ 2147483647 h 1059"/>
                <a:gd name="T22" fmla="*/ 2147483647 w 823"/>
                <a:gd name="T23" fmla="*/ 2147483647 h 1059"/>
                <a:gd name="T24" fmla="*/ 2147483647 w 823"/>
                <a:gd name="T25" fmla="*/ 2147483647 h 1059"/>
                <a:gd name="T26" fmla="*/ 2147483647 w 823"/>
                <a:gd name="T27" fmla="*/ 2147483647 h 1059"/>
                <a:gd name="T28" fmla="*/ 2147483647 w 823"/>
                <a:gd name="T29" fmla="*/ 2147483647 h 1059"/>
                <a:gd name="T30" fmla="*/ 2147483647 w 823"/>
                <a:gd name="T31" fmla="*/ 2147483647 h 1059"/>
                <a:gd name="T32" fmla="*/ 2147483647 w 823"/>
                <a:gd name="T33" fmla="*/ 2147483647 h 1059"/>
                <a:gd name="T34" fmla="*/ 2147483647 w 823"/>
                <a:gd name="T35" fmla="*/ 2147483647 h 1059"/>
                <a:gd name="T36" fmla="*/ 2147483647 w 823"/>
                <a:gd name="T37" fmla="*/ 2147483647 h 1059"/>
                <a:gd name="T38" fmla="*/ 2147483647 w 823"/>
                <a:gd name="T39" fmla="*/ 2147483647 h 1059"/>
                <a:gd name="T40" fmla="*/ 2147483647 w 823"/>
                <a:gd name="T41" fmla="*/ 2147483647 h 1059"/>
                <a:gd name="T42" fmla="*/ 2147483647 w 823"/>
                <a:gd name="T43" fmla="*/ 2147483647 h 1059"/>
                <a:gd name="T44" fmla="*/ 2147483647 w 823"/>
                <a:gd name="T45" fmla="*/ 2147483647 h 1059"/>
                <a:gd name="T46" fmla="*/ 2147483647 w 823"/>
                <a:gd name="T47" fmla="*/ 2147483647 h 1059"/>
                <a:gd name="T48" fmla="*/ 2147483647 w 823"/>
                <a:gd name="T49" fmla="*/ 2147483647 h 1059"/>
                <a:gd name="T50" fmla="*/ 2147483647 w 823"/>
                <a:gd name="T51" fmla="*/ 2147483647 h 1059"/>
                <a:gd name="T52" fmla="*/ 2147483647 w 823"/>
                <a:gd name="T53" fmla="*/ 2147483647 h 1059"/>
                <a:gd name="T54" fmla="*/ 2147483647 w 823"/>
                <a:gd name="T55" fmla="*/ 2147483647 h 1059"/>
                <a:gd name="T56" fmla="*/ 2147483647 w 823"/>
                <a:gd name="T57" fmla="*/ 2147483647 h 1059"/>
                <a:gd name="T58" fmla="*/ 2147483647 w 823"/>
                <a:gd name="T59" fmla="*/ 0 h 1059"/>
                <a:gd name="T60" fmla="*/ 2147483647 w 823"/>
                <a:gd name="T61" fmla="*/ 2147483647 h 1059"/>
                <a:gd name="T62" fmla="*/ 2147483647 w 823"/>
                <a:gd name="T63" fmla="*/ 2147483647 h 1059"/>
                <a:gd name="T64" fmla="*/ 2147483647 w 823"/>
                <a:gd name="T65" fmla="*/ 2147483647 h 1059"/>
                <a:gd name="T66" fmla="*/ 2147483647 w 823"/>
                <a:gd name="T67" fmla="*/ 2147483647 h 1059"/>
                <a:gd name="T68" fmla="*/ 2147483647 w 823"/>
                <a:gd name="T69" fmla="*/ 2147483647 h 1059"/>
                <a:gd name="T70" fmla="*/ 2147483647 w 823"/>
                <a:gd name="T71" fmla="*/ 2147483647 h 1059"/>
                <a:gd name="T72" fmla="*/ 2147483647 w 823"/>
                <a:gd name="T73" fmla="*/ 2147483647 h 1059"/>
                <a:gd name="T74" fmla="*/ 2147483647 w 823"/>
                <a:gd name="T75" fmla="*/ 2147483647 h 1059"/>
                <a:gd name="T76" fmla="*/ 2147483647 w 823"/>
                <a:gd name="T77" fmla="*/ 2147483647 h 1059"/>
                <a:gd name="T78" fmla="*/ 2147483647 w 823"/>
                <a:gd name="T79" fmla="*/ 2147483647 h 1059"/>
                <a:gd name="T80" fmla="*/ 2147483647 w 823"/>
                <a:gd name="T81" fmla="*/ 2147483647 h 1059"/>
                <a:gd name="T82" fmla="*/ 2147483647 w 823"/>
                <a:gd name="T83" fmla="*/ 2147483647 h 1059"/>
                <a:gd name="T84" fmla="*/ 2147483647 w 823"/>
                <a:gd name="T85" fmla="*/ 2147483647 h 1059"/>
                <a:gd name="T86" fmla="*/ 2147483647 w 823"/>
                <a:gd name="T87" fmla="*/ 2147483647 h 1059"/>
                <a:gd name="T88" fmla="*/ 2147483647 w 823"/>
                <a:gd name="T89" fmla="*/ 2147483647 h 1059"/>
                <a:gd name="T90" fmla="*/ 2147483647 w 823"/>
                <a:gd name="T91" fmla="*/ 2147483647 h 1059"/>
                <a:gd name="T92" fmla="*/ 2147483647 w 823"/>
                <a:gd name="T93" fmla="*/ 2147483647 h 1059"/>
                <a:gd name="T94" fmla="*/ 2147483647 w 823"/>
                <a:gd name="T95" fmla="*/ 2147483647 h 1059"/>
                <a:gd name="T96" fmla="*/ 2147483647 w 823"/>
                <a:gd name="T97" fmla="*/ 2147483647 h 1059"/>
                <a:gd name="T98" fmla="*/ 2147483647 w 823"/>
                <a:gd name="T99" fmla="*/ 2147483647 h 1059"/>
                <a:gd name="T100" fmla="*/ 2147483647 w 823"/>
                <a:gd name="T101" fmla="*/ 2147483647 h 1059"/>
                <a:gd name="T102" fmla="*/ 2147483647 w 823"/>
                <a:gd name="T103" fmla="*/ 2147483647 h 1059"/>
                <a:gd name="T104" fmla="*/ 2147483647 w 823"/>
                <a:gd name="T105" fmla="*/ 2147483647 h 1059"/>
                <a:gd name="T106" fmla="*/ 2147483647 w 823"/>
                <a:gd name="T107" fmla="*/ 2147483647 h 1059"/>
                <a:gd name="T108" fmla="*/ 2147483647 w 823"/>
                <a:gd name="T109" fmla="*/ 2147483647 h 1059"/>
                <a:gd name="T110" fmla="*/ 2147483647 w 823"/>
                <a:gd name="T111" fmla="*/ 2147483647 h 1059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823" h="1059">
                  <a:moveTo>
                    <a:pt x="289" y="1059"/>
                  </a:moveTo>
                  <a:lnTo>
                    <a:pt x="289" y="1059"/>
                  </a:lnTo>
                  <a:lnTo>
                    <a:pt x="256" y="1057"/>
                  </a:lnTo>
                  <a:lnTo>
                    <a:pt x="227" y="1053"/>
                  </a:lnTo>
                  <a:lnTo>
                    <a:pt x="197" y="1048"/>
                  </a:lnTo>
                  <a:lnTo>
                    <a:pt x="170" y="1040"/>
                  </a:lnTo>
                  <a:lnTo>
                    <a:pt x="144" y="1031"/>
                  </a:lnTo>
                  <a:lnTo>
                    <a:pt x="120" y="1018"/>
                  </a:lnTo>
                  <a:lnTo>
                    <a:pt x="98" y="1005"/>
                  </a:lnTo>
                  <a:lnTo>
                    <a:pt x="78" y="990"/>
                  </a:lnTo>
                  <a:lnTo>
                    <a:pt x="61" y="972"/>
                  </a:lnTo>
                  <a:lnTo>
                    <a:pt x="44" y="954"/>
                  </a:lnTo>
                  <a:lnTo>
                    <a:pt x="32" y="932"/>
                  </a:lnTo>
                  <a:lnTo>
                    <a:pt x="20" y="909"/>
                  </a:lnTo>
                  <a:lnTo>
                    <a:pt x="11" y="885"/>
                  </a:lnTo>
                  <a:lnTo>
                    <a:pt x="4" y="860"/>
                  </a:lnTo>
                  <a:lnTo>
                    <a:pt x="0" y="834"/>
                  </a:lnTo>
                  <a:lnTo>
                    <a:pt x="0" y="806"/>
                  </a:lnTo>
                  <a:lnTo>
                    <a:pt x="0" y="790"/>
                  </a:lnTo>
                  <a:lnTo>
                    <a:pt x="2" y="775"/>
                  </a:lnTo>
                  <a:lnTo>
                    <a:pt x="8" y="746"/>
                  </a:lnTo>
                  <a:lnTo>
                    <a:pt x="19" y="718"/>
                  </a:lnTo>
                  <a:lnTo>
                    <a:pt x="32" y="694"/>
                  </a:lnTo>
                  <a:lnTo>
                    <a:pt x="48" y="670"/>
                  </a:lnTo>
                  <a:lnTo>
                    <a:pt x="67" y="648"/>
                  </a:lnTo>
                  <a:lnTo>
                    <a:pt x="89" y="628"/>
                  </a:lnTo>
                  <a:lnTo>
                    <a:pt x="113" y="607"/>
                  </a:lnTo>
                  <a:lnTo>
                    <a:pt x="138" y="589"/>
                  </a:lnTo>
                  <a:lnTo>
                    <a:pt x="166" y="572"/>
                  </a:lnTo>
                  <a:lnTo>
                    <a:pt x="194" y="558"/>
                  </a:lnTo>
                  <a:lnTo>
                    <a:pt x="223" y="541"/>
                  </a:lnTo>
                  <a:lnTo>
                    <a:pt x="282" y="513"/>
                  </a:lnTo>
                  <a:lnTo>
                    <a:pt x="341" y="488"/>
                  </a:lnTo>
                  <a:lnTo>
                    <a:pt x="409" y="458"/>
                  </a:lnTo>
                  <a:lnTo>
                    <a:pt x="433" y="447"/>
                  </a:lnTo>
                  <a:lnTo>
                    <a:pt x="468" y="432"/>
                  </a:lnTo>
                  <a:lnTo>
                    <a:pt x="497" y="418"/>
                  </a:lnTo>
                  <a:lnTo>
                    <a:pt x="519" y="403"/>
                  </a:lnTo>
                  <a:lnTo>
                    <a:pt x="527" y="394"/>
                  </a:lnTo>
                  <a:lnTo>
                    <a:pt x="536" y="386"/>
                  </a:lnTo>
                  <a:lnTo>
                    <a:pt x="541" y="377"/>
                  </a:lnTo>
                  <a:lnTo>
                    <a:pt x="547" y="366"/>
                  </a:lnTo>
                  <a:lnTo>
                    <a:pt x="551" y="353"/>
                  </a:lnTo>
                  <a:lnTo>
                    <a:pt x="554" y="340"/>
                  </a:lnTo>
                  <a:lnTo>
                    <a:pt x="558" y="307"/>
                  </a:lnTo>
                  <a:lnTo>
                    <a:pt x="560" y="267"/>
                  </a:lnTo>
                  <a:lnTo>
                    <a:pt x="558" y="245"/>
                  </a:lnTo>
                  <a:lnTo>
                    <a:pt x="556" y="224"/>
                  </a:lnTo>
                  <a:lnTo>
                    <a:pt x="554" y="206"/>
                  </a:lnTo>
                  <a:lnTo>
                    <a:pt x="549" y="188"/>
                  </a:lnTo>
                  <a:lnTo>
                    <a:pt x="543" y="173"/>
                  </a:lnTo>
                  <a:lnTo>
                    <a:pt x="538" y="158"/>
                  </a:lnTo>
                  <a:lnTo>
                    <a:pt x="529" y="145"/>
                  </a:lnTo>
                  <a:lnTo>
                    <a:pt x="519" y="132"/>
                  </a:lnTo>
                  <a:lnTo>
                    <a:pt x="508" y="123"/>
                  </a:lnTo>
                  <a:lnTo>
                    <a:pt x="497" y="114"/>
                  </a:lnTo>
                  <a:lnTo>
                    <a:pt x="483" y="106"/>
                  </a:lnTo>
                  <a:lnTo>
                    <a:pt x="470" y="99"/>
                  </a:lnTo>
                  <a:lnTo>
                    <a:pt x="453" y="95"/>
                  </a:lnTo>
                  <a:lnTo>
                    <a:pt x="437" y="92"/>
                  </a:lnTo>
                  <a:lnTo>
                    <a:pt x="418" y="90"/>
                  </a:lnTo>
                  <a:lnTo>
                    <a:pt x="398" y="88"/>
                  </a:lnTo>
                  <a:lnTo>
                    <a:pt x="379" y="90"/>
                  </a:lnTo>
                  <a:lnTo>
                    <a:pt x="361" y="92"/>
                  </a:lnTo>
                  <a:lnTo>
                    <a:pt x="346" y="94"/>
                  </a:lnTo>
                  <a:lnTo>
                    <a:pt x="332" y="99"/>
                  </a:lnTo>
                  <a:lnTo>
                    <a:pt x="319" y="103"/>
                  </a:lnTo>
                  <a:lnTo>
                    <a:pt x="308" y="110"/>
                  </a:lnTo>
                  <a:lnTo>
                    <a:pt x="297" y="116"/>
                  </a:lnTo>
                  <a:lnTo>
                    <a:pt x="289" y="123"/>
                  </a:lnTo>
                  <a:lnTo>
                    <a:pt x="273" y="140"/>
                  </a:lnTo>
                  <a:lnTo>
                    <a:pt x="262" y="160"/>
                  </a:lnTo>
                  <a:lnTo>
                    <a:pt x="252" y="180"/>
                  </a:lnTo>
                  <a:lnTo>
                    <a:pt x="243" y="200"/>
                  </a:lnTo>
                  <a:lnTo>
                    <a:pt x="227" y="235"/>
                  </a:lnTo>
                  <a:lnTo>
                    <a:pt x="217" y="252"/>
                  </a:lnTo>
                  <a:lnTo>
                    <a:pt x="205" y="265"/>
                  </a:lnTo>
                  <a:lnTo>
                    <a:pt x="192" y="278"/>
                  </a:lnTo>
                  <a:lnTo>
                    <a:pt x="182" y="283"/>
                  </a:lnTo>
                  <a:lnTo>
                    <a:pt x="173" y="287"/>
                  </a:lnTo>
                  <a:lnTo>
                    <a:pt x="164" y="291"/>
                  </a:lnTo>
                  <a:lnTo>
                    <a:pt x="153" y="294"/>
                  </a:lnTo>
                  <a:lnTo>
                    <a:pt x="142" y="296"/>
                  </a:lnTo>
                  <a:lnTo>
                    <a:pt x="127" y="296"/>
                  </a:lnTo>
                  <a:lnTo>
                    <a:pt x="107" y="294"/>
                  </a:lnTo>
                  <a:lnTo>
                    <a:pt x="89" y="291"/>
                  </a:lnTo>
                  <a:lnTo>
                    <a:pt x="72" y="283"/>
                  </a:lnTo>
                  <a:lnTo>
                    <a:pt x="57" y="272"/>
                  </a:lnTo>
                  <a:lnTo>
                    <a:pt x="48" y="261"/>
                  </a:lnTo>
                  <a:lnTo>
                    <a:pt x="39" y="245"/>
                  </a:lnTo>
                  <a:lnTo>
                    <a:pt x="35" y="228"/>
                  </a:lnTo>
                  <a:lnTo>
                    <a:pt x="33" y="208"/>
                  </a:lnTo>
                  <a:lnTo>
                    <a:pt x="33" y="195"/>
                  </a:lnTo>
                  <a:lnTo>
                    <a:pt x="35" y="182"/>
                  </a:lnTo>
                  <a:lnTo>
                    <a:pt x="39" y="169"/>
                  </a:lnTo>
                  <a:lnTo>
                    <a:pt x="43" y="158"/>
                  </a:lnTo>
                  <a:lnTo>
                    <a:pt x="48" y="147"/>
                  </a:lnTo>
                  <a:lnTo>
                    <a:pt x="54" y="136"/>
                  </a:lnTo>
                  <a:lnTo>
                    <a:pt x="68" y="114"/>
                  </a:lnTo>
                  <a:lnTo>
                    <a:pt x="87" y="95"/>
                  </a:lnTo>
                  <a:lnTo>
                    <a:pt x="109" y="79"/>
                  </a:lnTo>
                  <a:lnTo>
                    <a:pt x="135" y="62"/>
                  </a:lnTo>
                  <a:lnTo>
                    <a:pt x="160" y="49"/>
                  </a:lnTo>
                  <a:lnTo>
                    <a:pt x="192" y="36"/>
                  </a:lnTo>
                  <a:lnTo>
                    <a:pt x="223" y="27"/>
                  </a:lnTo>
                  <a:lnTo>
                    <a:pt x="258" y="18"/>
                  </a:lnTo>
                  <a:lnTo>
                    <a:pt x="293" y="11"/>
                  </a:lnTo>
                  <a:lnTo>
                    <a:pt x="330" y="5"/>
                  </a:lnTo>
                  <a:lnTo>
                    <a:pt x="367" y="2"/>
                  </a:lnTo>
                  <a:lnTo>
                    <a:pt x="403" y="0"/>
                  </a:lnTo>
                  <a:lnTo>
                    <a:pt x="442" y="0"/>
                  </a:lnTo>
                  <a:lnTo>
                    <a:pt x="481" y="0"/>
                  </a:lnTo>
                  <a:lnTo>
                    <a:pt x="516" y="2"/>
                  </a:lnTo>
                  <a:lnTo>
                    <a:pt x="547" y="5"/>
                  </a:lnTo>
                  <a:lnTo>
                    <a:pt x="578" y="11"/>
                  </a:lnTo>
                  <a:lnTo>
                    <a:pt x="606" y="16"/>
                  </a:lnTo>
                  <a:lnTo>
                    <a:pt x="630" y="25"/>
                  </a:lnTo>
                  <a:lnTo>
                    <a:pt x="654" y="35"/>
                  </a:lnTo>
                  <a:lnTo>
                    <a:pt x="674" y="46"/>
                  </a:lnTo>
                  <a:lnTo>
                    <a:pt x="691" y="59"/>
                  </a:lnTo>
                  <a:lnTo>
                    <a:pt x="707" y="71"/>
                  </a:lnTo>
                  <a:lnTo>
                    <a:pt x="720" y="86"/>
                  </a:lnTo>
                  <a:lnTo>
                    <a:pt x="731" y="105"/>
                  </a:lnTo>
                  <a:lnTo>
                    <a:pt x="738" y="123"/>
                  </a:lnTo>
                  <a:lnTo>
                    <a:pt x="744" y="141"/>
                  </a:lnTo>
                  <a:lnTo>
                    <a:pt x="748" y="164"/>
                  </a:lnTo>
                  <a:lnTo>
                    <a:pt x="749" y="188"/>
                  </a:lnTo>
                  <a:lnTo>
                    <a:pt x="749" y="694"/>
                  </a:lnTo>
                  <a:lnTo>
                    <a:pt x="749" y="779"/>
                  </a:lnTo>
                  <a:lnTo>
                    <a:pt x="751" y="821"/>
                  </a:lnTo>
                  <a:lnTo>
                    <a:pt x="757" y="862"/>
                  </a:lnTo>
                  <a:lnTo>
                    <a:pt x="762" y="902"/>
                  </a:lnTo>
                  <a:lnTo>
                    <a:pt x="768" y="920"/>
                  </a:lnTo>
                  <a:lnTo>
                    <a:pt x="773" y="939"/>
                  </a:lnTo>
                  <a:lnTo>
                    <a:pt x="781" y="955"/>
                  </a:lnTo>
                  <a:lnTo>
                    <a:pt x="788" y="972"/>
                  </a:lnTo>
                  <a:lnTo>
                    <a:pt x="799" y="989"/>
                  </a:lnTo>
                  <a:lnTo>
                    <a:pt x="808" y="1003"/>
                  </a:lnTo>
                  <a:lnTo>
                    <a:pt x="823" y="1022"/>
                  </a:lnTo>
                  <a:lnTo>
                    <a:pt x="589" y="1036"/>
                  </a:lnTo>
                  <a:lnTo>
                    <a:pt x="587" y="1027"/>
                  </a:lnTo>
                  <a:lnTo>
                    <a:pt x="576" y="983"/>
                  </a:lnTo>
                  <a:lnTo>
                    <a:pt x="571" y="946"/>
                  </a:lnTo>
                  <a:lnTo>
                    <a:pt x="565" y="920"/>
                  </a:lnTo>
                  <a:lnTo>
                    <a:pt x="564" y="909"/>
                  </a:lnTo>
                  <a:lnTo>
                    <a:pt x="562" y="902"/>
                  </a:lnTo>
                  <a:lnTo>
                    <a:pt x="560" y="902"/>
                  </a:lnTo>
                  <a:lnTo>
                    <a:pt x="560" y="904"/>
                  </a:lnTo>
                  <a:lnTo>
                    <a:pt x="538" y="935"/>
                  </a:lnTo>
                  <a:lnTo>
                    <a:pt x="516" y="963"/>
                  </a:lnTo>
                  <a:lnTo>
                    <a:pt x="490" y="990"/>
                  </a:lnTo>
                  <a:lnTo>
                    <a:pt x="477" y="1001"/>
                  </a:lnTo>
                  <a:lnTo>
                    <a:pt x="462" y="1013"/>
                  </a:lnTo>
                  <a:lnTo>
                    <a:pt x="448" y="1022"/>
                  </a:lnTo>
                  <a:lnTo>
                    <a:pt x="429" y="1031"/>
                  </a:lnTo>
                  <a:lnTo>
                    <a:pt x="411" y="1040"/>
                  </a:lnTo>
                  <a:lnTo>
                    <a:pt x="391" y="1046"/>
                  </a:lnTo>
                  <a:lnTo>
                    <a:pt x="368" y="1051"/>
                  </a:lnTo>
                  <a:lnTo>
                    <a:pt x="344" y="1055"/>
                  </a:lnTo>
                  <a:lnTo>
                    <a:pt x="317" y="1057"/>
                  </a:lnTo>
                  <a:lnTo>
                    <a:pt x="289" y="1059"/>
                  </a:lnTo>
                  <a:close/>
                  <a:moveTo>
                    <a:pt x="560" y="486"/>
                  </a:moveTo>
                  <a:lnTo>
                    <a:pt x="457" y="536"/>
                  </a:lnTo>
                  <a:lnTo>
                    <a:pt x="400" y="563"/>
                  </a:lnTo>
                  <a:lnTo>
                    <a:pt x="350" y="589"/>
                  </a:lnTo>
                  <a:lnTo>
                    <a:pt x="308" y="615"/>
                  </a:lnTo>
                  <a:lnTo>
                    <a:pt x="289" y="626"/>
                  </a:lnTo>
                  <a:lnTo>
                    <a:pt x="273" y="639"/>
                  </a:lnTo>
                  <a:lnTo>
                    <a:pt x="258" y="652"/>
                  </a:lnTo>
                  <a:lnTo>
                    <a:pt x="247" y="666"/>
                  </a:lnTo>
                  <a:lnTo>
                    <a:pt x="236" y="681"/>
                  </a:lnTo>
                  <a:lnTo>
                    <a:pt x="227" y="696"/>
                  </a:lnTo>
                  <a:lnTo>
                    <a:pt x="219" y="712"/>
                  </a:lnTo>
                  <a:lnTo>
                    <a:pt x="216" y="731"/>
                  </a:lnTo>
                  <a:lnTo>
                    <a:pt x="212" y="749"/>
                  </a:lnTo>
                  <a:lnTo>
                    <a:pt x="212" y="771"/>
                  </a:lnTo>
                  <a:lnTo>
                    <a:pt x="212" y="788"/>
                  </a:lnTo>
                  <a:lnTo>
                    <a:pt x="214" y="803"/>
                  </a:lnTo>
                  <a:lnTo>
                    <a:pt x="217" y="817"/>
                  </a:lnTo>
                  <a:lnTo>
                    <a:pt x="223" y="830"/>
                  </a:lnTo>
                  <a:lnTo>
                    <a:pt x="229" y="843"/>
                  </a:lnTo>
                  <a:lnTo>
                    <a:pt x="236" y="856"/>
                  </a:lnTo>
                  <a:lnTo>
                    <a:pt x="243" y="865"/>
                  </a:lnTo>
                  <a:lnTo>
                    <a:pt x="252" y="876"/>
                  </a:lnTo>
                  <a:lnTo>
                    <a:pt x="263" y="884"/>
                  </a:lnTo>
                  <a:lnTo>
                    <a:pt x="276" y="891"/>
                  </a:lnTo>
                  <a:lnTo>
                    <a:pt x="289" y="898"/>
                  </a:lnTo>
                  <a:lnTo>
                    <a:pt x="304" y="902"/>
                  </a:lnTo>
                  <a:lnTo>
                    <a:pt x="319" y="908"/>
                  </a:lnTo>
                  <a:lnTo>
                    <a:pt x="335" y="909"/>
                  </a:lnTo>
                  <a:lnTo>
                    <a:pt x="352" y="911"/>
                  </a:lnTo>
                  <a:lnTo>
                    <a:pt x="370" y="913"/>
                  </a:lnTo>
                  <a:lnTo>
                    <a:pt x="394" y="911"/>
                  </a:lnTo>
                  <a:lnTo>
                    <a:pt x="416" y="908"/>
                  </a:lnTo>
                  <a:lnTo>
                    <a:pt x="437" y="900"/>
                  </a:lnTo>
                  <a:lnTo>
                    <a:pt x="455" y="893"/>
                  </a:lnTo>
                  <a:lnTo>
                    <a:pt x="472" y="882"/>
                  </a:lnTo>
                  <a:lnTo>
                    <a:pt x="488" y="871"/>
                  </a:lnTo>
                  <a:lnTo>
                    <a:pt x="501" y="856"/>
                  </a:lnTo>
                  <a:lnTo>
                    <a:pt x="514" y="841"/>
                  </a:lnTo>
                  <a:lnTo>
                    <a:pt x="525" y="825"/>
                  </a:lnTo>
                  <a:lnTo>
                    <a:pt x="534" y="806"/>
                  </a:lnTo>
                  <a:lnTo>
                    <a:pt x="541" y="788"/>
                  </a:lnTo>
                  <a:lnTo>
                    <a:pt x="549" y="768"/>
                  </a:lnTo>
                  <a:lnTo>
                    <a:pt x="553" y="747"/>
                  </a:lnTo>
                  <a:lnTo>
                    <a:pt x="556" y="727"/>
                  </a:lnTo>
                  <a:lnTo>
                    <a:pt x="558" y="705"/>
                  </a:lnTo>
                  <a:lnTo>
                    <a:pt x="560" y="685"/>
                  </a:lnTo>
                  <a:lnTo>
                    <a:pt x="560" y="486"/>
                  </a:lnTo>
                  <a:close/>
                </a:path>
              </a:pathLst>
            </a:custGeom>
            <a:solidFill>
              <a:srgbClr val="00457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blackGray">
            <a:xfrm>
              <a:off x="8239038" y="408750"/>
              <a:ext cx="106395" cy="137369"/>
            </a:xfrm>
            <a:custGeom>
              <a:avLst/>
              <a:gdLst>
                <a:gd name="T0" fmla="*/ 2147483647 w 823"/>
                <a:gd name="T1" fmla="*/ 2147483647 h 1059"/>
                <a:gd name="T2" fmla="*/ 2147483647 w 823"/>
                <a:gd name="T3" fmla="*/ 2147483647 h 1059"/>
                <a:gd name="T4" fmla="*/ 2147483647 w 823"/>
                <a:gd name="T5" fmla="*/ 2147483647 h 1059"/>
                <a:gd name="T6" fmla="*/ 2147483647 w 823"/>
                <a:gd name="T7" fmla="*/ 2147483647 h 1059"/>
                <a:gd name="T8" fmla="*/ 2147483647 w 823"/>
                <a:gd name="T9" fmla="*/ 2147483647 h 1059"/>
                <a:gd name="T10" fmla="*/ 0 w 823"/>
                <a:gd name="T11" fmla="*/ 2147483647 h 1059"/>
                <a:gd name="T12" fmla="*/ 2147483647 w 823"/>
                <a:gd name="T13" fmla="*/ 2147483647 h 1059"/>
                <a:gd name="T14" fmla="*/ 2147483647 w 823"/>
                <a:gd name="T15" fmla="*/ 2147483647 h 1059"/>
                <a:gd name="T16" fmla="*/ 2147483647 w 823"/>
                <a:gd name="T17" fmla="*/ 2147483647 h 1059"/>
                <a:gd name="T18" fmla="*/ 2147483647 w 823"/>
                <a:gd name="T19" fmla="*/ 2147483647 h 1059"/>
                <a:gd name="T20" fmla="*/ 2147483647 w 823"/>
                <a:gd name="T21" fmla="*/ 2147483647 h 1059"/>
                <a:gd name="T22" fmla="*/ 2147483647 w 823"/>
                <a:gd name="T23" fmla="*/ 2147483647 h 1059"/>
                <a:gd name="T24" fmla="*/ 2147483647 w 823"/>
                <a:gd name="T25" fmla="*/ 2147483647 h 1059"/>
                <a:gd name="T26" fmla="*/ 2147483647 w 823"/>
                <a:gd name="T27" fmla="*/ 2147483647 h 1059"/>
                <a:gd name="T28" fmla="*/ 2147483647 w 823"/>
                <a:gd name="T29" fmla="*/ 2147483647 h 1059"/>
                <a:gd name="T30" fmla="*/ 2147483647 w 823"/>
                <a:gd name="T31" fmla="*/ 2147483647 h 1059"/>
                <a:gd name="T32" fmla="*/ 2147483647 w 823"/>
                <a:gd name="T33" fmla="*/ 2147483647 h 1059"/>
                <a:gd name="T34" fmla="*/ 2147483647 w 823"/>
                <a:gd name="T35" fmla="*/ 2147483647 h 1059"/>
                <a:gd name="T36" fmla="*/ 2147483647 w 823"/>
                <a:gd name="T37" fmla="*/ 2147483647 h 1059"/>
                <a:gd name="T38" fmla="*/ 2147483647 w 823"/>
                <a:gd name="T39" fmla="*/ 2147483647 h 1059"/>
                <a:gd name="T40" fmla="*/ 2147483647 w 823"/>
                <a:gd name="T41" fmla="*/ 2147483647 h 1059"/>
                <a:gd name="T42" fmla="*/ 2147483647 w 823"/>
                <a:gd name="T43" fmla="*/ 2147483647 h 1059"/>
                <a:gd name="T44" fmla="*/ 2147483647 w 823"/>
                <a:gd name="T45" fmla="*/ 2147483647 h 1059"/>
                <a:gd name="T46" fmla="*/ 2147483647 w 823"/>
                <a:gd name="T47" fmla="*/ 2147483647 h 1059"/>
                <a:gd name="T48" fmla="*/ 2147483647 w 823"/>
                <a:gd name="T49" fmla="*/ 2147483647 h 1059"/>
                <a:gd name="T50" fmla="*/ 2147483647 w 823"/>
                <a:gd name="T51" fmla="*/ 2147483647 h 1059"/>
                <a:gd name="T52" fmla="*/ 2147483647 w 823"/>
                <a:gd name="T53" fmla="*/ 2147483647 h 1059"/>
                <a:gd name="T54" fmla="*/ 2147483647 w 823"/>
                <a:gd name="T55" fmla="*/ 2147483647 h 1059"/>
                <a:gd name="T56" fmla="*/ 2147483647 w 823"/>
                <a:gd name="T57" fmla="*/ 2147483647 h 1059"/>
                <a:gd name="T58" fmla="*/ 2147483647 w 823"/>
                <a:gd name="T59" fmla="*/ 2147483647 h 1059"/>
                <a:gd name="T60" fmla="*/ 2147483647 w 823"/>
                <a:gd name="T61" fmla="*/ 2147483647 h 1059"/>
                <a:gd name="T62" fmla="*/ 2147483647 w 823"/>
                <a:gd name="T63" fmla="*/ 2147483647 h 1059"/>
                <a:gd name="T64" fmla="*/ 2147483647 w 823"/>
                <a:gd name="T65" fmla="*/ 2147483647 h 1059"/>
                <a:gd name="T66" fmla="*/ 2147483647 w 823"/>
                <a:gd name="T67" fmla="*/ 2147483647 h 1059"/>
                <a:gd name="T68" fmla="*/ 2147483647 w 823"/>
                <a:gd name="T69" fmla="*/ 2147483647 h 1059"/>
                <a:gd name="T70" fmla="*/ 2147483647 w 823"/>
                <a:gd name="T71" fmla="*/ 2147483647 h 1059"/>
                <a:gd name="T72" fmla="*/ 2147483647 w 823"/>
                <a:gd name="T73" fmla="*/ 2147483647 h 1059"/>
                <a:gd name="T74" fmla="*/ 2147483647 w 823"/>
                <a:gd name="T75" fmla="*/ 2147483647 h 1059"/>
                <a:gd name="T76" fmla="*/ 2147483647 w 823"/>
                <a:gd name="T77" fmla="*/ 2147483647 h 1059"/>
                <a:gd name="T78" fmla="*/ 2147483647 w 823"/>
                <a:gd name="T79" fmla="*/ 0 h 1059"/>
                <a:gd name="T80" fmla="*/ 2147483647 w 823"/>
                <a:gd name="T81" fmla="*/ 2147483647 h 1059"/>
                <a:gd name="T82" fmla="*/ 2147483647 w 823"/>
                <a:gd name="T83" fmla="*/ 2147483647 h 1059"/>
                <a:gd name="T84" fmla="*/ 2147483647 w 823"/>
                <a:gd name="T85" fmla="*/ 2147483647 h 1059"/>
                <a:gd name="T86" fmla="*/ 2147483647 w 823"/>
                <a:gd name="T87" fmla="*/ 2147483647 h 1059"/>
                <a:gd name="T88" fmla="*/ 2147483647 w 823"/>
                <a:gd name="T89" fmla="*/ 2147483647 h 1059"/>
                <a:gd name="T90" fmla="*/ 2147483647 w 823"/>
                <a:gd name="T91" fmla="*/ 2147483647 h 1059"/>
                <a:gd name="T92" fmla="*/ 2147483647 w 823"/>
                <a:gd name="T93" fmla="*/ 2147483647 h 1059"/>
                <a:gd name="T94" fmla="*/ 2147483647 w 823"/>
                <a:gd name="T95" fmla="*/ 2147483647 h 1059"/>
                <a:gd name="T96" fmla="*/ 2147483647 w 823"/>
                <a:gd name="T97" fmla="*/ 2147483647 h 1059"/>
                <a:gd name="T98" fmla="*/ 2147483647 w 823"/>
                <a:gd name="T99" fmla="*/ 2147483647 h 1059"/>
                <a:gd name="T100" fmla="*/ 2147483647 w 823"/>
                <a:gd name="T101" fmla="*/ 2147483647 h 1059"/>
                <a:gd name="T102" fmla="*/ 2147483647 w 823"/>
                <a:gd name="T103" fmla="*/ 2147483647 h 1059"/>
                <a:gd name="T104" fmla="*/ 2147483647 w 823"/>
                <a:gd name="T105" fmla="*/ 2147483647 h 1059"/>
                <a:gd name="T106" fmla="*/ 2147483647 w 823"/>
                <a:gd name="T107" fmla="*/ 2147483647 h 1059"/>
                <a:gd name="T108" fmla="*/ 2147483647 w 823"/>
                <a:gd name="T109" fmla="*/ 2147483647 h 1059"/>
                <a:gd name="T110" fmla="*/ 2147483647 w 823"/>
                <a:gd name="T111" fmla="*/ 2147483647 h 1059"/>
                <a:gd name="T112" fmla="*/ 2147483647 w 823"/>
                <a:gd name="T113" fmla="*/ 2147483647 h 1059"/>
                <a:gd name="T114" fmla="*/ 2147483647 w 823"/>
                <a:gd name="T115" fmla="*/ 2147483647 h 1059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823" h="1059">
                  <a:moveTo>
                    <a:pt x="289" y="1059"/>
                  </a:moveTo>
                  <a:lnTo>
                    <a:pt x="289" y="1059"/>
                  </a:lnTo>
                  <a:lnTo>
                    <a:pt x="256" y="1057"/>
                  </a:lnTo>
                  <a:lnTo>
                    <a:pt x="227" y="1053"/>
                  </a:lnTo>
                  <a:lnTo>
                    <a:pt x="197" y="1048"/>
                  </a:lnTo>
                  <a:lnTo>
                    <a:pt x="170" y="1040"/>
                  </a:lnTo>
                  <a:lnTo>
                    <a:pt x="144" y="1031"/>
                  </a:lnTo>
                  <a:lnTo>
                    <a:pt x="120" y="1018"/>
                  </a:lnTo>
                  <a:lnTo>
                    <a:pt x="98" y="1005"/>
                  </a:lnTo>
                  <a:lnTo>
                    <a:pt x="78" y="990"/>
                  </a:lnTo>
                  <a:lnTo>
                    <a:pt x="61" y="972"/>
                  </a:lnTo>
                  <a:lnTo>
                    <a:pt x="44" y="954"/>
                  </a:lnTo>
                  <a:lnTo>
                    <a:pt x="32" y="932"/>
                  </a:lnTo>
                  <a:lnTo>
                    <a:pt x="20" y="909"/>
                  </a:lnTo>
                  <a:lnTo>
                    <a:pt x="11" y="885"/>
                  </a:lnTo>
                  <a:lnTo>
                    <a:pt x="4" y="860"/>
                  </a:lnTo>
                  <a:lnTo>
                    <a:pt x="0" y="834"/>
                  </a:lnTo>
                  <a:lnTo>
                    <a:pt x="0" y="806"/>
                  </a:lnTo>
                  <a:lnTo>
                    <a:pt x="0" y="790"/>
                  </a:lnTo>
                  <a:lnTo>
                    <a:pt x="2" y="775"/>
                  </a:lnTo>
                  <a:lnTo>
                    <a:pt x="8" y="746"/>
                  </a:lnTo>
                  <a:lnTo>
                    <a:pt x="19" y="718"/>
                  </a:lnTo>
                  <a:lnTo>
                    <a:pt x="32" y="694"/>
                  </a:lnTo>
                  <a:lnTo>
                    <a:pt x="48" y="670"/>
                  </a:lnTo>
                  <a:lnTo>
                    <a:pt x="67" y="648"/>
                  </a:lnTo>
                  <a:lnTo>
                    <a:pt x="89" y="628"/>
                  </a:lnTo>
                  <a:lnTo>
                    <a:pt x="113" y="607"/>
                  </a:lnTo>
                  <a:lnTo>
                    <a:pt x="138" y="589"/>
                  </a:lnTo>
                  <a:lnTo>
                    <a:pt x="166" y="572"/>
                  </a:lnTo>
                  <a:lnTo>
                    <a:pt x="194" y="558"/>
                  </a:lnTo>
                  <a:lnTo>
                    <a:pt x="223" y="541"/>
                  </a:lnTo>
                  <a:lnTo>
                    <a:pt x="282" y="513"/>
                  </a:lnTo>
                  <a:lnTo>
                    <a:pt x="341" y="488"/>
                  </a:lnTo>
                  <a:lnTo>
                    <a:pt x="409" y="458"/>
                  </a:lnTo>
                  <a:lnTo>
                    <a:pt x="433" y="447"/>
                  </a:lnTo>
                  <a:lnTo>
                    <a:pt x="468" y="432"/>
                  </a:lnTo>
                  <a:lnTo>
                    <a:pt x="497" y="418"/>
                  </a:lnTo>
                  <a:lnTo>
                    <a:pt x="519" y="403"/>
                  </a:lnTo>
                  <a:lnTo>
                    <a:pt x="527" y="394"/>
                  </a:lnTo>
                  <a:lnTo>
                    <a:pt x="536" y="386"/>
                  </a:lnTo>
                  <a:lnTo>
                    <a:pt x="541" y="377"/>
                  </a:lnTo>
                  <a:lnTo>
                    <a:pt x="547" y="366"/>
                  </a:lnTo>
                  <a:lnTo>
                    <a:pt x="551" y="353"/>
                  </a:lnTo>
                  <a:lnTo>
                    <a:pt x="554" y="340"/>
                  </a:lnTo>
                  <a:lnTo>
                    <a:pt x="558" y="307"/>
                  </a:lnTo>
                  <a:lnTo>
                    <a:pt x="560" y="267"/>
                  </a:lnTo>
                  <a:lnTo>
                    <a:pt x="558" y="245"/>
                  </a:lnTo>
                  <a:lnTo>
                    <a:pt x="556" y="224"/>
                  </a:lnTo>
                  <a:lnTo>
                    <a:pt x="554" y="206"/>
                  </a:lnTo>
                  <a:lnTo>
                    <a:pt x="549" y="188"/>
                  </a:lnTo>
                  <a:lnTo>
                    <a:pt x="543" y="173"/>
                  </a:lnTo>
                  <a:lnTo>
                    <a:pt x="538" y="158"/>
                  </a:lnTo>
                  <a:lnTo>
                    <a:pt x="529" y="145"/>
                  </a:lnTo>
                  <a:lnTo>
                    <a:pt x="519" y="132"/>
                  </a:lnTo>
                  <a:lnTo>
                    <a:pt x="508" y="123"/>
                  </a:lnTo>
                  <a:lnTo>
                    <a:pt x="497" y="114"/>
                  </a:lnTo>
                  <a:lnTo>
                    <a:pt x="483" y="106"/>
                  </a:lnTo>
                  <a:lnTo>
                    <a:pt x="470" y="99"/>
                  </a:lnTo>
                  <a:lnTo>
                    <a:pt x="453" y="95"/>
                  </a:lnTo>
                  <a:lnTo>
                    <a:pt x="437" y="92"/>
                  </a:lnTo>
                  <a:lnTo>
                    <a:pt x="418" y="90"/>
                  </a:lnTo>
                  <a:lnTo>
                    <a:pt x="398" y="88"/>
                  </a:lnTo>
                  <a:lnTo>
                    <a:pt x="379" y="90"/>
                  </a:lnTo>
                  <a:lnTo>
                    <a:pt x="361" y="92"/>
                  </a:lnTo>
                  <a:lnTo>
                    <a:pt x="346" y="94"/>
                  </a:lnTo>
                  <a:lnTo>
                    <a:pt x="332" y="99"/>
                  </a:lnTo>
                  <a:lnTo>
                    <a:pt x="319" y="103"/>
                  </a:lnTo>
                  <a:lnTo>
                    <a:pt x="308" y="110"/>
                  </a:lnTo>
                  <a:lnTo>
                    <a:pt x="297" y="116"/>
                  </a:lnTo>
                  <a:lnTo>
                    <a:pt x="289" y="123"/>
                  </a:lnTo>
                  <a:lnTo>
                    <a:pt x="273" y="140"/>
                  </a:lnTo>
                  <a:lnTo>
                    <a:pt x="262" y="160"/>
                  </a:lnTo>
                  <a:lnTo>
                    <a:pt x="252" y="180"/>
                  </a:lnTo>
                  <a:lnTo>
                    <a:pt x="243" y="200"/>
                  </a:lnTo>
                  <a:lnTo>
                    <a:pt x="227" y="235"/>
                  </a:lnTo>
                  <a:lnTo>
                    <a:pt x="217" y="252"/>
                  </a:lnTo>
                  <a:lnTo>
                    <a:pt x="205" y="265"/>
                  </a:lnTo>
                  <a:lnTo>
                    <a:pt x="192" y="278"/>
                  </a:lnTo>
                  <a:lnTo>
                    <a:pt x="182" y="283"/>
                  </a:lnTo>
                  <a:lnTo>
                    <a:pt x="173" y="287"/>
                  </a:lnTo>
                  <a:lnTo>
                    <a:pt x="164" y="291"/>
                  </a:lnTo>
                  <a:lnTo>
                    <a:pt x="153" y="294"/>
                  </a:lnTo>
                  <a:lnTo>
                    <a:pt x="142" y="296"/>
                  </a:lnTo>
                  <a:lnTo>
                    <a:pt x="127" y="296"/>
                  </a:lnTo>
                  <a:lnTo>
                    <a:pt x="107" y="294"/>
                  </a:lnTo>
                  <a:lnTo>
                    <a:pt x="89" y="291"/>
                  </a:lnTo>
                  <a:lnTo>
                    <a:pt x="72" y="283"/>
                  </a:lnTo>
                  <a:lnTo>
                    <a:pt x="57" y="272"/>
                  </a:lnTo>
                  <a:lnTo>
                    <a:pt x="48" y="261"/>
                  </a:lnTo>
                  <a:lnTo>
                    <a:pt x="39" y="245"/>
                  </a:lnTo>
                  <a:lnTo>
                    <a:pt x="35" y="228"/>
                  </a:lnTo>
                  <a:lnTo>
                    <a:pt x="33" y="208"/>
                  </a:lnTo>
                  <a:lnTo>
                    <a:pt x="33" y="195"/>
                  </a:lnTo>
                  <a:lnTo>
                    <a:pt x="35" y="182"/>
                  </a:lnTo>
                  <a:lnTo>
                    <a:pt x="39" y="169"/>
                  </a:lnTo>
                  <a:lnTo>
                    <a:pt x="43" y="158"/>
                  </a:lnTo>
                  <a:lnTo>
                    <a:pt x="48" y="147"/>
                  </a:lnTo>
                  <a:lnTo>
                    <a:pt x="54" y="136"/>
                  </a:lnTo>
                  <a:lnTo>
                    <a:pt x="68" y="114"/>
                  </a:lnTo>
                  <a:lnTo>
                    <a:pt x="87" y="95"/>
                  </a:lnTo>
                  <a:lnTo>
                    <a:pt x="109" y="79"/>
                  </a:lnTo>
                  <a:lnTo>
                    <a:pt x="135" y="62"/>
                  </a:lnTo>
                  <a:lnTo>
                    <a:pt x="160" y="49"/>
                  </a:lnTo>
                  <a:lnTo>
                    <a:pt x="192" y="36"/>
                  </a:lnTo>
                  <a:lnTo>
                    <a:pt x="223" y="27"/>
                  </a:lnTo>
                  <a:lnTo>
                    <a:pt x="258" y="18"/>
                  </a:lnTo>
                  <a:lnTo>
                    <a:pt x="293" y="11"/>
                  </a:lnTo>
                  <a:lnTo>
                    <a:pt x="330" y="5"/>
                  </a:lnTo>
                  <a:lnTo>
                    <a:pt x="367" y="2"/>
                  </a:lnTo>
                  <a:lnTo>
                    <a:pt x="403" y="0"/>
                  </a:lnTo>
                  <a:lnTo>
                    <a:pt x="442" y="0"/>
                  </a:lnTo>
                  <a:lnTo>
                    <a:pt x="481" y="0"/>
                  </a:lnTo>
                  <a:lnTo>
                    <a:pt x="516" y="2"/>
                  </a:lnTo>
                  <a:lnTo>
                    <a:pt x="547" y="5"/>
                  </a:lnTo>
                  <a:lnTo>
                    <a:pt x="578" y="11"/>
                  </a:lnTo>
                  <a:lnTo>
                    <a:pt x="606" y="16"/>
                  </a:lnTo>
                  <a:lnTo>
                    <a:pt x="630" y="25"/>
                  </a:lnTo>
                  <a:lnTo>
                    <a:pt x="654" y="35"/>
                  </a:lnTo>
                  <a:lnTo>
                    <a:pt x="674" y="46"/>
                  </a:lnTo>
                  <a:lnTo>
                    <a:pt x="691" y="59"/>
                  </a:lnTo>
                  <a:lnTo>
                    <a:pt x="707" y="71"/>
                  </a:lnTo>
                  <a:lnTo>
                    <a:pt x="720" y="86"/>
                  </a:lnTo>
                  <a:lnTo>
                    <a:pt x="731" y="105"/>
                  </a:lnTo>
                  <a:lnTo>
                    <a:pt x="738" y="123"/>
                  </a:lnTo>
                  <a:lnTo>
                    <a:pt x="744" y="141"/>
                  </a:lnTo>
                  <a:lnTo>
                    <a:pt x="748" y="164"/>
                  </a:lnTo>
                  <a:lnTo>
                    <a:pt x="749" y="188"/>
                  </a:lnTo>
                  <a:lnTo>
                    <a:pt x="749" y="694"/>
                  </a:lnTo>
                  <a:lnTo>
                    <a:pt x="749" y="779"/>
                  </a:lnTo>
                  <a:lnTo>
                    <a:pt x="751" y="821"/>
                  </a:lnTo>
                  <a:lnTo>
                    <a:pt x="757" y="862"/>
                  </a:lnTo>
                  <a:lnTo>
                    <a:pt x="762" y="902"/>
                  </a:lnTo>
                  <a:lnTo>
                    <a:pt x="768" y="920"/>
                  </a:lnTo>
                  <a:lnTo>
                    <a:pt x="773" y="939"/>
                  </a:lnTo>
                  <a:lnTo>
                    <a:pt x="781" y="955"/>
                  </a:lnTo>
                  <a:lnTo>
                    <a:pt x="788" y="972"/>
                  </a:lnTo>
                  <a:lnTo>
                    <a:pt x="799" y="989"/>
                  </a:lnTo>
                  <a:lnTo>
                    <a:pt x="808" y="1003"/>
                  </a:lnTo>
                  <a:lnTo>
                    <a:pt x="823" y="1022"/>
                  </a:lnTo>
                  <a:lnTo>
                    <a:pt x="589" y="1036"/>
                  </a:lnTo>
                  <a:lnTo>
                    <a:pt x="587" y="1027"/>
                  </a:lnTo>
                  <a:lnTo>
                    <a:pt x="576" y="983"/>
                  </a:lnTo>
                  <a:lnTo>
                    <a:pt x="571" y="946"/>
                  </a:lnTo>
                  <a:lnTo>
                    <a:pt x="565" y="920"/>
                  </a:lnTo>
                  <a:lnTo>
                    <a:pt x="564" y="909"/>
                  </a:lnTo>
                  <a:lnTo>
                    <a:pt x="562" y="902"/>
                  </a:lnTo>
                  <a:lnTo>
                    <a:pt x="560" y="902"/>
                  </a:lnTo>
                  <a:lnTo>
                    <a:pt x="560" y="904"/>
                  </a:lnTo>
                  <a:lnTo>
                    <a:pt x="538" y="935"/>
                  </a:lnTo>
                  <a:lnTo>
                    <a:pt x="516" y="963"/>
                  </a:lnTo>
                  <a:lnTo>
                    <a:pt x="490" y="990"/>
                  </a:lnTo>
                  <a:lnTo>
                    <a:pt x="477" y="1001"/>
                  </a:lnTo>
                  <a:lnTo>
                    <a:pt x="462" y="1013"/>
                  </a:lnTo>
                  <a:lnTo>
                    <a:pt x="448" y="1022"/>
                  </a:lnTo>
                  <a:lnTo>
                    <a:pt x="429" y="1031"/>
                  </a:lnTo>
                  <a:lnTo>
                    <a:pt x="411" y="1040"/>
                  </a:lnTo>
                  <a:lnTo>
                    <a:pt x="391" y="1046"/>
                  </a:lnTo>
                  <a:lnTo>
                    <a:pt x="368" y="1051"/>
                  </a:lnTo>
                  <a:lnTo>
                    <a:pt x="344" y="1055"/>
                  </a:lnTo>
                  <a:lnTo>
                    <a:pt x="317" y="1057"/>
                  </a:lnTo>
                  <a:lnTo>
                    <a:pt x="289" y="1059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blackGray">
            <a:xfrm>
              <a:off x="8266494" y="471425"/>
              <a:ext cx="45475" cy="55806"/>
            </a:xfrm>
            <a:custGeom>
              <a:avLst/>
              <a:gdLst>
                <a:gd name="T0" fmla="*/ 2147483647 w 348"/>
                <a:gd name="T1" fmla="*/ 0 h 427"/>
                <a:gd name="T2" fmla="*/ 2147483647 w 348"/>
                <a:gd name="T3" fmla="*/ 2147483647 h 427"/>
                <a:gd name="T4" fmla="*/ 2147483647 w 348"/>
                <a:gd name="T5" fmla="*/ 2147483647 h 427"/>
                <a:gd name="T6" fmla="*/ 2147483647 w 348"/>
                <a:gd name="T7" fmla="*/ 2147483647 h 427"/>
                <a:gd name="T8" fmla="*/ 2147483647 w 348"/>
                <a:gd name="T9" fmla="*/ 2147483647 h 427"/>
                <a:gd name="T10" fmla="*/ 2147483647 w 348"/>
                <a:gd name="T11" fmla="*/ 2147483647 h 427"/>
                <a:gd name="T12" fmla="*/ 2147483647 w 348"/>
                <a:gd name="T13" fmla="*/ 2147483647 h 427"/>
                <a:gd name="T14" fmla="*/ 2147483647 w 348"/>
                <a:gd name="T15" fmla="*/ 2147483647 h 427"/>
                <a:gd name="T16" fmla="*/ 2147483647 w 348"/>
                <a:gd name="T17" fmla="*/ 2147483647 h 427"/>
                <a:gd name="T18" fmla="*/ 2147483647 w 348"/>
                <a:gd name="T19" fmla="*/ 2147483647 h 427"/>
                <a:gd name="T20" fmla="*/ 2147483647 w 348"/>
                <a:gd name="T21" fmla="*/ 2147483647 h 427"/>
                <a:gd name="T22" fmla="*/ 2147483647 w 348"/>
                <a:gd name="T23" fmla="*/ 2147483647 h 427"/>
                <a:gd name="T24" fmla="*/ 2147483647 w 348"/>
                <a:gd name="T25" fmla="*/ 2147483647 h 427"/>
                <a:gd name="T26" fmla="*/ 2147483647 w 348"/>
                <a:gd name="T27" fmla="*/ 2147483647 h 427"/>
                <a:gd name="T28" fmla="*/ 0 w 348"/>
                <a:gd name="T29" fmla="*/ 2147483647 h 427"/>
                <a:gd name="T30" fmla="*/ 0 w 348"/>
                <a:gd name="T31" fmla="*/ 2147483647 h 427"/>
                <a:gd name="T32" fmla="*/ 0 w 348"/>
                <a:gd name="T33" fmla="*/ 2147483647 h 427"/>
                <a:gd name="T34" fmla="*/ 0 w 348"/>
                <a:gd name="T35" fmla="*/ 2147483647 h 427"/>
                <a:gd name="T36" fmla="*/ 2147483647 w 348"/>
                <a:gd name="T37" fmla="*/ 2147483647 h 427"/>
                <a:gd name="T38" fmla="*/ 2147483647 w 348"/>
                <a:gd name="T39" fmla="*/ 2147483647 h 427"/>
                <a:gd name="T40" fmla="*/ 2147483647 w 348"/>
                <a:gd name="T41" fmla="*/ 2147483647 h 427"/>
                <a:gd name="T42" fmla="*/ 2147483647 w 348"/>
                <a:gd name="T43" fmla="*/ 2147483647 h 427"/>
                <a:gd name="T44" fmla="*/ 2147483647 w 348"/>
                <a:gd name="T45" fmla="*/ 2147483647 h 427"/>
                <a:gd name="T46" fmla="*/ 2147483647 w 348"/>
                <a:gd name="T47" fmla="*/ 2147483647 h 427"/>
                <a:gd name="T48" fmla="*/ 2147483647 w 348"/>
                <a:gd name="T49" fmla="*/ 2147483647 h 427"/>
                <a:gd name="T50" fmla="*/ 2147483647 w 348"/>
                <a:gd name="T51" fmla="*/ 2147483647 h 427"/>
                <a:gd name="T52" fmla="*/ 2147483647 w 348"/>
                <a:gd name="T53" fmla="*/ 2147483647 h 427"/>
                <a:gd name="T54" fmla="*/ 2147483647 w 348"/>
                <a:gd name="T55" fmla="*/ 2147483647 h 427"/>
                <a:gd name="T56" fmla="*/ 2147483647 w 348"/>
                <a:gd name="T57" fmla="*/ 2147483647 h 427"/>
                <a:gd name="T58" fmla="*/ 2147483647 w 348"/>
                <a:gd name="T59" fmla="*/ 2147483647 h 427"/>
                <a:gd name="T60" fmla="*/ 2147483647 w 348"/>
                <a:gd name="T61" fmla="*/ 2147483647 h 427"/>
                <a:gd name="T62" fmla="*/ 2147483647 w 348"/>
                <a:gd name="T63" fmla="*/ 2147483647 h 427"/>
                <a:gd name="T64" fmla="*/ 2147483647 w 348"/>
                <a:gd name="T65" fmla="*/ 2147483647 h 427"/>
                <a:gd name="T66" fmla="*/ 2147483647 w 348"/>
                <a:gd name="T67" fmla="*/ 2147483647 h 427"/>
                <a:gd name="T68" fmla="*/ 2147483647 w 348"/>
                <a:gd name="T69" fmla="*/ 2147483647 h 427"/>
                <a:gd name="T70" fmla="*/ 2147483647 w 348"/>
                <a:gd name="T71" fmla="*/ 2147483647 h 427"/>
                <a:gd name="T72" fmla="*/ 2147483647 w 348"/>
                <a:gd name="T73" fmla="*/ 2147483647 h 427"/>
                <a:gd name="T74" fmla="*/ 2147483647 w 348"/>
                <a:gd name="T75" fmla="*/ 2147483647 h 427"/>
                <a:gd name="T76" fmla="*/ 2147483647 w 348"/>
                <a:gd name="T77" fmla="*/ 2147483647 h 427"/>
                <a:gd name="T78" fmla="*/ 2147483647 w 348"/>
                <a:gd name="T79" fmla="*/ 2147483647 h 427"/>
                <a:gd name="T80" fmla="*/ 2147483647 w 348"/>
                <a:gd name="T81" fmla="*/ 2147483647 h 427"/>
                <a:gd name="T82" fmla="*/ 2147483647 w 348"/>
                <a:gd name="T83" fmla="*/ 2147483647 h 427"/>
                <a:gd name="T84" fmla="*/ 2147483647 w 348"/>
                <a:gd name="T85" fmla="*/ 2147483647 h 427"/>
                <a:gd name="T86" fmla="*/ 2147483647 w 348"/>
                <a:gd name="T87" fmla="*/ 2147483647 h 427"/>
                <a:gd name="T88" fmla="*/ 2147483647 w 348"/>
                <a:gd name="T89" fmla="*/ 2147483647 h 427"/>
                <a:gd name="T90" fmla="*/ 2147483647 w 348"/>
                <a:gd name="T91" fmla="*/ 2147483647 h 427"/>
                <a:gd name="T92" fmla="*/ 2147483647 w 348"/>
                <a:gd name="T93" fmla="*/ 2147483647 h 427"/>
                <a:gd name="T94" fmla="*/ 2147483647 w 348"/>
                <a:gd name="T95" fmla="*/ 2147483647 h 427"/>
                <a:gd name="T96" fmla="*/ 2147483647 w 348"/>
                <a:gd name="T97" fmla="*/ 2147483647 h 427"/>
                <a:gd name="T98" fmla="*/ 2147483647 w 348"/>
                <a:gd name="T99" fmla="*/ 2147483647 h 427"/>
                <a:gd name="T100" fmla="*/ 2147483647 w 348"/>
                <a:gd name="T101" fmla="*/ 0 h 42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348" h="427">
                  <a:moveTo>
                    <a:pt x="348" y="0"/>
                  </a:moveTo>
                  <a:lnTo>
                    <a:pt x="245" y="50"/>
                  </a:lnTo>
                  <a:lnTo>
                    <a:pt x="188" y="77"/>
                  </a:lnTo>
                  <a:lnTo>
                    <a:pt x="138" y="103"/>
                  </a:lnTo>
                  <a:lnTo>
                    <a:pt x="96" y="129"/>
                  </a:lnTo>
                  <a:lnTo>
                    <a:pt x="77" y="140"/>
                  </a:lnTo>
                  <a:lnTo>
                    <a:pt x="61" y="153"/>
                  </a:lnTo>
                  <a:lnTo>
                    <a:pt x="46" y="166"/>
                  </a:lnTo>
                  <a:lnTo>
                    <a:pt x="35" y="180"/>
                  </a:lnTo>
                  <a:lnTo>
                    <a:pt x="24" y="195"/>
                  </a:lnTo>
                  <a:lnTo>
                    <a:pt x="15" y="210"/>
                  </a:lnTo>
                  <a:lnTo>
                    <a:pt x="7" y="226"/>
                  </a:lnTo>
                  <a:lnTo>
                    <a:pt x="4" y="245"/>
                  </a:lnTo>
                  <a:lnTo>
                    <a:pt x="0" y="263"/>
                  </a:lnTo>
                  <a:lnTo>
                    <a:pt x="0" y="285"/>
                  </a:lnTo>
                  <a:lnTo>
                    <a:pt x="0" y="302"/>
                  </a:lnTo>
                  <a:lnTo>
                    <a:pt x="2" y="317"/>
                  </a:lnTo>
                  <a:lnTo>
                    <a:pt x="5" y="331"/>
                  </a:lnTo>
                  <a:lnTo>
                    <a:pt x="11" y="344"/>
                  </a:lnTo>
                  <a:lnTo>
                    <a:pt x="17" y="357"/>
                  </a:lnTo>
                  <a:lnTo>
                    <a:pt x="24" y="370"/>
                  </a:lnTo>
                  <a:lnTo>
                    <a:pt x="31" y="379"/>
                  </a:lnTo>
                  <a:lnTo>
                    <a:pt x="40" y="390"/>
                  </a:lnTo>
                  <a:lnTo>
                    <a:pt x="51" y="398"/>
                  </a:lnTo>
                  <a:lnTo>
                    <a:pt x="64" y="405"/>
                  </a:lnTo>
                  <a:lnTo>
                    <a:pt x="77" y="412"/>
                  </a:lnTo>
                  <a:lnTo>
                    <a:pt x="92" y="416"/>
                  </a:lnTo>
                  <a:lnTo>
                    <a:pt x="107" y="422"/>
                  </a:lnTo>
                  <a:lnTo>
                    <a:pt x="123" y="423"/>
                  </a:lnTo>
                  <a:lnTo>
                    <a:pt x="140" y="425"/>
                  </a:lnTo>
                  <a:lnTo>
                    <a:pt x="158" y="427"/>
                  </a:lnTo>
                  <a:lnTo>
                    <a:pt x="182" y="425"/>
                  </a:lnTo>
                  <a:lnTo>
                    <a:pt x="204" y="422"/>
                  </a:lnTo>
                  <a:lnTo>
                    <a:pt x="225" y="414"/>
                  </a:lnTo>
                  <a:lnTo>
                    <a:pt x="243" y="407"/>
                  </a:lnTo>
                  <a:lnTo>
                    <a:pt x="260" y="396"/>
                  </a:lnTo>
                  <a:lnTo>
                    <a:pt x="276" y="385"/>
                  </a:lnTo>
                  <a:lnTo>
                    <a:pt x="289" y="370"/>
                  </a:lnTo>
                  <a:lnTo>
                    <a:pt x="302" y="355"/>
                  </a:lnTo>
                  <a:lnTo>
                    <a:pt x="313" y="339"/>
                  </a:lnTo>
                  <a:lnTo>
                    <a:pt x="322" y="320"/>
                  </a:lnTo>
                  <a:lnTo>
                    <a:pt x="329" y="302"/>
                  </a:lnTo>
                  <a:lnTo>
                    <a:pt x="337" y="282"/>
                  </a:lnTo>
                  <a:lnTo>
                    <a:pt x="341" y="261"/>
                  </a:lnTo>
                  <a:lnTo>
                    <a:pt x="344" y="241"/>
                  </a:lnTo>
                  <a:lnTo>
                    <a:pt x="346" y="219"/>
                  </a:lnTo>
                  <a:lnTo>
                    <a:pt x="348" y="199"/>
                  </a:lnTo>
                  <a:lnTo>
                    <a:pt x="348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blackGray">
            <a:xfrm>
              <a:off x="8350581" y="408750"/>
              <a:ext cx="103821" cy="137369"/>
            </a:xfrm>
            <a:custGeom>
              <a:avLst/>
              <a:gdLst>
                <a:gd name="T0" fmla="*/ 2147483647 w 797"/>
                <a:gd name="T1" fmla="*/ 2147483647 h 1059"/>
                <a:gd name="T2" fmla="*/ 2147483647 w 797"/>
                <a:gd name="T3" fmla="*/ 2147483647 h 1059"/>
                <a:gd name="T4" fmla="*/ 2147483647 w 797"/>
                <a:gd name="T5" fmla="*/ 2147483647 h 1059"/>
                <a:gd name="T6" fmla="*/ 2147483647 w 797"/>
                <a:gd name="T7" fmla="*/ 2147483647 h 1059"/>
                <a:gd name="T8" fmla="*/ 2147483647 w 797"/>
                <a:gd name="T9" fmla="*/ 2147483647 h 1059"/>
                <a:gd name="T10" fmla="*/ 2147483647 w 797"/>
                <a:gd name="T11" fmla="*/ 2147483647 h 1059"/>
                <a:gd name="T12" fmla="*/ 2147483647 w 797"/>
                <a:gd name="T13" fmla="*/ 2147483647 h 1059"/>
                <a:gd name="T14" fmla="*/ 2147483647 w 797"/>
                <a:gd name="T15" fmla="*/ 2147483647 h 1059"/>
                <a:gd name="T16" fmla="*/ 2147483647 w 797"/>
                <a:gd name="T17" fmla="*/ 2147483647 h 1059"/>
                <a:gd name="T18" fmla="*/ 2147483647 w 797"/>
                <a:gd name="T19" fmla="*/ 2147483647 h 1059"/>
                <a:gd name="T20" fmla="*/ 2147483647 w 797"/>
                <a:gd name="T21" fmla="*/ 2147483647 h 1059"/>
                <a:gd name="T22" fmla="*/ 2147483647 w 797"/>
                <a:gd name="T23" fmla="*/ 2147483647 h 1059"/>
                <a:gd name="T24" fmla="*/ 2147483647 w 797"/>
                <a:gd name="T25" fmla="*/ 2147483647 h 1059"/>
                <a:gd name="T26" fmla="*/ 2147483647 w 797"/>
                <a:gd name="T27" fmla="*/ 2147483647 h 1059"/>
                <a:gd name="T28" fmla="*/ 2147483647 w 797"/>
                <a:gd name="T29" fmla="*/ 2147483647 h 1059"/>
                <a:gd name="T30" fmla="*/ 2147483647 w 797"/>
                <a:gd name="T31" fmla="*/ 2147483647 h 1059"/>
                <a:gd name="T32" fmla="*/ 2147483647 w 797"/>
                <a:gd name="T33" fmla="*/ 2147483647 h 1059"/>
                <a:gd name="T34" fmla="*/ 2147483647 w 797"/>
                <a:gd name="T35" fmla="*/ 2147483647 h 1059"/>
                <a:gd name="T36" fmla="*/ 2147483647 w 797"/>
                <a:gd name="T37" fmla="*/ 2147483647 h 1059"/>
                <a:gd name="T38" fmla="*/ 2147483647 w 797"/>
                <a:gd name="T39" fmla="*/ 2147483647 h 1059"/>
                <a:gd name="T40" fmla="*/ 2147483647 w 797"/>
                <a:gd name="T41" fmla="*/ 2147483647 h 1059"/>
                <a:gd name="T42" fmla="*/ 2147483647 w 797"/>
                <a:gd name="T43" fmla="*/ 0 h 1059"/>
                <a:gd name="T44" fmla="*/ 2147483647 w 797"/>
                <a:gd name="T45" fmla="*/ 2147483647 h 1059"/>
                <a:gd name="T46" fmla="*/ 2147483647 w 797"/>
                <a:gd name="T47" fmla="*/ 2147483647 h 1059"/>
                <a:gd name="T48" fmla="*/ 2147483647 w 797"/>
                <a:gd name="T49" fmla="*/ 2147483647 h 1059"/>
                <a:gd name="T50" fmla="*/ 2147483647 w 797"/>
                <a:gd name="T51" fmla="*/ 2147483647 h 1059"/>
                <a:gd name="T52" fmla="*/ 2147483647 w 797"/>
                <a:gd name="T53" fmla="*/ 2147483647 h 1059"/>
                <a:gd name="T54" fmla="*/ 2147483647 w 797"/>
                <a:gd name="T55" fmla="*/ 2147483647 h 1059"/>
                <a:gd name="T56" fmla="*/ 2147483647 w 797"/>
                <a:gd name="T57" fmla="*/ 2147483647 h 1059"/>
                <a:gd name="T58" fmla="*/ 2147483647 w 797"/>
                <a:gd name="T59" fmla="*/ 2147483647 h 1059"/>
                <a:gd name="T60" fmla="*/ 2147483647 w 797"/>
                <a:gd name="T61" fmla="*/ 2147483647 h 1059"/>
                <a:gd name="T62" fmla="*/ 2147483647 w 797"/>
                <a:gd name="T63" fmla="*/ 2147483647 h 1059"/>
                <a:gd name="T64" fmla="*/ 2147483647 w 797"/>
                <a:gd name="T65" fmla="*/ 2147483647 h 1059"/>
                <a:gd name="T66" fmla="*/ 2147483647 w 797"/>
                <a:gd name="T67" fmla="*/ 2147483647 h 1059"/>
                <a:gd name="T68" fmla="*/ 2147483647 w 797"/>
                <a:gd name="T69" fmla="*/ 2147483647 h 1059"/>
                <a:gd name="T70" fmla="*/ 2147483647 w 797"/>
                <a:gd name="T71" fmla="*/ 2147483647 h 1059"/>
                <a:gd name="T72" fmla="*/ 2147483647 w 797"/>
                <a:gd name="T73" fmla="*/ 2147483647 h 1059"/>
                <a:gd name="T74" fmla="*/ 2147483647 w 797"/>
                <a:gd name="T75" fmla="*/ 2147483647 h 1059"/>
                <a:gd name="T76" fmla="*/ 2147483647 w 797"/>
                <a:gd name="T77" fmla="*/ 2147483647 h 1059"/>
                <a:gd name="T78" fmla="*/ 2147483647 w 797"/>
                <a:gd name="T79" fmla="*/ 2147483647 h 1059"/>
                <a:gd name="T80" fmla="*/ 2147483647 w 797"/>
                <a:gd name="T81" fmla="*/ 2147483647 h 1059"/>
                <a:gd name="T82" fmla="*/ 2147483647 w 797"/>
                <a:gd name="T83" fmla="*/ 2147483647 h 1059"/>
                <a:gd name="T84" fmla="*/ 2147483647 w 797"/>
                <a:gd name="T85" fmla="*/ 2147483647 h 1059"/>
                <a:gd name="T86" fmla="*/ 2147483647 w 797"/>
                <a:gd name="T87" fmla="*/ 2147483647 h 1059"/>
                <a:gd name="T88" fmla="*/ 2147483647 w 797"/>
                <a:gd name="T89" fmla="*/ 2147483647 h 1059"/>
                <a:gd name="T90" fmla="*/ 2147483647 w 797"/>
                <a:gd name="T91" fmla="*/ 2147483647 h 1059"/>
                <a:gd name="T92" fmla="*/ 2147483647 w 797"/>
                <a:gd name="T93" fmla="*/ 2147483647 h 1059"/>
                <a:gd name="T94" fmla="*/ 2147483647 w 797"/>
                <a:gd name="T95" fmla="*/ 2147483647 h 1059"/>
                <a:gd name="T96" fmla="*/ 2147483647 w 797"/>
                <a:gd name="T97" fmla="*/ 2147483647 h 1059"/>
                <a:gd name="T98" fmla="*/ 2147483647 w 797"/>
                <a:gd name="T99" fmla="*/ 2147483647 h 1059"/>
                <a:gd name="T100" fmla="*/ 2147483647 w 797"/>
                <a:gd name="T101" fmla="*/ 2147483647 h 1059"/>
                <a:gd name="T102" fmla="*/ 2147483647 w 797"/>
                <a:gd name="T103" fmla="*/ 2147483647 h 1059"/>
                <a:gd name="T104" fmla="*/ 2147483647 w 797"/>
                <a:gd name="T105" fmla="*/ 2147483647 h 1059"/>
                <a:gd name="T106" fmla="*/ 2147483647 w 797"/>
                <a:gd name="T107" fmla="*/ 2147483647 h 1059"/>
                <a:gd name="T108" fmla="*/ 2147483647 w 797"/>
                <a:gd name="T109" fmla="*/ 2147483647 h 1059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797" h="1059">
                  <a:moveTo>
                    <a:pt x="458" y="1059"/>
                  </a:moveTo>
                  <a:lnTo>
                    <a:pt x="458" y="1059"/>
                  </a:lnTo>
                  <a:lnTo>
                    <a:pt x="434" y="1059"/>
                  </a:lnTo>
                  <a:lnTo>
                    <a:pt x="408" y="1057"/>
                  </a:lnTo>
                  <a:lnTo>
                    <a:pt x="384" y="1053"/>
                  </a:lnTo>
                  <a:lnTo>
                    <a:pt x="362" y="1049"/>
                  </a:lnTo>
                  <a:lnTo>
                    <a:pt x="338" y="1044"/>
                  </a:lnTo>
                  <a:lnTo>
                    <a:pt x="316" y="1038"/>
                  </a:lnTo>
                  <a:lnTo>
                    <a:pt x="294" y="1031"/>
                  </a:lnTo>
                  <a:lnTo>
                    <a:pt x="274" y="1022"/>
                  </a:lnTo>
                  <a:lnTo>
                    <a:pt x="252" y="1013"/>
                  </a:lnTo>
                  <a:lnTo>
                    <a:pt x="234" y="1001"/>
                  </a:lnTo>
                  <a:lnTo>
                    <a:pt x="213" y="990"/>
                  </a:lnTo>
                  <a:lnTo>
                    <a:pt x="195" y="978"/>
                  </a:lnTo>
                  <a:lnTo>
                    <a:pt x="176" y="965"/>
                  </a:lnTo>
                  <a:lnTo>
                    <a:pt x="160" y="950"/>
                  </a:lnTo>
                  <a:lnTo>
                    <a:pt x="143" y="935"/>
                  </a:lnTo>
                  <a:lnTo>
                    <a:pt x="129" y="919"/>
                  </a:lnTo>
                  <a:lnTo>
                    <a:pt x="114" y="902"/>
                  </a:lnTo>
                  <a:lnTo>
                    <a:pt x="99" y="885"/>
                  </a:lnTo>
                  <a:lnTo>
                    <a:pt x="86" y="867"/>
                  </a:lnTo>
                  <a:lnTo>
                    <a:pt x="73" y="847"/>
                  </a:lnTo>
                  <a:lnTo>
                    <a:pt x="62" y="827"/>
                  </a:lnTo>
                  <a:lnTo>
                    <a:pt x="53" y="806"/>
                  </a:lnTo>
                  <a:lnTo>
                    <a:pt x="42" y="784"/>
                  </a:lnTo>
                  <a:lnTo>
                    <a:pt x="35" y="762"/>
                  </a:lnTo>
                  <a:lnTo>
                    <a:pt x="26" y="740"/>
                  </a:lnTo>
                  <a:lnTo>
                    <a:pt x="20" y="716"/>
                  </a:lnTo>
                  <a:lnTo>
                    <a:pt x="14" y="692"/>
                  </a:lnTo>
                  <a:lnTo>
                    <a:pt x="9" y="666"/>
                  </a:lnTo>
                  <a:lnTo>
                    <a:pt x="5" y="641"/>
                  </a:lnTo>
                  <a:lnTo>
                    <a:pt x="2" y="615"/>
                  </a:lnTo>
                  <a:lnTo>
                    <a:pt x="2" y="589"/>
                  </a:lnTo>
                  <a:lnTo>
                    <a:pt x="0" y="561"/>
                  </a:lnTo>
                  <a:lnTo>
                    <a:pt x="2" y="530"/>
                  </a:lnTo>
                  <a:lnTo>
                    <a:pt x="3" y="501"/>
                  </a:lnTo>
                  <a:lnTo>
                    <a:pt x="5" y="471"/>
                  </a:lnTo>
                  <a:lnTo>
                    <a:pt x="11" y="442"/>
                  </a:lnTo>
                  <a:lnTo>
                    <a:pt x="16" y="414"/>
                  </a:lnTo>
                  <a:lnTo>
                    <a:pt x="24" y="386"/>
                  </a:lnTo>
                  <a:lnTo>
                    <a:pt x="31" y="359"/>
                  </a:lnTo>
                  <a:lnTo>
                    <a:pt x="40" y="333"/>
                  </a:lnTo>
                  <a:lnTo>
                    <a:pt x="51" y="309"/>
                  </a:lnTo>
                  <a:lnTo>
                    <a:pt x="62" y="283"/>
                  </a:lnTo>
                  <a:lnTo>
                    <a:pt x="75" y="261"/>
                  </a:lnTo>
                  <a:lnTo>
                    <a:pt x="88" y="237"/>
                  </a:lnTo>
                  <a:lnTo>
                    <a:pt x="103" y="215"/>
                  </a:lnTo>
                  <a:lnTo>
                    <a:pt x="119" y="195"/>
                  </a:lnTo>
                  <a:lnTo>
                    <a:pt x="136" y="175"/>
                  </a:lnTo>
                  <a:lnTo>
                    <a:pt x="154" y="156"/>
                  </a:lnTo>
                  <a:lnTo>
                    <a:pt x="173" y="138"/>
                  </a:lnTo>
                  <a:lnTo>
                    <a:pt x="191" y="121"/>
                  </a:lnTo>
                  <a:lnTo>
                    <a:pt x="213" y="105"/>
                  </a:lnTo>
                  <a:lnTo>
                    <a:pt x="234" y="90"/>
                  </a:lnTo>
                  <a:lnTo>
                    <a:pt x="256" y="75"/>
                  </a:lnTo>
                  <a:lnTo>
                    <a:pt x="280" y="62"/>
                  </a:lnTo>
                  <a:lnTo>
                    <a:pt x="304" y="51"/>
                  </a:lnTo>
                  <a:lnTo>
                    <a:pt x="327" y="40"/>
                  </a:lnTo>
                  <a:lnTo>
                    <a:pt x="353" y="31"/>
                  </a:lnTo>
                  <a:lnTo>
                    <a:pt x="379" y="22"/>
                  </a:lnTo>
                  <a:lnTo>
                    <a:pt x="407" y="14"/>
                  </a:lnTo>
                  <a:lnTo>
                    <a:pt x="434" y="9"/>
                  </a:lnTo>
                  <a:lnTo>
                    <a:pt x="462" y="5"/>
                  </a:lnTo>
                  <a:lnTo>
                    <a:pt x="491" y="2"/>
                  </a:lnTo>
                  <a:lnTo>
                    <a:pt x="521" y="0"/>
                  </a:lnTo>
                  <a:lnTo>
                    <a:pt x="550" y="0"/>
                  </a:lnTo>
                  <a:lnTo>
                    <a:pt x="605" y="2"/>
                  </a:lnTo>
                  <a:lnTo>
                    <a:pt x="640" y="3"/>
                  </a:lnTo>
                  <a:lnTo>
                    <a:pt x="677" y="9"/>
                  </a:lnTo>
                  <a:lnTo>
                    <a:pt x="712" y="14"/>
                  </a:lnTo>
                  <a:lnTo>
                    <a:pt x="742" y="22"/>
                  </a:lnTo>
                  <a:lnTo>
                    <a:pt x="753" y="25"/>
                  </a:lnTo>
                  <a:lnTo>
                    <a:pt x="760" y="31"/>
                  </a:lnTo>
                  <a:lnTo>
                    <a:pt x="766" y="36"/>
                  </a:lnTo>
                  <a:lnTo>
                    <a:pt x="767" y="42"/>
                  </a:lnTo>
                  <a:lnTo>
                    <a:pt x="767" y="235"/>
                  </a:lnTo>
                  <a:lnTo>
                    <a:pt x="736" y="235"/>
                  </a:lnTo>
                  <a:lnTo>
                    <a:pt x="734" y="228"/>
                  </a:lnTo>
                  <a:lnTo>
                    <a:pt x="712" y="193"/>
                  </a:lnTo>
                  <a:lnTo>
                    <a:pt x="701" y="178"/>
                  </a:lnTo>
                  <a:lnTo>
                    <a:pt x="690" y="165"/>
                  </a:lnTo>
                  <a:lnTo>
                    <a:pt x="679" y="153"/>
                  </a:lnTo>
                  <a:lnTo>
                    <a:pt x="668" y="143"/>
                  </a:lnTo>
                  <a:lnTo>
                    <a:pt x="655" y="134"/>
                  </a:lnTo>
                  <a:lnTo>
                    <a:pt x="644" y="127"/>
                  </a:lnTo>
                  <a:lnTo>
                    <a:pt x="631" y="119"/>
                  </a:lnTo>
                  <a:lnTo>
                    <a:pt x="616" y="114"/>
                  </a:lnTo>
                  <a:lnTo>
                    <a:pt x="604" y="110"/>
                  </a:lnTo>
                  <a:lnTo>
                    <a:pt x="589" y="106"/>
                  </a:lnTo>
                  <a:lnTo>
                    <a:pt x="556" y="103"/>
                  </a:lnTo>
                  <a:lnTo>
                    <a:pt x="521" y="101"/>
                  </a:lnTo>
                  <a:lnTo>
                    <a:pt x="502" y="103"/>
                  </a:lnTo>
                  <a:lnTo>
                    <a:pt x="484" y="105"/>
                  </a:lnTo>
                  <a:lnTo>
                    <a:pt x="467" y="106"/>
                  </a:lnTo>
                  <a:lnTo>
                    <a:pt x="451" y="112"/>
                  </a:lnTo>
                  <a:lnTo>
                    <a:pt x="434" y="116"/>
                  </a:lnTo>
                  <a:lnTo>
                    <a:pt x="418" y="123"/>
                  </a:lnTo>
                  <a:lnTo>
                    <a:pt x="403" y="130"/>
                  </a:lnTo>
                  <a:lnTo>
                    <a:pt x="388" y="138"/>
                  </a:lnTo>
                  <a:lnTo>
                    <a:pt x="362" y="158"/>
                  </a:lnTo>
                  <a:lnTo>
                    <a:pt x="338" y="180"/>
                  </a:lnTo>
                  <a:lnTo>
                    <a:pt x="316" y="206"/>
                  </a:lnTo>
                  <a:lnTo>
                    <a:pt x="296" y="235"/>
                  </a:lnTo>
                  <a:lnTo>
                    <a:pt x="280" y="267"/>
                  </a:lnTo>
                  <a:lnTo>
                    <a:pt x="265" y="300"/>
                  </a:lnTo>
                  <a:lnTo>
                    <a:pt x="254" y="335"/>
                  </a:lnTo>
                  <a:lnTo>
                    <a:pt x="243" y="372"/>
                  </a:lnTo>
                  <a:lnTo>
                    <a:pt x="235" y="408"/>
                  </a:lnTo>
                  <a:lnTo>
                    <a:pt x="230" y="447"/>
                  </a:lnTo>
                  <a:lnTo>
                    <a:pt x="226" y="488"/>
                  </a:lnTo>
                  <a:lnTo>
                    <a:pt x="226" y="526"/>
                  </a:lnTo>
                  <a:lnTo>
                    <a:pt x="226" y="560"/>
                  </a:lnTo>
                  <a:lnTo>
                    <a:pt x="228" y="594"/>
                  </a:lnTo>
                  <a:lnTo>
                    <a:pt x="232" y="628"/>
                  </a:lnTo>
                  <a:lnTo>
                    <a:pt x="239" y="661"/>
                  </a:lnTo>
                  <a:lnTo>
                    <a:pt x="246" y="694"/>
                  </a:lnTo>
                  <a:lnTo>
                    <a:pt x="257" y="725"/>
                  </a:lnTo>
                  <a:lnTo>
                    <a:pt x="270" y="757"/>
                  </a:lnTo>
                  <a:lnTo>
                    <a:pt x="285" y="786"/>
                  </a:lnTo>
                  <a:lnTo>
                    <a:pt x="305" y="812"/>
                  </a:lnTo>
                  <a:lnTo>
                    <a:pt x="327" y="838"/>
                  </a:lnTo>
                  <a:lnTo>
                    <a:pt x="338" y="849"/>
                  </a:lnTo>
                  <a:lnTo>
                    <a:pt x="353" y="858"/>
                  </a:lnTo>
                  <a:lnTo>
                    <a:pt x="366" y="869"/>
                  </a:lnTo>
                  <a:lnTo>
                    <a:pt x="383" y="876"/>
                  </a:lnTo>
                  <a:lnTo>
                    <a:pt x="397" y="885"/>
                  </a:lnTo>
                  <a:lnTo>
                    <a:pt x="416" y="891"/>
                  </a:lnTo>
                  <a:lnTo>
                    <a:pt x="434" y="898"/>
                  </a:lnTo>
                  <a:lnTo>
                    <a:pt x="453" y="904"/>
                  </a:lnTo>
                  <a:lnTo>
                    <a:pt x="473" y="908"/>
                  </a:lnTo>
                  <a:lnTo>
                    <a:pt x="495" y="909"/>
                  </a:lnTo>
                  <a:lnTo>
                    <a:pt x="517" y="911"/>
                  </a:lnTo>
                  <a:lnTo>
                    <a:pt x="541" y="913"/>
                  </a:lnTo>
                  <a:lnTo>
                    <a:pt x="574" y="911"/>
                  </a:lnTo>
                  <a:lnTo>
                    <a:pt x="607" y="906"/>
                  </a:lnTo>
                  <a:lnTo>
                    <a:pt x="640" y="898"/>
                  </a:lnTo>
                  <a:lnTo>
                    <a:pt x="672" y="887"/>
                  </a:lnTo>
                  <a:lnTo>
                    <a:pt x="701" y="873"/>
                  </a:lnTo>
                  <a:lnTo>
                    <a:pt x="729" y="858"/>
                  </a:lnTo>
                  <a:lnTo>
                    <a:pt x="753" y="839"/>
                  </a:lnTo>
                  <a:lnTo>
                    <a:pt x="775" y="819"/>
                  </a:lnTo>
                  <a:lnTo>
                    <a:pt x="797" y="797"/>
                  </a:lnTo>
                  <a:lnTo>
                    <a:pt x="797" y="862"/>
                  </a:lnTo>
                  <a:lnTo>
                    <a:pt x="795" y="885"/>
                  </a:lnTo>
                  <a:lnTo>
                    <a:pt x="789" y="908"/>
                  </a:lnTo>
                  <a:lnTo>
                    <a:pt x="780" y="928"/>
                  </a:lnTo>
                  <a:lnTo>
                    <a:pt x="767" y="946"/>
                  </a:lnTo>
                  <a:lnTo>
                    <a:pt x="751" y="965"/>
                  </a:lnTo>
                  <a:lnTo>
                    <a:pt x="732" y="979"/>
                  </a:lnTo>
                  <a:lnTo>
                    <a:pt x="712" y="994"/>
                  </a:lnTo>
                  <a:lnTo>
                    <a:pt x="690" y="1009"/>
                  </a:lnTo>
                  <a:lnTo>
                    <a:pt x="664" y="1020"/>
                  </a:lnTo>
                  <a:lnTo>
                    <a:pt x="639" y="1029"/>
                  </a:lnTo>
                  <a:lnTo>
                    <a:pt x="609" y="1038"/>
                  </a:lnTo>
                  <a:lnTo>
                    <a:pt x="581" y="1046"/>
                  </a:lnTo>
                  <a:lnTo>
                    <a:pt x="550" y="1051"/>
                  </a:lnTo>
                  <a:lnTo>
                    <a:pt x="521" y="1055"/>
                  </a:lnTo>
                  <a:lnTo>
                    <a:pt x="489" y="1057"/>
                  </a:lnTo>
                  <a:lnTo>
                    <a:pt x="458" y="1059"/>
                  </a:lnTo>
                  <a:close/>
                </a:path>
              </a:pathLst>
            </a:custGeom>
            <a:solidFill>
              <a:srgbClr val="00457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blackGray">
            <a:xfrm>
              <a:off x="8350581" y="408750"/>
              <a:ext cx="103821" cy="137369"/>
            </a:xfrm>
            <a:custGeom>
              <a:avLst/>
              <a:gdLst>
                <a:gd name="T0" fmla="*/ 2147483647 w 797"/>
                <a:gd name="T1" fmla="*/ 2147483647 h 1059"/>
                <a:gd name="T2" fmla="*/ 2147483647 w 797"/>
                <a:gd name="T3" fmla="*/ 2147483647 h 1059"/>
                <a:gd name="T4" fmla="*/ 2147483647 w 797"/>
                <a:gd name="T5" fmla="*/ 2147483647 h 1059"/>
                <a:gd name="T6" fmla="*/ 2147483647 w 797"/>
                <a:gd name="T7" fmla="*/ 2147483647 h 1059"/>
                <a:gd name="T8" fmla="*/ 2147483647 w 797"/>
                <a:gd name="T9" fmla="*/ 2147483647 h 1059"/>
                <a:gd name="T10" fmla="*/ 2147483647 w 797"/>
                <a:gd name="T11" fmla="*/ 2147483647 h 1059"/>
                <a:gd name="T12" fmla="*/ 2147483647 w 797"/>
                <a:gd name="T13" fmla="*/ 2147483647 h 1059"/>
                <a:gd name="T14" fmla="*/ 2147483647 w 797"/>
                <a:gd name="T15" fmla="*/ 2147483647 h 1059"/>
                <a:gd name="T16" fmla="*/ 2147483647 w 797"/>
                <a:gd name="T17" fmla="*/ 2147483647 h 1059"/>
                <a:gd name="T18" fmla="*/ 2147483647 w 797"/>
                <a:gd name="T19" fmla="*/ 2147483647 h 1059"/>
                <a:gd name="T20" fmla="*/ 2147483647 w 797"/>
                <a:gd name="T21" fmla="*/ 2147483647 h 1059"/>
                <a:gd name="T22" fmla="*/ 2147483647 w 797"/>
                <a:gd name="T23" fmla="*/ 2147483647 h 1059"/>
                <a:gd name="T24" fmla="*/ 2147483647 w 797"/>
                <a:gd name="T25" fmla="*/ 2147483647 h 1059"/>
                <a:gd name="T26" fmla="*/ 2147483647 w 797"/>
                <a:gd name="T27" fmla="*/ 2147483647 h 1059"/>
                <a:gd name="T28" fmla="*/ 2147483647 w 797"/>
                <a:gd name="T29" fmla="*/ 2147483647 h 1059"/>
                <a:gd name="T30" fmla="*/ 2147483647 w 797"/>
                <a:gd name="T31" fmla="*/ 2147483647 h 1059"/>
                <a:gd name="T32" fmla="*/ 2147483647 w 797"/>
                <a:gd name="T33" fmla="*/ 2147483647 h 1059"/>
                <a:gd name="T34" fmla="*/ 2147483647 w 797"/>
                <a:gd name="T35" fmla="*/ 2147483647 h 1059"/>
                <a:gd name="T36" fmla="*/ 2147483647 w 797"/>
                <a:gd name="T37" fmla="*/ 2147483647 h 1059"/>
                <a:gd name="T38" fmla="*/ 2147483647 w 797"/>
                <a:gd name="T39" fmla="*/ 2147483647 h 1059"/>
                <a:gd name="T40" fmla="*/ 2147483647 w 797"/>
                <a:gd name="T41" fmla="*/ 2147483647 h 1059"/>
                <a:gd name="T42" fmla="*/ 2147483647 w 797"/>
                <a:gd name="T43" fmla="*/ 0 h 1059"/>
                <a:gd name="T44" fmla="*/ 2147483647 w 797"/>
                <a:gd name="T45" fmla="*/ 2147483647 h 1059"/>
                <a:gd name="T46" fmla="*/ 2147483647 w 797"/>
                <a:gd name="T47" fmla="*/ 2147483647 h 1059"/>
                <a:gd name="T48" fmla="*/ 2147483647 w 797"/>
                <a:gd name="T49" fmla="*/ 2147483647 h 1059"/>
                <a:gd name="T50" fmla="*/ 2147483647 w 797"/>
                <a:gd name="T51" fmla="*/ 2147483647 h 1059"/>
                <a:gd name="T52" fmla="*/ 2147483647 w 797"/>
                <a:gd name="T53" fmla="*/ 2147483647 h 1059"/>
                <a:gd name="T54" fmla="*/ 2147483647 w 797"/>
                <a:gd name="T55" fmla="*/ 2147483647 h 1059"/>
                <a:gd name="T56" fmla="*/ 2147483647 w 797"/>
                <a:gd name="T57" fmla="*/ 2147483647 h 1059"/>
                <a:gd name="T58" fmla="*/ 2147483647 w 797"/>
                <a:gd name="T59" fmla="*/ 2147483647 h 1059"/>
                <a:gd name="T60" fmla="*/ 2147483647 w 797"/>
                <a:gd name="T61" fmla="*/ 2147483647 h 1059"/>
                <a:gd name="T62" fmla="*/ 2147483647 w 797"/>
                <a:gd name="T63" fmla="*/ 2147483647 h 1059"/>
                <a:gd name="T64" fmla="*/ 2147483647 w 797"/>
                <a:gd name="T65" fmla="*/ 2147483647 h 1059"/>
                <a:gd name="T66" fmla="*/ 2147483647 w 797"/>
                <a:gd name="T67" fmla="*/ 2147483647 h 1059"/>
                <a:gd name="T68" fmla="*/ 2147483647 w 797"/>
                <a:gd name="T69" fmla="*/ 2147483647 h 1059"/>
                <a:gd name="T70" fmla="*/ 2147483647 w 797"/>
                <a:gd name="T71" fmla="*/ 2147483647 h 1059"/>
                <a:gd name="T72" fmla="*/ 2147483647 w 797"/>
                <a:gd name="T73" fmla="*/ 2147483647 h 1059"/>
                <a:gd name="T74" fmla="*/ 2147483647 w 797"/>
                <a:gd name="T75" fmla="*/ 2147483647 h 1059"/>
                <a:gd name="T76" fmla="*/ 2147483647 w 797"/>
                <a:gd name="T77" fmla="*/ 2147483647 h 1059"/>
                <a:gd name="T78" fmla="*/ 2147483647 w 797"/>
                <a:gd name="T79" fmla="*/ 2147483647 h 1059"/>
                <a:gd name="T80" fmla="*/ 2147483647 w 797"/>
                <a:gd name="T81" fmla="*/ 2147483647 h 1059"/>
                <a:gd name="T82" fmla="*/ 2147483647 w 797"/>
                <a:gd name="T83" fmla="*/ 2147483647 h 1059"/>
                <a:gd name="T84" fmla="*/ 2147483647 w 797"/>
                <a:gd name="T85" fmla="*/ 2147483647 h 1059"/>
                <a:gd name="T86" fmla="*/ 2147483647 w 797"/>
                <a:gd name="T87" fmla="*/ 2147483647 h 1059"/>
                <a:gd name="T88" fmla="*/ 2147483647 w 797"/>
                <a:gd name="T89" fmla="*/ 2147483647 h 1059"/>
                <a:gd name="T90" fmla="*/ 2147483647 w 797"/>
                <a:gd name="T91" fmla="*/ 2147483647 h 1059"/>
                <a:gd name="T92" fmla="*/ 2147483647 w 797"/>
                <a:gd name="T93" fmla="*/ 2147483647 h 1059"/>
                <a:gd name="T94" fmla="*/ 2147483647 w 797"/>
                <a:gd name="T95" fmla="*/ 2147483647 h 1059"/>
                <a:gd name="T96" fmla="*/ 2147483647 w 797"/>
                <a:gd name="T97" fmla="*/ 2147483647 h 1059"/>
                <a:gd name="T98" fmla="*/ 2147483647 w 797"/>
                <a:gd name="T99" fmla="*/ 2147483647 h 1059"/>
                <a:gd name="T100" fmla="*/ 2147483647 w 797"/>
                <a:gd name="T101" fmla="*/ 2147483647 h 1059"/>
                <a:gd name="T102" fmla="*/ 2147483647 w 797"/>
                <a:gd name="T103" fmla="*/ 2147483647 h 1059"/>
                <a:gd name="T104" fmla="*/ 2147483647 w 797"/>
                <a:gd name="T105" fmla="*/ 2147483647 h 1059"/>
                <a:gd name="T106" fmla="*/ 2147483647 w 797"/>
                <a:gd name="T107" fmla="*/ 2147483647 h 1059"/>
                <a:gd name="T108" fmla="*/ 2147483647 w 797"/>
                <a:gd name="T109" fmla="*/ 2147483647 h 1059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797" h="1059">
                  <a:moveTo>
                    <a:pt x="458" y="1059"/>
                  </a:moveTo>
                  <a:lnTo>
                    <a:pt x="458" y="1059"/>
                  </a:lnTo>
                  <a:lnTo>
                    <a:pt x="434" y="1059"/>
                  </a:lnTo>
                  <a:lnTo>
                    <a:pt x="408" y="1057"/>
                  </a:lnTo>
                  <a:lnTo>
                    <a:pt x="384" y="1053"/>
                  </a:lnTo>
                  <a:lnTo>
                    <a:pt x="362" y="1049"/>
                  </a:lnTo>
                  <a:lnTo>
                    <a:pt x="338" y="1044"/>
                  </a:lnTo>
                  <a:lnTo>
                    <a:pt x="316" y="1038"/>
                  </a:lnTo>
                  <a:lnTo>
                    <a:pt x="294" y="1031"/>
                  </a:lnTo>
                  <a:lnTo>
                    <a:pt x="274" y="1022"/>
                  </a:lnTo>
                  <a:lnTo>
                    <a:pt x="252" y="1013"/>
                  </a:lnTo>
                  <a:lnTo>
                    <a:pt x="234" y="1001"/>
                  </a:lnTo>
                  <a:lnTo>
                    <a:pt x="213" y="990"/>
                  </a:lnTo>
                  <a:lnTo>
                    <a:pt x="195" y="978"/>
                  </a:lnTo>
                  <a:lnTo>
                    <a:pt x="176" y="965"/>
                  </a:lnTo>
                  <a:lnTo>
                    <a:pt x="160" y="950"/>
                  </a:lnTo>
                  <a:lnTo>
                    <a:pt x="143" y="935"/>
                  </a:lnTo>
                  <a:lnTo>
                    <a:pt x="129" y="919"/>
                  </a:lnTo>
                  <a:lnTo>
                    <a:pt x="114" y="902"/>
                  </a:lnTo>
                  <a:lnTo>
                    <a:pt x="99" y="885"/>
                  </a:lnTo>
                  <a:lnTo>
                    <a:pt x="86" y="867"/>
                  </a:lnTo>
                  <a:lnTo>
                    <a:pt x="73" y="847"/>
                  </a:lnTo>
                  <a:lnTo>
                    <a:pt x="62" y="827"/>
                  </a:lnTo>
                  <a:lnTo>
                    <a:pt x="53" y="806"/>
                  </a:lnTo>
                  <a:lnTo>
                    <a:pt x="42" y="784"/>
                  </a:lnTo>
                  <a:lnTo>
                    <a:pt x="35" y="762"/>
                  </a:lnTo>
                  <a:lnTo>
                    <a:pt x="26" y="740"/>
                  </a:lnTo>
                  <a:lnTo>
                    <a:pt x="20" y="716"/>
                  </a:lnTo>
                  <a:lnTo>
                    <a:pt x="14" y="692"/>
                  </a:lnTo>
                  <a:lnTo>
                    <a:pt x="9" y="666"/>
                  </a:lnTo>
                  <a:lnTo>
                    <a:pt x="5" y="641"/>
                  </a:lnTo>
                  <a:lnTo>
                    <a:pt x="2" y="615"/>
                  </a:lnTo>
                  <a:lnTo>
                    <a:pt x="2" y="589"/>
                  </a:lnTo>
                  <a:lnTo>
                    <a:pt x="0" y="561"/>
                  </a:lnTo>
                  <a:lnTo>
                    <a:pt x="2" y="530"/>
                  </a:lnTo>
                  <a:lnTo>
                    <a:pt x="3" y="501"/>
                  </a:lnTo>
                  <a:lnTo>
                    <a:pt x="5" y="471"/>
                  </a:lnTo>
                  <a:lnTo>
                    <a:pt x="11" y="442"/>
                  </a:lnTo>
                  <a:lnTo>
                    <a:pt x="16" y="414"/>
                  </a:lnTo>
                  <a:lnTo>
                    <a:pt x="24" y="386"/>
                  </a:lnTo>
                  <a:lnTo>
                    <a:pt x="31" y="359"/>
                  </a:lnTo>
                  <a:lnTo>
                    <a:pt x="40" y="333"/>
                  </a:lnTo>
                  <a:lnTo>
                    <a:pt x="51" y="309"/>
                  </a:lnTo>
                  <a:lnTo>
                    <a:pt x="62" y="283"/>
                  </a:lnTo>
                  <a:lnTo>
                    <a:pt x="75" y="261"/>
                  </a:lnTo>
                  <a:lnTo>
                    <a:pt x="88" y="237"/>
                  </a:lnTo>
                  <a:lnTo>
                    <a:pt x="103" y="215"/>
                  </a:lnTo>
                  <a:lnTo>
                    <a:pt x="119" y="195"/>
                  </a:lnTo>
                  <a:lnTo>
                    <a:pt x="136" y="175"/>
                  </a:lnTo>
                  <a:lnTo>
                    <a:pt x="154" y="156"/>
                  </a:lnTo>
                  <a:lnTo>
                    <a:pt x="173" y="138"/>
                  </a:lnTo>
                  <a:lnTo>
                    <a:pt x="191" y="121"/>
                  </a:lnTo>
                  <a:lnTo>
                    <a:pt x="213" y="105"/>
                  </a:lnTo>
                  <a:lnTo>
                    <a:pt x="234" y="90"/>
                  </a:lnTo>
                  <a:lnTo>
                    <a:pt x="256" y="75"/>
                  </a:lnTo>
                  <a:lnTo>
                    <a:pt x="280" y="62"/>
                  </a:lnTo>
                  <a:lnTo>
                    <a:pt x="304" y="51"/>
                  </a:lnTo>
                  <a:lnTo>
                    <a:pt x="327" y="40"/>
                  </a:lnTo>
                  <a:lnTo>
                    <a:pt x="353" y="31"/>
                  </a:lnTo>
                  <a:lnTo>
                    <a:pt x="379" y="22"/>
                  </a:lnTo>
                  <a:lnTo>
                    <a:pt x="407" y="14"/>
                  </a:lnTo>
                  <a:lnTo>
                    <a:pt x="434" y="9"/>
                  </a:lnTo>
                  <a:lnTo>
                    <a:pt x="462" y="5"/>
                  </a:lnTo>
                  <a:lnTo>
                    <a:pt x="491" y="2"/>
                  </a:lnTo>
                  <a:lnTo>
                    <a:pt x="521" y="0"/>
                  </a:lnTo>
                  <a:lnTo>
                    <a:pt x="550" y="0"/>
                  </a:lnTo>
                  <a:lnTo>
                    <a:pt x="605" y="2"/>
                  </a:lnTo>
                  <a:lnTo>
                    <a:pt x="640" y="3"/>
                  </a:lnTo>
                  <a:lnTo>
                    <a:pt x="677" y="9"/>
                  </a:lnTo>
                  <a:lnTo>
                    <a:pt x="712" y="14"/>
                  </a:lnTo>
                  <a:lnTo>
                    <a:pt x="742" y="22"/>
                  </a:lnTo>
                  <a:lnTo>
                    <a:pt x="753" y="25"/>
                  </a:lnTo>
                  <a:lnTo>
                    <a:pt x="760" y="31"/>
                  </a:lnTo>
                  <a:lnTo>
                    <a:pt x="766" y="36"/>
                  </a:lnTo>
                  <a:lnTo>
                    <a:pt x="767" y="42"/>
                  </a:lnTo>
                  <a:lnTo>
                    <a:pt x="767" y="235"/>
                  </a:lnTo>
                  <a:lnTo>
                    <a:pt x="736" y="235"/>
                  </a:lnTo>
                  <a:lnTo>
                    <a:pt x="734" y="228"/>
                  </a:lnTo>
                  <a:lnTo>
                    <a:pt x="712" y="193"/>
                  </a:lnTo>
                  <a:lnTo>
                    <a:pt x="701" y="178"/>
                  </a:lnTo>
                  <a:lnTo>
                    <a:pt x="690" y="165"/>
                  </a:lnTo>
                  <a:lnTo>
                    <a:pt x="679" y="153"/>
                  </a:lnTo>
                  <a:lnTo>
                    <a:pt x="668" y="143"/>
                  </a:lnTo>
                  <a:lnTo>
                    <a:pt x="655" y="134"/>
                  </a:lnTo>
                  <a:lnTo>
                    <a:pt x="644" y="127"/>
                  </a:lnTo>
                  <a:lnTo>
                    <a:pt x="631" y="119"/>
                  </a:lnTo>
                  <a:lnTo>
                    <a:pt x="616" y="114"/>
                  </a:lnTo>
                  <a:lnTo>
                    <a:pt x="604" y="110"/>
                  </a:lnTo>
                  <a:lnTo>
                    <a:pt x="589" y="106"/>
                  </a:lnTo>
                  <a:lnTo>
                    <a:pt x="556" y="103"/>
                  </a:lnTo>
                  <a:lnTo>
                    <a:pt x="521" y="101"/>
                  </a:lnTo>
                  <a:lnTo>
                    <a:pt x="502" y="103"/>
                  </a:lnTo>
                  <a:lnTo>
                    <a:pt x="484" y="105"/>
                  </a:lnTo>
                  <a:lnTo>
                    <a:pt x="467" y="106"/>
                  </a:lnTo>
                  <a:lnTo>
                    <a:pt x="451" y="112"/>
                  </a:lnTo>
                  <a:lnTo>
                    <a:pt x="434" y="116"/>
                  </a:lnTo>
                  <a:lnTo>
                    <a:pt x="418" y="123"/>
                  </a:lnTo>
                  <a:lnTo>
                    <a:pt x="403" y="130"/>
                  </a:lnTo>
                  <a:lnTo>
                    <a:pt x="388" y="138"/>
                  </a:lnTo>
                  <a:lnTo>
                    <a:pt x="362" y="158"/>
                  </a:lnTo>
                  <a:lnTo>
                    <a:pt x="338" y="180"/>
                  </a:lnTo>
                  <a:lnTo>
                    <a:pt x="316" y="206"/>
                  </a:lnTo>
                  <a:lnTo>
                    <a:pt x="296" y="235"/>
                  </a:lnTo>
                  <a:lnTo>
                    <a:pt x="280" y="267"/>
                  </a:lnTo>
                  <a:lnTo>
                    <a:pt x="265" y="300"/>
                  </a:lnTo>
                  <a:lnTo>
                    <a:pt x="254" y="335"/>
                  </a:lnTo>
                  <a:lnTo>
                    <a:pt x="243" y="372"/>
                  </a:lnTo>
                  <a:lnTo>
                    <a:pt x="235" y="408"/>
                  </a:lnTo>
                  <a:lnTo>
                    <a:pt x="230" y="447"/>
                  </a:lnTo>
                  <a:lnTo>
                    <a:pt x="226" y="488"/>
                  </a:lnTo>
                  <a:lnTo>
                    <a:pt x="226" y="526"/>
                  </a:lnTo>
                  <a:lnTo>
                    <a:pt x="226" y="560"/>
                  </a:lnTo>
                  <a:lnTo>
                    <a:pt x="228" y="594"/>
                  </a:lnTo>
                  <a:lnTo>
                    <a:pt x="232" y="628"/>
                  </a:lnTo>
                  <a:lnTo>
                    <a:pt x="239" y="661"/>
                  </a:lnTo>
                  <a:lnTo>
                    <a:pt x="246" y="694"/>
                  </a:lnTo>
                  <a:lnTo>
                    <a:pt x="257" y="725"/>
                  </a:lnTo>
                  <a:lnTo>
                    <a:pt x="270" y="757"/>
                  </a:lnTo>
                  <a:lnTo>
                    <a:pt x="285" y="786"/>
                  </a:lnTo>
                  <a:lnTo>
                    <a:pt x="305" y="812"/>
                  </a:lnTo>
                  <a:lnTo>
                    <a:pt x="327" y="838"/>
                  </a:lnTo>
                  <a:lnTo>
                    <a:pt x="338" y="849"/>
                  </a:lnTo>
                  <a:lnTo>
                    <a:pt x="353" y="858"/>
                  </a:lnTo>
                  <a:lnTo>
                    <a:pt x="366" y="869"/>
                  </a:lnTo>
                  <a:lnTo>
                    <a:pt x="383" y="876"/>
                  </a:lnTo>
                  <a:lnTo>
                    <a:pt x="397" y="885"/>
                  </a:lnTo>
                  <a:lnTo>
                    <a:pt x="416" y="891"/>
                  </a:lnTo>
                  <a:lnTo>
                    <a:pt x="434" y="898"/>
                  </a:lnTo>
                  <a:lnTo>
                    <a:pt x="453" y="904"/>
                  </a:lnTo>
                  <a:lnTo>
                    <a:pt x="473" y="908"/>
                  </a:lnTo>
                  <a:lnTo>
                    <a:pt x="495" y="909"/>
                  </a:lnTo>
                  <a:lnTo>
                    <a:pt x="517" y="911"/>
                  </a:lnTo>
                  <a:lnTo>
                    <a:pt x="541" y="913"/>
                  </a:lnTo>
                  <a:lnTo>
                    <a:pt x="574" y="911"/>
                  </a:lnTo>
                  <a:lnTo>
                    <a:pt x="607" y="906"/>
                  </a:lnTo>
                  <a:lnTo>
                    <a:pt x="640" y="898"/>
                  </a:lnTo>
                  <a:lnTo>
                    <a:pt x="672" y="887"/>
                  </a:lnTo>
                  <a:lnTo>
                    <a:pt x="701" y="873"/>
                  </a:lnTo>
                  <a:lnTo>
                    <a:pt x="729" y="858"/>
                  </a:lnTo>
                  <a:lnTo>
                    <a:pt x="753" y="839"/>
                  </a:lnTo>
                  <a:lnTo>
                    <a:pt x="775" y="819"/>
                  </a:lnTo>
                  <a:lnTo>
                    <a:pt x="797" y="797"/>
                  </a:lnTo>
                  <a:lnTo>
                    <a:pt x="797" y="862"/>
                  </a:lnTo>
                  <a:lnTo>
                    <a:pt x="795" y="885"/>
                  </a:lnTo>
                  <a:lnTo>
                    <a:pt x="789" y="908"/>
                  </a:lnTo>
                  <a:lnTo>
                    <a:pt x="780" y="928"/>
                  </a:lnTo>
                  <a:lnTo>
                    <a:pt x="767" y="946"/>
                  </a:lnTo>
                  <a:lnTo>
                    <a:pt x="751" y="965"/>
                  </a:lnTo>
                  <a:lnTo>
                    <a:pt x="732" y="979"/>
                  </a:lnTo>
                  <a:lnTo>
                    <a:pt x="712" y="994"/>
                  </a:lnTo>
                  <a:lnTo>
                    <a:pt x="690" y="1009"/>
                  </a:lnTo>
                  <a:lnTo>
                    <a:pt x="664" y="1020"/>
                  </a:lnTo>
                  <a:lnTo>
                    <a:pt x="639" y="1029"/>
                  </a:lnTo>
                  <a:lnTo>
                    <a:pt x="609" y="1038"/>
                  </a:lnTo>
                  <a:lnTo>
                    <a:pt x="581" y="1046"/>
                  </a:lnTo>
                  <a:lnTo>
                    <a:pt x="550" y="1051"/>
                  </a:lnTo>
                  <a:lnTo>
                    <a:pt x="521" y="1055"/>
                  </a:lnTo>
                  <a:lnTo>
                    <a:pt x="489" y="1057"/>
                  </a:lnTo>
                  <a:lnTo>
                    <a:pt x="458" y="1059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blackGray">
            <a:xfrm>
              <a:off x="8470705" y="372691"/>
              <a:ext cx="60920" cy="173428"/>
            </a:xfrm>
            <a:custGeom>
              <a:avLst/>
              <a:gdLst>
                <a:gd name="T0" fmla="*/ 2147483647 w 472"/>
                <a:gd name="T1" fmla="*/ 2147483647 h 1337"/>
                <a:gd name="T2" fmla="*/ 2147483647 w 472"/>
                <a:gd name="T3" fmla="*/ 2147483647 h 1337"/>
                <a:gd name="T4" fmla="*/ 2147483647 w 472"/>
                <a:gd name="T5" fmla="*/ 2147483647 h 1337"/>
                <a:gd name="T6" fmla="*/ 2147483647 w 472"/>
                <a:gd name="T7" fmla="*/ 2147483647 h 1337"/>
                <a:gd name="T8" fmla="*/ 2147483647 w 472"/>
                <a:gd name="T9" fmla="*/ 2147483647 h 1337"/>
                <a:gd name="T10" fmla="*/ 2147483647 w 472"/>
                <a:gd name="T11" fmla="*/ 2147483647 h 1337"/>
                <a:gd name="T12" fmla="*/ 2147483647 w 472"/>
                <a:gd name="T13" fmla="*/ 2147483647 h 1337"/>
                <a:gd name="T14" fmla="*/ 2147483647 w 472"/>
                <a:gd name="T15" fmla="*/ 2147483647 h 1337"/>
                <a:gd name="T16" fmla="*/ 0 w 472"/>
                <a:gd name="T17" fmla="*/ 2147483647 h 1337"/>
                <a:gd name="T18" fmla="*/ 2147483647 w 472"/>
                <a:gd name="T19" fmla="*/ 0 h 1337"/>
                <a:gd name="T20" fmla="*/ 2147483647 w 472"/>
                <a:gd name="T21" fmla="*/ 2147483647 h 1337"/>
                <a:gd name="T22" fmla="*/ 2147483647 w 472"/>
                <a:gd name="T23" fmla="*/ 2147483647 h 1337"/>
                <a:gd name="T24" fmla="*/ 2147483647 w 472"/>
                <a:gd name="T25" fmla="*/ 2147483647 h 1337"/>
                <a:gd name="T26" fmla="*/ 2147483647 w 472"/>
                <a:gd name="T27" fmla="*/ 2147483647 h 1337"/>
                <a:gd name="T28" fmla="*/ 2147483647 w 472"/>
                <a:gd name="T29" fmla="*/ 2147483647 h 1337"/>
                <a:gd name="T30" fmla="*/ 2147483647 w 472"/>
                <a:gd name="T31" fmla="*/ 2147483647 h 1337"/>
                <a:gd name="T32" fmla="*/ 2147483647 w 472"/>
                <a:gd name="T33" fmla="*/ 2147483647 h 1337"/>
                <a:gd name="T34" fmla="*/ 2147483647 w 472"/>
                <a:gd name="T35" fmla="*/ 2147483647 h 1337"/>
                <a:gd name="T36" fmla="*/ 2147483647 w 472"/>
                <a:gd name="T37" fmla="*/ 2147483647 h 1337"/>
                <a:gd name="T38" fmla="*/ 2147483647 w 472"/>
                <a:gd name="T39" fmla="*/ 2147483647 h 1337"/>
                <a:gd name="T40" fmla="*/ 2147483647 w 472"/>
                <a:gd name="T41" fmla="*/ 2147483647 h 1337"/>
                <a:gd name="T42" fmla="*/ 2147483647 w 472"/>
                <a:gd name="T43" fmla="*/ 2147483647 h 1337"/>
                <a:gd name="T44" fmla="*/ 2147483647 w 472"/>
                <a:gd name="T45" fmla="*/ 2147483647 h 1337"/>
                <a:gd name="T46" fmla="*/ 2147483647 w 472"/>
                <a:gd name="T47" fmla="*/ 2147483647 h 1337"/>
                <a:gd name="T48" fmla="*/ 2147483647 w 472"/>
                <a:gd name="T49" fmla="*/ 2147483647 h 1337"/>
                <a:gd name="T50" fmla="*/ 2147483647 w 472"/>
                <a:gd name="T51" fmla="*/ 2147483647 h 1337"/>
                <a:gd name="T52" fmla="*/ 2147483647 w 472"/>
                <a:gd name="T53" fmla="*/ 2147483647 h 1337"/>
                <a:gd name="T54" fmla="*/ 2147483647 w 472"/>
                <a:gd name="T55" fmla="*/ 2147483647 h 1337"/>
                <a:gd name="T56" fmla="*/ 2147483647 w 472"/>
                <a:gd name="T57" fmla="*/ 2147483647 h 1337"/>
                <a:gd name="T58" fmla="*/ 2147483647 w 472"/>
                <a:gd name="T59" fmla="*/ 2147483647 h 1337"/>
                <a:gd name="T60" fmla="*/ 2147483647 w 472"/>
                <a:gd name="T61" fmla="*/ 2147483647 h 1337"/>
                <a:gd name="T62" fmla="*/ 2147483647 w 472"/>
                <a:gd name="T63" fmla="*/ 2147483647 h 1337"/>
                <a:gd name="T64" fmla="*/ 2147483647 w 472"/>
                <a:gd name="T65" fmla="*/ 2147483647 h 1337"/>
                <a:gd name="T66" fmla="*/ 2147483647 w 472"/>
                <a:gd name="T67" fmla="*/ 2147483647 h 1337"/>
                <a:gd name="T68" fmla="*/ 2147483647 w 472"/>
                <a:gd name="T69" fmla="*/ 2147483647 h 1337"/>
                <a:gd name="T70" fmla="*/ 2147483647 w 472"/>
                <a:gd name="T71" fmla="*/ 2147483647 h 1337"/>
                <a:gd name="T72" fmla="*/ 2147483647 w 472"/>
                <a:gd name="T73" fmla="*/ 2147483647 h 1337"/>
                <a:gd name="T74" fmla="*/ 2147483647 w 472"/>
                <a:gd name="T75" fmla="*/ 2147483647 h 1337"/>
                <a:gd name="T76" fmla="*/ 2147483647 w 472"/>
                <a:gd name="T77" fmla="*/ 2147483647 h 1337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472" h="1337">
                  <a:moveTo>
                    <a:pt x="214" y="1337"/>
                  </a:moveTo>
                  <a:lnTo>
                    <a:pt x="214" y="1337"/>
                  </a:lnTo>
                  <a:lnTo>
                    <a:pt x="188" y="1335"/>
                  </a:lnTo>
                  <a:lnTo>
                    <a:pt x="164" y="1333"/>
                  </a:lnTo>
                  <a:lnTo>
                    <a:pt x="142" y="1327"/>
                  </a:lnTo>
                  <a:lnTo>
                    <a:pt x="120" y="1322"/>
                  </a:lnTo>
                  <a:lnTo>
                    <a:pt x="102" y="1313"/>
                  </a:lnTo>
                  <a:lnTo>
                    <a:pt x="85" y="1302"/>
                  </a:lnTo>
                  <a:lnTo>
                    <a:pt x="68" y="1291"/>
                  </a:lnTo>
                  <a:lnTo>
                    <a:pt x="54" y="1276"/>
                  </a:lnTo>
                  <a:lnTo>
                    <a:pt x="41" y="1259"/>
                  </a:lnTo>
                  <a:lnTo>
                    <a:pt x="30" y="1243"/>
                  </a:lnTo>
                  <a:lnTo>
                    <a:pt x="21" y="1222"/>
                  </a:lnTo>
                  <a:lnTo>
                    <a:pt x="13" y="1202"/>
                  </a:lnTo>
                  <a:lnTo>
                    <a:pt x="8" y="1178"/>
                  </a:lnTo>
                  <a:lnTo>
                    <a:pt x="4" y="1154"/>
                  </a:lnTo>
                  <a:lnTo>
                    <a:pt x="0" y="1127"/>
                  </a:lnTo>
                  <a:lnTo>
                    <a:pt x="0" y="1099"/>
                  </a:lnTo>
                  <a:lnTo>
                    <a:pt x="10" y="47"/>
                  </a:lnTo>
                  <a:lnTo>
                    <a:pt x="190" y="0"/>
                  </a:lnTo>
                  <a:lnTo>
                    <a:pt x="190" y="311"/>
                  </a:lnTo>
                  <a:lnTo>
                    <a:pt x="361" y="311"/>
                  </a:lnTo>
                  <a:lnTo>
                    <a:pt x="369" y="313"/>
                  </a:lnTo>
                  <a:lnTo>
                    <a:pt x="380" y="314"/>
                  </a:lnTo>
                  <a:lnTo>
                    <a:pt x="385" y="318"/>
                  </a:lnTo>
                  <a:lnTo>
                    <a:pt x="389" y="324"/>
                  </a:lnTo>
                  <a:lnTo>
                    <a:pt x="392" y="329"/>
                  </a:lnTo>
                  <a:lnTo>
                    <a:pt x="392" y="338"/>
                  </a:lnTo>
                  <a:lnTo>
                    <a:pt x="392" y="349"/>
                  </a:lnTo>
                  <a:lnTo>
                    <a:pt x="389" y="359"/>
                  </a:lnTo>
                  <a:lnTo>
                    <a:pt x="383" y="366"/>
                  </a:lnTo>
                  <a:lnTo>
                    <a:pt x="376" y="373"/>
                  </a:lnTo>
                  <a:lnTo>
                    <a:pt x="369" y="381"/>
                  </a:lnTo>
                  <a:lnTo>
                    <a:pt x="357" y="386"/>
                  </a:lnTo>
                  <a:lnTo>
                    <a:pt x="335" y="397"/>
                  </a:lnTo>
                  <a:lnTo>
                    <a:pt x="308" y="405"/>
                  </a:lnTo>
                  <a:lnTo>
                    <a:pt x="278" y="410"/>
                  </a:lnTo>
                  <a:lnTo>
                    <a:pt x="247" y="414"/>
                  </a:lnTo>
                  <a:lnTo>
                    <a:pt x="216" y="414"/>
                  </a:lnTo>
                  <a:lnTo>
                    <a:pt x="190" y="414"/>
                  </a:lnTo>
                  <a:lnTo>
                    <a:pt x="190" y="1066"/>
                  </a:lnTo>
                  <a:lnTo>
                    <a:pt x="190" y="1093"/>
                  </a:lnTo>
                  <a:lnTo>
                    <a:pt x="194" y="1117"/>
                  </a:lnTo>
                  <a:lnTo>
                    <a:pt x="197" y="1138"/>
                  </a:lnTo>
                  <a:lnTo>
                    <a:pt x="201" y="1147"/>
                  </a:lnTo>
                  <a:lnTo>
                    <a:pt x="207" y="1156"/>
                  </a:lnTo>
                  <a:lnTo>
                    <a:pt x="212" y="1162"/>
                  </a:lnTo>
                  <a:lnTo>
                    <a:pt x="218" y="1169"/>
                  </a:lnTo>
                  <a:lnTo>
                    <a:pt x="225" y="1175"/>
                  </a:lnTo>
                  <a:lnTo>
                    <a:pt x="232" y="1178"/>
                  </a:lnTo>
                  <a:lnTo>
                    <a:pt x="241" y="1182"/>
                  </a:lnTo>
                  <a:lnTo>
                    <a:pt x="253" y="1184"/>
                  </a:lnTo>
                  <a:lnTo>
                    <a:pt x="278" y="1186"/>
                  </a:lnTo>
                  <a:lnTo>
                    <a:pt x="295" y="1184"/>
                  </a:lnTo>
                  <a:lnTo>
                    <a:pt x="319" y="1180"/>
                  </a:lnTo>
                  <a:lnTo>
                    <a:pt x="343" y="1173"/>
                  </a:lnTo>
                  <a:lnTo>
                    <a:pt x="370" y="1165"/>
                  </a:lnTo>
                  <a:lnTo>
                    <a:pt x="396" y="1154"/>
                  </a:lnTo>
                  <a:lnTo>
                    <a:pt x="418" y="1145"/>
                  </a:lnTo>
                  <a:lnTo>
                    <a:pt x="437" y="1136"/>
                  </a:lnTo>
                  <a:lnTo>
                    <a:pt x="448" y="1127"/>
                  </a:lnTo>
                  <a:lnTo>
                    <a:pt x="472" y="1105"/>
                  </a:lnTo>
                  <a:lnTo>
                    <a:pt x="461" y="1230"/>
                  </a:lnTo>
                  <a:lnTo>
                    <a:pt x="459" y="1237"/>
                  </a:lnTo>
                  <a:lnTo>
                    <a:pt x="451" y="1245"/>
                  </a:lnTo>
                  <a:lnTo>
                    <a:pt x="444" y="1252"/>
                  </a:lnTo>
                  <a:lnTo>
                    <a:pt x="431" y="1261"/>
                  </a:lnTo>
                  <a:lnTo>
                    <a:pt x="402" y="1278"/>
                  </a:lnTo>
                  <a:lnTo>
                    <a:pt x="367" y="1296"/>
                  </a:lnTo>
                  <a:lnTo>
                    <a:pt x="326" y="1311"/>
                  </a:lnTo>
                  <a:lnTo>
                    <a:pt x="286" y="1324"/>
                  </a:lnTo>
                  <a:lnTo>
                    <a:pt x="247" y="1333"/>
                  </a:lnTo>
                  <a:lnTo>
                    <a:pt x="229" y="1335"/>
                  </a:lnTo>
                  <a:lnTo>
                    <a:pt x="214" y="1337"/>
                  </a:lnTo>
                  <a:close/>
                </a:path>
              </a:pathLst>
            </a:custGeom>
            <a:solidFill>
              <a:srgbClr val="00457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blackGray">
            <a:xfrm>
              <a:off x="8470705" y="372691"/>
              <a:ext cx="60920" cy="173428"/>
            </a:xfrm>
            <a:custGeom>
              <a:avLst/>
              <a:gdLst>
                <a:gd name="T0" fmla="*/ 2147483647 w 472"/>
                <a:gd name="T1" fmla="*/ 2147483647 h 1337"/>
                <a:gd name="T2" fmla="*/ 2147483647 w 472"/>
                <a:gd name="T3" fmla="*/ 2147483647 h 1337"/>
                <a:gd name="T4" fmla="*/ 2147483647 w 472"/>
                <a:gd name="T5" fmla="*/ 2147483647 h 1337"/>
                <a:gd name="T6" fmla="*/ 2147483647 w 472"/>
                <a:gd name="T7" fmla="*/ 2147483647 h 1337"/>
                <a:gd name="T8" fmla="*/ 2147483647 w 472"/>
                <a:gd name="T9" fmla="*/ 2147483647 h 1337"/>
                <a:gd name="T10" fmla="*/ 2147483647 w 472"/>
                <a:gd name="T11" fmla="*/ 2147483647 h 1337"/>
                <a:gd name="T12" fmla="*/ 2147483647 w 472"/>
                <a:gd name="T13" fmla="*/ 2147483647 h 1337"/>
                <a:gd name="T14" fmla="*/ 2147483647 w 472"/>
                <a:gd name="T15" fmla="*/ 2147483647 h 1337"/>
                <a:gd name="T16" fmla="*/ 0 w 472"/>
                <a:gd name="T17" fmla="*/ 2147483647 h 1337"/>
                <a:gd name="T18" fmla="*/ 2147483647 w 472"/>
                <a:gd name="T19" fmla="*/ 0 h 1337"/>
                <a:gd name="T20" fmla="*/ 2147483647 w 472"/>
                <a:gd name="T21" fmla="*/ 2147483647 h 1337"/>
                <a:gd name="T22" fmla="*/ 2147483647 w 472"/>
                <a:gd name="T23" fmla="*/ 2147483647 h 1337"/>
                <a:gd name="T24" fmla="*/ 2147483647 w 472"/>
                <a:gd name="T25" fmla="*/ 2147483647 h 1337"/>
                <a:gd name="T26" fmla="*/ 2147483647 w 472"/>
                <a:gd name="T27" fmla="*/ 2147483647 h 1337"/>
                <a:gd name="T28" fmla="*/ 2147483647 w 472"/>
                <a:gd name="T29" fmla="*/ 2147483647 h 1337"/>
                <a:gd name="T30" fmla="*/ 2147483647 w 472"/>
                <a:gd name="T31" fmla="*/ 2147483647 h 1337"/>
                <a:gd name="T32" fmla="*/ 2147483647 w 472"/>
                <a:gd name="T33" fmla="*/ 2147483647 h 1337"/>
                <a:gd name="T34" fmla="*/ 2147483647 w 472"/>
                <a:gd name="T35" fmla="*/ 2147483647 h 1337"/>
                <a:gd name="T36" fmla="*/ 2147483647 w 472"/>
                <a:gd name="T37" fmla="*/ 2147483647 h 1337"/>
                <a:gd name="T38" fmla="*/ 2147483647 w 472"/>
                <a:gd name="T39" fmla="*/ 2147483647 h 1337"/>
                <a:gd name="T40" fmla="*/ 2147483647 w 472"/>
                <a:gd name="T41" fmla="*/ 2147483647 h 1337"/>
                <a:gd name="T42" fmla="*/ 2147483647 w 472"/>
                <a:gd name="T43" fmla="*/ 2147483647 h 1337"/>
                <a:gd name="T44" fmla="*/ 2147483647 w 472"/>
                <a:gd name="T45" fmla="*/ 2147483647 h 1337"/>
                <a:gd name="T46" fmla="*/ 2147483647 w 472"/>
                <a:gd name="T47" fmla="*/ 2147483647 h 1337"/>
                <a:gd name="T48" fmla="*/ 2147483647 w 472"/>
                <a:gd name="T49" fmla="*/ 2147483647 h 1337"/>
                <a:gd name="T50" fmla="*/ 2147483647 w 472"/>
                <a:gd name="T51" fmla="*/ 2147483647 h 1337"/>
                <a:gd name="T52" fmla="*/ 2147483647 w 472"/>
                <a:gd name="T53" fmla="*/ 2147483647 h 1337"/>
                <a:gd name="T54" fmla="*/ 2147483647 w 472"/>
                <a:gd name="T55" fmla="*/ 2147483647 h 1337"/>
                <a:gd name="T56" fmla="*/ 2147483647 w 472"/>
                <a:gd name="T57" fmla="*/ 2147483647 h 1337"/>
                <a:gd name="T58" fmla="*/ 2147483647 w 472"/>
                <a:gd name="T59" fmla="*/ 2147483647 h 1337"/>
                <a:gd name="T60" fmla="*/ 2147483647 w 472"/>
                <a:gd name="T61" fmla="*/ 2147483647 h 1337"/>
                <a:gd name="T62" fmla="*/ 2147483647 w 472"/>
                <a:gd name="T63" fmla="*/ 2147483647 h 1337"/>
                <a:gd name="T64" fmla="*/ 2147483647 w 472"/>
                <a:gd name="T65" fmla="*/ 2147483647 h 1337"/>
                <a:gd name="T66" fmla="*/ 2147483647 w 472"/>
                <a:gd name="T67" fmla="*/ 2147483647 h 1337"/>
                <a:gd name="T68" fmla="*/ 2147483647 w 472"/>
                <a:gd name="T69" fmla="*/ 2147483647 h 1337"/>
                <a:gd name="T70" fmla="*/ 2147483647 w 472"/>
                <a:gd name="T71" fmla="*/ 2147483647 h 1337"/>
                <a:gd name="T72" fmla="*/ 2147483647 w 472"/>
                <a:gd name="T73" fmla="*/ 2147483647 h 1337"/>
                <a:gd name="T74" fmla="*/ 2147483647 w 472"/>
                <a:gd name="T75" fmla="*/ 2147483647 h 1337"/>
                <a:gd name="T76" fmla="*/ 2147483647 w 472"/>
                <a:gd name="T77" fmla="*/ 2147483647 h 1337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472" h="1337">
                  <a:moveTo>
                    <a:pt x="214" y="1337"/>
                  </a:moveTo>
                  <a:lnTo>
                    <a:pt x="214" y="1337"/>
                  </a:lnTo>
                  <a:lnTo>
                    <a:pt x="188" y="1335"/>
                  </a:lnTo>
                  <a:lnTo>
                    <a:pt x="164" y="1333"/>
                  </a:lnTo>
                  <a:lnTo>
                    <a:pt x="142" y="1327"/>
                  </a:lnTo>
                  <a:lnTo>
                    <a:pt x="120" y="1322"/>
                  </a:lnTo>
                  <a:lnTo>
                    <a:pt x="102" y="1313"/>
                  </a:lnTo>
                  <a:lnTo>
                    <a:pt x="85" y="1302"/>
                  </a:lnTo>
                  <a:lnTo>
                    <a:pt x="68" y="1291"/>
                  </a:lnTo>
                  <a:lnTo>
                    <a:pt x="54" y="1276"/>
                  </a:lnTo>
                  <a:lnTo>
                    <a:pt x="41" y="1259"/>
                  </a:lnTo>
                  <a:lnTo>
                    <a:pt x="30" y="1243"/>
                  </a:lnTo>
                  <a:lnTo>
                    <a:pt x="21" y="1222"/>
                  </a:lnTo>
                  <a:lnTo>
                    <a:pt x="13" y="1202"/>
                  </a:lnTo>
                  <a:lnTo>
                    <a:pt x="8" y="1178"/>
                  </a:lnTo>
                  <a:lnTo>
                    <a:pt x="4" y="1154"/>
                  </a:lnTo>
                  <a:lnTo>
                    <a:pt x="0" y="1127"/>
                  </a:lnTo>
                  <a:lnTo>
                    <a:pt x="0" y="1099"/>
                  </a:lnTo>
                  <a:lnTo>
                    <a:pt x="10" y="47"/>
                  </a:lnTo>
                  <a:lnTo>
                    <a:pt x="190" y="0"/>
                  </a:lnTo>
                  <a:lnTo>
                    <a:pt x="190" y="311"/>
                  </a:lnTo>
                  <a:lnTo>
                    <a:pt x="361" y="311"/>
                  </a:lnTo>
                  <a:lnTo>
                    <a:pt x="369" y="313"/>
                  </a:lnTo>
                  <a:lnTo>
                    <a:pt x="380" y="314"/>
                  </a:lnTo>
                  <a:lnTo>
                    <a:pt x="385" y="318"/>
                  </a:lnTo>
                  <a:lnTo>
                    <a:pt x="389" y="324"/>
                  </a:lnTo>
                  <a:lnTo>
                    <a:pt x="392" y="329"/>
                  </a:lnTo>
                  <a:lnTo>
                    <a:pt x="392" y="338"/>
                  </a:lnTo>
                  <a:lnTo>
                    <a:pt x="392" y="349"/>
                  </a:lnTo>
                  <a:lnTo>
                    <a:pt x="389" y="359"/>
                  </a:lnTo>
                  <a:lnTo>
                    <a:pt x="383" y="366"/>
                  </a:lnTo>
                  <a:lnTo>
                    <a:pt x="376" y="373"/>
                  </a:lnTo>
                  <a:lnTo>
                    <a:pt x="369" y="381"/>
                  </a:lnTo>
                  <a:lnTo>
                    <a:pt x="357" y="386"/>
                  </a:lnTo>
                  <a:lnTo>
                    <a:pt x="335" y="397"/>
                  </a:lnTo>
                  <a:lnTo>
                    <a:pt x="308" y="405"/>
                  </a:lnTo>
                  <a:lnTo>
                    <a:pt x="278" y="410"/>
                  </a:lnTo>
                  <a:lnTo>
                    <a:pt x="247" y="414"/>
                  </a:lnTo>
                  <a:lnTo>
                    <a:pt x="216" y="414"/>
                  </a:lnTo>
                  <a:lnTo>
                    <a:pt x="190" y="414"/>
                  </a:lnTo>
                  <a:lnTo>
                    <a:pt x="190" y="1066"/>
                  </a:lnTo>
                  <a:lnTo>
                    <a:pt x="190" y="1093"/>
                  </a:lnTo>
                  <a:lnTo>
                    <a:pt x="194" y="1117"/>
                  </a:lnTo>
                  <a:lnTo>
                    <a:pt x="197" y="1138"/>
                  </a:lnTo>
                  <a:lnTo>
                    <a:pt x="201" y="1147"/>
                  </a:lnTo>
                  <a:lnTo>
                    <a:pt x="207" y="1156"/>
                  </a:lnTo>
                  <a:lnTo>
                    <a:pt x="212" y="1162"/>
                  </a:lnTo>
                  <a:lnTo>
                    <a:pt x="218" y="1169"/>
                  </a:lnTo>
                  <a:lnTo>
                    <a:pt x="225" y="1175"/>
                  </a:lnTo>
                  <a:lnTo>
                    <a:pt x="232" y="1178"/>
                  </a:lnTo>
                  <a:lnTo>
                    <a:pt x="241" y="1182"/>
                  </a:lnTo>
                  <a:lnTo>
                    <a:pt x="253" y="1184"/>
                  </a:lnTo>
                  <a:lnTo>
                    <a:pt x="278" y="1186"/>
                  </a:lnTo>
                  <a:lnTo>
                    <a:pt x="295" y="1184"/>
                  </a:lnTo>
                  <a:lnTo>
                    <a:pt x="319" y="1180"/>
                  </a:lnTo>
                  <a:lnTo>
                    <a:pt x="343" y="1173"/>
                  </a:lnTo>
                  <a:lnTo>
                    <a:pt x="370" y="1165"/>
                  </a:lnTo>
                  <a:lnTo>
                    <a:pt x="396" y="1154"/>
                  </a:lnTo>
                  <a:lnTo>
                    <a:pt x="418" y="1145"/>
                  </a:lnTo>
                  <a:lnTo>
                    <a:pt x="437" y="1136"/>
                  </a:lnTo>
                  <a:lnTo>
                    <a:pt x="448" y="1127"/>
                  </a:lnTo>
                  <a:lnTo>
                    <a:pt x="472" y="1105"/>
                  </a:lnTo>
                  <a:lnTo>
                    <a:pt x="461" y="1230"/>
                  </a:lnTo>
                  <a:lnTo>
                    <a:pt x="459" y="1237"/>
                  </a:lnTo>
                  <a:lnTo>
                    <a:pt x="451" y="1245"/>
                  </a:lnTo>
                  <a:lnTo>
                    <a:pt x="444" y="1252"/>
                  </a:lnTo>
                  <a:lnTo>
                    <a:pt x="431" y="1261"/>
                  </a:lnTo>
                  <a:lnTo>
                    <a:pt x="402" y="1278"/>
                  </a:lnTo>
                  <a:lnTo>
                    <a:pt x="367" y="1296"/>
                  </a:lnTo>
                  <a:lnTo>
                    <a:pt x="326" y="1311"/>
                  </a:lnTo>
                  <a:lnTo>
                    <a:pt x="286" y="1324"/>
                  </a:lnTo>
                  <a:lnTo>
                    <a:pt x="247" y="1333"/>
                  </a:lnTo>
                  <a:lnTo>
                    <a:pt x="229" y="1335"/>
                  </a:lnTo>
                  <a:lnTo>
                    <a:pt x="214" y="1337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blackGray">
            <a:xfrm>
              <a:off x="8531624" y="407891"/>
              <a:ext cx="116692" cy="138228"/>
            </a:xfrm>
            <a:custGeom>
              <a:avLst/>
              <a:gdLst>
                <a:gd name="T0" fmla="*/ 2147483647 w 899"/>
                <a:gd name="T1" fmla="*/ 2147483647 h 1063"/>
                <a:gd name="T2" fmla="*/ 2147483647 w 899"/>
                <a:gd name="T3" fmla="*/ 2147483647 h 1063"/>
                <a:gd name="T4" fmla="*/ 2147483647 w 899"/>
                <a:gd name="T5" fmla="*/ 2147483647 h 1063"/>
                <a:gd name="T6" fmla="*/ 2147483647 w 899"/>
                <a:gd name="T7" fmla="*/ 2147483647 h 1063"/>
                <a:gd name="T8" fmla="*/ 2147483647 w 899"/>
                <a:gd name="T9" fmla="*/ 2147483647 h 1063"/>
                <a:gd name="T10" fmla="*/ 2147483647 w 899"/>
                <a:gd name="T11" fmla="*/ 2147483647 h 1063"/>
                <a:gd name="T12" fmla="*/ 2147483647 w 899"/>
                <a:gd name="T13" fmla="*/ 2147483647 h 1063"/>
                <a:gd name="T14" fmla="*/ 2147483647 w 899"/>
                <a:gd name="T15" fmla="*/ 2147483647 h 1063"/>
                <a:gd name="T16" fmla="*/ 2147483647 w 899"/>
                <a:gd name="T17" fmla="*/ 2147483647 h 1063"/>
                <a:gd name="T18" fmla="*/ 2147483647 w 899"/>
                <a:gd name="T19" fmla="*/ 2147483647 h 1063"/>
                <a:gd name="T20" fmla="*/ 2147483647 w 899"/>
                <a:gd name="T21" fmla="*/ 2147483647 h 1063"/>
                <a:gd name="T22" fmla="*/ 2147483647 w 899"/>
                <a:gd name="T23" fmla="*/ 2147483647 h 1063"/>
                <a:gd name="T24" fmla="*/ 2147483647 w 899"/>
                <a:gd name="T25" fmla="*/ 2147483647 h 1063"/>
                <a:gd name="T26" fmla="*/ 0 w 899"/>
                <a:gd name="T27" fmla="*/ 2147483647 h 1063"/>
                <a:gd name="T28" fmla="*/ 2147483647 w 899"/>
                <a:gd name="T29" fmla="*/ 2147483647 h 1063"/>
                <a:gd name="T30" fmla="*/ 2147483647 w 899"/>
                <a:gd name="T31" fmla="*/ 2147483647 h 1063"/>
                <a:gd name="T32" fmla="*/ 2147483647 w 899"/>
                <a:gd name="T33" fmla="*/ 2147483647 h 1063"/>
                <a:gd name="T34" fmla="*/ 2147483647 w 899"/>
                <a:gd name="T35" fmla="*/ 2147483647 h 1063"/>
                <a:gd name="T36" fmla="*/ 2147483647 w 899"/>
                <a:gd name="T37" fmla="*/ 2147483647 h 1063"/>
                <a:gd name="T38" fmla="*/ 2147483647 w 899"/>
                <a:gd name="T39" fmla="*/ 2147483647 h 1063"/>
                <a:gd name="T40" fmla="*/ 2147483647 w 899"/>
                <a:gd name="T41" fmla="*/ 2147483647 h 1063"/>
                <a:gd name="T42" fmla="*/ 2147483647 w 899"/>
                <a:gd name="T43" fmla="*/ 2147483647 h 1063"/>
                <a:gd name="T44" fmla="*/ 2147483647 w 899"/>
                <a:gd name="T45" fmla="*/ 2147483647 h 1063"/>
                <a:gd name="T46" fmla="*/ 2147483647 w 899"/>
                <a:gd name="T47" fmla="*/ 2147483647 h 1063"/>
                <a:gd name="T48" fmla="*/ 2147483647 w 899"/>
                <a:gd name="T49" fmla="*/ 2147483647 h 1063"/>
                <a:gd name="T50" fmla="*/ 2147483647 w 899"/>
                <a:gd name="T51" fmla="*/ 2147483647 h 1063"/>
                <a:gd name="T52" fmla="*/ 2147483647 w 899"/>
                <a:gd name="T53" fmla="*/ 2147483647 h 1063"/>
                <a:gd name="T54" fmla="*/ 2147483647 w 899"/>
                <a:gd name="T55" fmla="*/ 2147483647 h 1063"/>
                <a:gd name="T56" fmla="*/ 2147483647 w 899"/>
                <a:gd name="T57" fmla="*/ 2147483647 h 1063"/>
                <a:gd name="T58" fmla="*/ 2147483647 w 899"/>
                <a:gd name="T59" fmla="*/ 2147483647 h 1063"/>
                <a:gd name="T60" fmla="*/ 2147483647 w 899"/>
                <a:gd name="T61" fmla="*/ 2147483647 h 1063"/>
                <a:gd name="T62" fmla="*/ 2147483647 w 899"/>
                <a:gd name="T63" fmla="*/ 2147483647 h 1063"/>
                <a:gd name="T64" fmla="*/ 2147483647 w 899"/>
                <a:gd name="T65" fmla="*/ 2147483647 h 1063"/>
                <a:gd name="T66" fmla="*/ 2147483647 w 899"/>
                <a:gd name="T67" fmla="*/ 2147483647 h 1063"/>
                <a:gd name="T68" fmla="*/ 2147483647 w 899"/>
                <a:gd name="T69" fmla="*/ 2147483647 h 1063"/>
                <a:gd name="T70" fmla="*/ 2147483647 w 899"/>
                <a:gd name="T71" fmla="*/ 2147483647 h 1063"/>
                <a:gd name="T72" fmla="*/ 2147483647 w 899"/>
                <a:gd name="T73" fmla="*/ 2147483647 h 1063"/>
                <a:gd name="T74" fmla="*/ 2147483647 w 899"/>
                <a:gd name="T75" fmla="*/ 2147483647 h 1063"/>
                <a:gd name="T76" fmla="*/ 2147483647 w 899"/>
                <a:gd name="T77" fmla="*/ 2147483647 h 1063"/>
                <a:gd name="T78" fmla="*/ 2147483647 w 899"/>
                <a:gd name="T79" fmla="*/ 2147483647 h 1063"/>
                <a:gd name="T80" fmla="*/ 2147483647 w 899"/>
                <a:gd name="T81" fmla="*/ 2147483647 h 1063"/>
                <a:gd name="T82" fmla="*/ 2147483647 w 899"/>
                <a:gd name="T83" fmla="*/ 2147483647 h 1063"/>
                <a:gd name="T84" fmla="*/ 2147483647 w 899"/>
                <a:gd name="T85" fmla="*/ 2147483647 h 1063"/>
                <a:gd name="T86" fmla="*/ 2147483647 w 899"/>
                <a:gd name="T87" fmla="*/ 2147483647 h 1063"/>
                <a:gd name="T88" fmla="*/ 2147483647 w 899"/>
                <a:gd name="T89" fmla="*/ 0 h 1063"/>
                <a:gd name="T90" fmla="*/ 2147483647 w 899"/>
                <a:gd name="T91" fmla="*/ 2147483647 h 1063"/>
                <a:gd name="T92" fmla="*/ 2147483647 w 899"/>
                <a:gd name="T93" fmla="*/ 2147483647 h 1063"/>
                <a:gd name="T94" fmla="*/ 2147483647 w 899"/>
                <a:gd name="T95" fmla="*/ 2147483647 h 1063"/>
                <a:gd name="T96" fmla="*/ 2147483647 w 899"/>
                <a:gd name="T97" fmla="*/ 2147483647 h 1063"/>
                <a:gd name="T98" fmla="*/ 2147483647 w 899"/>
                <a:gd name="T99" fmla="*/ 2147483647 h 1063"/>
                <a:gd name="T100" fmla="*/ 2147483647 w 899"/>
                <a:gd name="T101" fmla="*/ 2147483647 h 1063"/>
                <a:gd name="T102" fmla="*/ 2147483647 w 899"/>
                <a:gd name="T103" fmla="*/ 2147483647 h 1063"/>
                <a:gd name="T104" fmla="*/ 2147483647 w 899"/>
                <a:gd name="T105" fmla="*/ 2147483647 h 1063"/>
                <a:gd name="T106" fmla="*/ 2147483647 w 899"/>
                <a:gd name="T107" fmla="*/ 2147483647 h 1063"/>
                <a:gd name="T108" fmla="*/ 2147483647 w 899"/>
                <a:gd name="T109" fmla="*/ 2147483647 h 1063"/>
                <a:gd name="T110" fmla="*/ 2147483647 w 899"/>
                <a:gd name="T111" fmla="*/ 2147483647 h 1063"/>
                <a:gd name="T112" fmla="*/ 2147483647 w 899"/>
                <a:gd name="T113" fmla="*/ 2147483647 h 1063"/>
                <a:gd name="T114" fmla="*/ 2147483647 w 899"/>
                <a:gd name="T115" fmla="*/ 2147483647 h 1063"/>
                <a:gd name="T116" fmla="*/ 2147483647 w 899"/>
                <a:gd name="T117" fmla="*/ 2147483647 h 1063"/>
                <a:gd name="T118" fmla="*/ 2147483647 w 899"/>
                <a:gd name="T119" fmla="*/ 2147483647 h 1063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899" h="1063">
                  <a:moveTo>
                    <a:pt x="356" y="1063"/>
                  </a:moveTo>
                  <a:lnTo>
                    <a:pt x="356" y="1063"/>
                  </a:lnTo>
                  <a:lnTo>
                    <a:pt x="324" y="1061"/>
                  </a:lnTo>
                  <a:lnTo>
                    <a:pt x="293" y="1057"/>
                  </a:lnTo>
                  <a:lnTo>
                    <a:pt x="265" y="1050"/>
                  </a:lnTo>
                  <a:lnTo>
                    <a:pt x="238" y="1040"/>
                  </a:lnTo>
                  <a:lnTo>
                    <a:pt x="214" y="1029"/>
                  </a:lnTo>
                  <a:lnTo>
                    <a:pt x="190" y="1015"/>
                  </a:lnTo>
                  <a:lnTo>
                    <a:pt x="168" y="998"/>
                  </a:lnTo>
                  <a:lnTo>
                    <a:pt x="148" y="980"/>
                  </a:lnTo>
                  <a:lnTo>
                    <a:pt x="131" y="959"/>
                  </a:lnTo>
                  <a:lnTo>
                    <a:pt x="116" y="936"/>
                  </a:lnTo>
                  <a:lnTo>
                    <a:pt x="102" y="912"/>
                  </a:lnTo>
                  <a:lnTo>
                    <a:pt x="90" y="884"/>
                  </a:lnTo>
                  <a:lnTo>
                    <a:pt x="83" y="856"/>
                  </a:lnTo>
                  <a:lnTo>
                    <a:pt x="76" y="825"/>
                  </a:lnTo>
                  <a:lnTo>
                    <a:pt x="72" y="794"/>
                  </a:lnTo>
                  <a:lnTo>
                    <a:pt x="70" y="761"/>
                  </a:lnTo>
                  <a:lnTo>
                    <a:pt x="70" y="188"/>
                  </a:lnTo>
                  <a:lnTo>
                    <a:pt x="70" y="140"/>
                  </a:lnTo>
                  <a:lnTo>
                    <a:pt x="68" y="122"/>
                  </a:lnTo>
                  <a:lnTo>
                    <a:pt x="65" y="103"/>
                  </a:lnTo>
                  <a:lnTo>
                    <a:pt x="59" y="88"/>
                  </a:lnTo>
                  <a:lnTo>
                    <a:pt x="52" y="74"/>
                  </a:lnTo>
                  <a:lnTo>
                    <a:pt x="41" y="63"/>
                  </a:lnTo>
                  <a:lnTo>
                    <a:pt x="28" y="52"/>
                  </a:lnTo>
                  <a:lnTo>
                    <a:pt x="0" y="33"/>
                  </a:lnTo>
                  <a:lnTo>
                    <a:pt x="33" y="29"/>
                  </a:lnTo>
                  <a:lnTo>
                    <a:pt x="100" y="18"/>
                  </a:lnTo>
                  <a:lnTo>
                    <a:pt x="168" y="7"/>
                  </a:lnTo>
                  <a:lnTo>
                    <a:pt x="194" y="4"/>
                  </a:lnTo>
                  <a:lnTo>
                    <a:pt x="216" y="4"/>
                  </a:lnTo>
                  <a:lnTo>
                    <a:pt x="230" y="4"/>
                  </a:lnTo>
                  <a:lnTo>
                    <a:pt x="241" y="9"/>
                  </a:lnTo>
                  <a:lnTo>
                    <a:pt x="249" y="17"/>
                  </a:lnTo>
                  <a:lnTo>
                    <a:pt x="254" y="26"/>
                  </a:lnTo>
                  <a:lnTo>
                    <a:pt x="258" y="35"/>
                  </a:lnTo>
                  <a:lnTo>
                    <a:pt x="260" y="44"/>
                  </a:lnTo>
                  <a:lnTo>
                    <a:pt x="260" y="63"/>
                  </a:lnTo>
                  <a:lnTo>
                    <a:pt x="260" y="643"/>
                  </a:lnTo>
                  <a:lnTo>
                    <a:pt x="262" y="696"/>
                  </a:lnTo>
                  <a:lnTo>
                    <a:pt x="264" y="722"/>
                  </a:lnTo>
                  <a:lnTo>
                    <a:pt x="267" y="748"/>
                  </a:lnTo>
                  <a:lnTo>
                    <a:pt x="271" y="772"/>
                  </a:lnTo>
                  <a:lnTo>
                    <a:pt x="276" y="794"/>
                  </a:lnTo>
                  <a:lnTo>
                    <a:pt x="284" y="816"/>
                  </a:lnTo>
                  <a:lnTo>
                    <a:pt x="293" y="836"/>
                  </a:lnTo>
                  <a:lnTo>
                    <a:pt x="304" y="854"/>
                  </a:lnTo>
                  <a:lnTo>
                    <a:pt x="317" y="871"/>
                  </a:lnTo>
                  <a:lnTo>
                    <a:pt x="332" y="886"/>
                  </a:lnTo>
                  <a:lnTo>
                    <a:pt x="348" y="897"/>
                  </a:lnTo>
                  <a:lnTo>
                    <a:pt x="368" y="908"/>
                  </a:lnTo>
                  <a:lnTo>
                    <a:pt x="392" y="915"/>
                  </a:lnTo>
                  <a:lnTo>
                    <a:pt x="418" y="919"/>
                  </a:lnTo>
                  <a:lnTo>
                    <a:pt x="448" y="921"/>
                  </a:lnTo>
                  <a:lnTo>
                    <a:pt x="479" y="919"/>
                  </a:lnTo>
                  <a:lnTo>
                    <a:pt x="494" y="915"/>
                  </a:lnTo>
                  <a:lnTo>
                    <a:pt x="508" y="913"/>
                  </a:lnTo>
                  <a:lnTo>
                    <a:pt x="521" y="908"/>
                  </a:lnTo>
                  <a:lnTo>
                    <a:pt x="532" y="902"/>
                  </a:lnTo>
                  <a:lnTo>
                    <a:pt x="543" y="897"/>
                  </a:lnTo>
                  <a:lnTo>
                    <a:pt x="554" y="889"/>
                  </a:lnTo>
                  <a:lnTo>
                    <a:pt x="573" y="873"/>
                  </a:lnTo>
                  <a:lnTo>
                    <a:pt x="589" y="854"/>
                  </a:lnTo>
                  <a:lnTo>
                    <a:pt x="602" y="832"/>
                  </a:lnTo>
                  <a:lnTo>
                    <a:pt x="613" y="808"/>
                  </a:lnTo>
                  <a:lnTo>
                    <a:pt x="622" y="783"/>
                  </a:lnTo>
                  <a:lnTo>
                    <a:pt x="630" y="755"/>
                  </a:lnTo>
                  <a:lnTo>
                    <a:pt x="635" y="726"/>
                  </a:lnTo>
                  <a:lnTo>
                    <a:pt x="639" y="696"/>
                  </a:lnTo>
                  <a:lnTo>
                    <a:pt x="641" y="665"/>
                  </a:lnTo>
                  <a:lnTo>
                    <a:pt x="643" y="633"/>
                  </a:lnTo>
                  <a:lnTo>
                    <a:pt x="645" y="569"/>
                  </a:lnTo>
                  <a:lnTo>
                    <a:pt x="645" y="197"/>
                  </a:lnTo>
                  <a:lnTo>
                    <a:pt x="643" y="149"/>
                  </a:lnTo>
                  <a:lnTo>
                    <a:pt x="641" y="129"/>
                  </a:lnTo>
                  <a:lnTo>
                    <a:pt x="637" y="112"/>
                  </a:lnTo>
                  <a:lnTo>
                    <a:pt x="634" y="96"/>
                  </a:lnTo>
                  <a:lnTo>
                    <a:pt x="624" y="83"/>
                  </a:lnTo>
                  <a:lnTo>
                    <a:pt x="615" y="72"/>
                  </a:lnTo>
                  <a:lnTo>
                    <a:pt x="600" y="61"/>
                  </a:lnTo>
                  <a:lnTo>
                    <a:pt x="575" y="42"/>
                  </a:lnTo>
                  <a:lnTo>
                    <a:pt x="834" y="0"/>
                  </a:lnTo>
                  <a:lnTo>
                    <a:pt x="834" y="799"/>
                  </a:lnTo>
                  <a:lnTo>
                    <a:pt x="834" y="862"/>
                  </a:lnTo>
                  <a:lnTo>
                    <a:pt x="836" y="891"/>
                  </a:lnTo>
                  <a:lnTo>
                    <a:pt x="840" y="921"/>
                  </a:lnTo>
                  <a:lnTo>
                    <a:pt x="845" y="947"/>
                  </a:lnTo>
                  <a:lnTo>
                    <a:pt x="853" y="969"/>
                  </a:lnTo>
                  <a:lnTo>
                    <a:pt x="856" y="980"/>
                  </a:lnTo>
                  <a:lnTo>
                    <a:pt x="864" y="989"/>
                  </a:lnTo>
                  <a:lnTo>
                    <a:pt x="869" y="998"/>
                  </a:lnTo>
                  <a:lnTo>
                    <a:pt x="877" y="1005"/>
                  </a:lnTo>
                  <a:lnTo>
                    <a:pt x="899" y="1026"/>
                  </a:lnTo>
                  <a:lnTo>
                    <a:pt x="646" y="1042"/>
                  </a:lnTo>
                  <a:lnTo>
                    <a:pt x="646" y="952"/>
                  </a:lnTo>
                  <a:lnTo>
                    <a:pt x="645" y="934"/>
                  </a:lnTo>
                  <a:lnTo>
                    <a:pt x="635" y="943"/>
                  </a:lnTo>
                  <a:lnTo>
                    <a:pt x="619" y="959"/>
                  </a:lnTo>
                  <a:lnTo>
                    <a:pt x="597" y="978"/>
                  </a:lnTo>
                  <a:lnTo>
                    <a:pt x="569" y="996"/>
                  </a:lnTo>
                  <a:lnTo>
                    <a:pt x="538" y="1017"/>
                  </a:lnTo>
                  <a:lnTo>
                    <a:pt x="519" y="1026"/>
                  </a:lnTo>
                  <a:lnTo>
                    <a:pt x="501" y="1035"/>
                  </a:lnTo>
                  <a:lnTo>
                    <a:pt x="481" y="1042"/>
                  </a:lnTo>
                  <a:lnTo>
                    <a:pt x="459" y="1050"/>
                  </a:lnTo>
                  <a:lnTo>
                    <a:pt x="435" y="1055"/>
                  </a:lnTo>
                  <a:lnTo>
                    <a:pt x="409" y="1059"/>
                  </a:lnTo>
                  <a:lnTo>
                    <a:pt x="383" y="1061"/>
                  </a:lnTo>
                  <a:lnTo>
                    <a:pt x="356" y="1063"/>
                  </a:lnTo>
                  <a:close/>
                </a:path>
              </a:pathLst>
            </a:custGeom>
            <a:solidFill>
              <a:srgbClr val="00457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blackGray">
            <a:xfrm>
              <a:off x="8531624" y="407891"/>
              <a:ext cx="116692" cy="138228"/>
            </a:xfrm>
            <a:custGeom>
              <a:avLst/>
              <a:gdLst>
                <a:gd name="T0" fmla="*/ 2147483647 w 899"/>
                <a:gd name="T1" fmla="*/ 2147483647 h 1063"/>
                <a:gd name="T2" fmla="*/ 2147483647 w 899"/>
                <a:gd name="T3" fmla="*/ 2147483647 h 1063"/>
                <a:gd name="T4" fmla="*/ 2147483647 w 899"/>
                <a:gd name="T5" fmla="*/ 2147483647 h 1063"/>
                <a:gd name="T6" fmla="*/ 2147483647 w 899"/>
                <a:gd name="T7" fmla="*/ 2147483647 h 1063"/>
                <a:gd name="T8" fmla="*/ 2147483647 w 899"/>
                <a:gd name="T9" fmla="*/ 2147483647 h 1063"/>
                <a:gd name="T10" fmla="*/ 2147483647 w 899"/>
                <a:gd name="T11" fmla="*/ 2147483647 h 1063"/>
                <a:gd name="T12" fmla="*/ 2147483647 w 899"/>
                <a:gd name="T13" fmla="*/ 2147483647 h 1063"/>
                <a:gd name="T14" fmla="*/ 2147483647 w 899"/>
                <a:gd name="T15" fmla="*/ 2147483647 h 1063"/>
                <a:gd name="T16" fmla="*/ 2147483647 w 899"/>
                <a:gd name="T17" fmla="*/ 2147483647 h 1063"/>
                <a:gd name="T18" fmla="*/ 2147483647 w 899"/>
                <a:gd name="T19" fmla="*/ 2147483647 h 1063"/>
                <a:gd name="T20" fmla="*/ 2147483647 w 899"/>
                <a:gd name="T21" fmla="*/ 2147483647 h 1063"/>
                <a:gd name="T22" fmla="*/ 2147483647 w 899"/>
                <a:gd name="T23" fmla="*/ 2147483647 h 1063"/>
                <a:gd name="T24" fmla="*/ 2147483647 w 899"/>
                <a:gd name="T25" fmla="*/ 2147483647 h 1063"/>
                <a:gd name="T26" fmla="*/ 0 w 899"/>
                <a:gd name="T27" fmla="*/ 2147483647 h 1063"/>
                <a:gd name="T28" fmla="*/ 2147483647 w 899"/>
                <a:gd name="T29" fmla="*/ 2147483647 h 1063"/>
                <a:gd name="T30" fmla="*/ 2147483647 w 899"/>
                <a:gd name="T31" fmla="*/ 2147483647 h 1063"/>
                <a:gd name="T32" fmla="*/ 2147483647 w 899"/>
                <a:gd name="T33" fmla="*/ 2147483647 h 1063"/>
                <a:gd name="T34" fmla="*/ 2147483647 w 899"/>
                <a:gd name="T35" fmla="*/ 2147483647 h 1063"/>
                <a:gd name="T36" fmla="*/ 2147483647 w 899"/>
                <a:gd name="T37" fmla="*/ 2147483647 h 1063"/>
                <a:gd name="T38" fmla="*/ 2147483647 w 899"/>
                <a:gd name="T39" fmla="*/ 2147483647 h 1063"/>
                <a:gd name="T40" fmla="*/ 2147483647 w 899"/>
                <a:gd name="T41" fmla="*/ 2147483647 h 1063"/>
                <a:gd name="T42" fmla="*/ 2147483647 w 899"/>
                <a:gd name="T43" fmla="*/ 2147483647 h 1063"/>
                <a:gd name="T44" fmla="*/ 2147483647 w 899"/>
                <a:gd name="T45" fmla="*/ 2147483647 h 1063"/>
                <a:gd name="T46" fmla="*/ 2147483647 w 899"/>
                <a:gd name="T47" fmla="*/ 2147483647 h 1063"/>
                <a:gd name="T48" fmla="*/ 2147483647 w 899"/>
                <a:gd name="T49" fmla="*/ 2147483647 h 1063"/>
                <a:gd name="T50" fmla="*/ 2147483647 w 899"/>
                <a:gd name="T51" fmla="*/ 2147483647 h 1063"/>
                <a:gd name="T52" fmla="*/ 2147483647 w 899"/>
                <a:gd name="T53" fmla="*/ 2147483647 h 1063"/>
                <a:gd name="T54" fmla="*/ 2147483647 w 899"/>
                <a:gd name="T55" fmla="*/ 2147483647 h 1063"/>
                <a:gd name="T56" fmla="*/ 2147483647 w 899"/>
                <a:gd name="T57" fmla="*/ 2147483647 h 1063"/>
                <a:gd name="T58" fmla="*/ 2147483647 w 899"/>
                <a:gd name="T59" fmla="*/ 2147483647 h 1063"/>
                <a:gd name="T60" fmla="*/ 2147483647 w 899"/>
                <a:gd name="T61" fmla="*/ 2147483647 h 1063"/>
                <a:gd name="T62" fmla="*/ 2147483647 w 899"/>
                <a:gd name="T63" fmla="*/ 2147483647 h 1063"/>
                <a:gd name="T64" fmla="*/ 2147483647 w 899"/>
                <a:gd name="T65" fmla="*/ 2147483647 h 1063"/>
                <a:gd name="T66" fmla="*/ 2147483647 w 899"/>
                <a:gd name="T67" fmla="*/ 2147483647 h 1063"/>
                <a:gd name="T68" fmla="*/ 2147483647 w 899"/>
                <a:gd name="T69" fmla="*/ 2147483647 h 1063"/>
                <a:gd name="T70" fmla="*/ 2147483647 w 899"/>
                <a:gd name="T71" fmla="*/ 2147483647 h 1063"/>
                <a:gd name="T72" fmla="*/ 2147483647 w 899"/>
                <a:gd name="T73" fmla="*/ 2147483647 h 1063"/>
                <a:gd name="T74" fmla="*/ 2147483647 w 899"/>
                <a:gd name="T75" fmla="*/ 2147483647 h 1063"/>
                <a:gd name="T76" fmla="*/ 2147483647 w 899"/>
                <a:gd name="T77" fmla="*/ 2147483647 h 1063"/>
                <a:gd name="T78" fmla="*/ 2147483647 w 899"/>
                <a:gd name="T79" fmla="*/ 2147483647 h 1063"/>
                <a:gd name="T80" fmla="*/ 2147483647 w 899"/>
                <a:gd name="T81" fmla="*/ 2147483647 h 1063"/>
                <a:gd name="T82" fmla="*/ 2147483647 w 899"/>
                <a:gd name="T83" fmla="*/ 2147483647 h 1063"/>
                <a:gd name="T84" fmla="*/ 2147483647 w 899"/>
                <a:gd name="T85" fmla="*/ 2147483647 h 1063"/>
                <a:gd name="T86" fmla="*/ 2147483647 w 899"/>
                <a:gd name="T87" fmla="*/ 2147483647 h 1063"/>
                <a:gd name="T88" fmla="*/ 2147483647 w 899"/>
                <a:gd name="T89" fmla="*/ 0 h 1063"/>
                <a:gd name="T90" fmla="*/ 2147483647 w 899"/>
                <a:gd name="T91" fmla="*/ 2147483647 h 1063"/>
                <a:gd name="T92" fmla="*/ 2147483647 w 899"/>
                <a:gd name="T93" fmla="*/ 2147483647 h 1063"/>
                <a:gd name="T94" fmla="*/ 2147483647 w 899"/>
                <a:gd name="T95" fmla="*/ 2147483647 h 1063"/>
                <a:gd name="T96" fmla="*/ 2147483647 w 899"/>
                <a:gd name="T97" fmla="*/ 2147483647 h 1063"/>
                <a:gd name="T98" fmla="*/ 2147483647 w 899"/>
                <a:gd name="T99" fmla="*/ 2147483647 h 1063"/>
                <a:gd name="T100" fmla="*/ 2147483647 w 899"/>
                <a:gd name="T101" fmla="*/ 2147483647 h 1063"/>
                <a:gd name="T102" fmla="*/ 2147483647 w 899"/>
                <a:gd name="T103" fmla="*/ 2147483647 h 1063"/>
                <a:gd name="T104" fmla="*/ 2147483647 w 899"/>
                <a:gd name="T105" fmla="*/ 2147483647 h 1063"/>
                <a:gd name="T106" fmla="*/ 2147483647 w 899"/>
                <a:gd name="T107" fmla="*/ 2147483647 h 1063"/>
                <a:gd name="T108" fmla="*/ 2147483647 w 899"/>
                <a:gd name="T109" fmla="*/ 2147483647 h 1063"/>
                <a:gd name="T110" fmla="*/ 2147483647 w 899"/>
                <a:gd name="T111" fmla="*/ 2147483647 h 1063"/>
                <a:gd name="T112" fmla="*/ 2147483647 w 899"/>
                <a:gd name="T113" fmla="*/ 2147483647 h 1063"/>
                <a:gd name="T114" fmla="*/ 2147483647 w 899"/>
                <a:gd name="T115" fmla="*/ 2147483647 h 1063"/>
                <a:gd name="T116" fmla="*/ 2147483647 w 899"/>
                <a:gd name="T117" fmla="*/ 2147483647 h 1063"/>
                <a:gd name="T118" fmla="*/ 2147483647 w 899"/>
                <a:gd name="T119" fmla="*/ 2147483647 h 1063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899" h="1063">
                  <a:moveTo>
                    <a:pt x="356" y="1063"/>
                  </a:moveTo>
                  <a:lnTo>
                    <a:pt x="356" y="1063"/>
                  </a:lnTo>
                  <a:lnTo>
                    <a:pt x="324" y="1061"/>
                  </a:lnTo>
                  <a:lnTo>
                    <a:pt x="293" y="1057"/>
                  </a:lnTo>
                  <a:lnTo>
                    <a:pt x="265" y="1050"/>
                  </a:lnTo>
                  <a:lnTo>
                    <a:pt x="238" y="1040"/>
                  </a:lnTo>
                  <a:lnTo>
                    <a:pt x="214" y="1029"/>
                  </a:lnTo>
                  <a:lnTo>
                    <a:pt x="190" y="1015"/>
                  </a:lnTo>
                  <a:lnTo>
                    <a:pt x="168" y="998"/>
                  </a:lnTo>
                  <a:lnTo>
                    <a:pt x="148" y="980"/>
                  </a:lnTo>
                  <a:lnTo>
                    <a:pt x="131" y="959"/>
                  </a:lnTo>
                  <a:lnTo>
                    <a:pt x="116" y="936"/>
                  </a:lnTo>
                  <a:lnTo>
                    <a:pt x="102" y="912"/>
                  </a:lnTo>
                  <a:lnTo>
                    <a:pt x="90" y="884"/>
                  </a:lnTo>
                  <a:lnTo>
                    <a:pt x="83" y="856"/>
                  </a:lnTo>
                  <a:lnTo>
                    <a:pt x="76" y="825"/>
                  </a:lnTo>
                  <a:lnTo>
                    <a:pt x="72" y="794"/>
                  </a:lnTo>
                  <a:lnTo>
                    <a:pt x="70" y="761"/>
                  </a:lnTo>
                  <a:lnTo>
                    <a:pt x="70" y="188"/>
                  </a:lnTo>
                  <a:lnTo>
                    <a:pt x="70" y="140"/>
                  </a:lnTo>
                  <a:lnTo>
                    <a:pt x="68" y="122"/>
                  </a:lnTo>
                  <a:lnTo>
                    <a:pt x="65" y="103"/>
                  </a:lnTo>
                  <a:lnTo>
                    <a:pt x="59" y="88"/>
                  </a:lnTo>
                  <a:lnTo>
                    <a:pt x="52" y="74"/>
                  </a:lnTo>
                  <a:lnTo>
                    <a:pt x="41" y="63"/>
                  </a:lnTo>
                  <a:lnTo>
                    <a:pt x="28" y="52"/>
                  </a:lnTo>
                  <a:lnTo>
                    <a:pt x="0" y="33"/>
                  </a:lnTo>
                  <a:lnTo>
                    <a:pt x="33" y="29"/>
                  </a:lnTo>
                  <a:lnTo>
                    <a:pt x="100" y="18"/>
                  </a:lnTo>
                  <a:lnTo>
                    <a:pt x="168" y="7"/>
                  </a:lnTo>
                  <a:lnTo>
                    <a:pt x="194" y="4"/>
                  </a:lnTo>
                  <a:lnTo>
                    <a:pt x="216" y="4"/>
                  </a:lnTo>
                  <a:lnTo>
                    <a:pt x="230" y="4"/>
                  </a:lnTo>
                  <a:lnTo>
                    <a:pt x="241" y="9"/>
                  </a:lnTo>
                  <a:lnTo>
                    <a:pt x="249" y="17"/>
                  </a:lnTo>
                  <a:lnTo>
                    <a:pt x="254" y="26"/>
                  </a:lnTo>
                  <a:lnTo>
                    <a:pt x="258" y="35"/>
                  </a:lnTo>
                  <a:lnTo>
                    <a:pt x="260" y="44"/>
                  </a:lnTo>
                  <a:lnTo>
                    <a:pt x="260" y="63"/>
                  </a:lnTo>
                  <a:lnTo>
                    <a:pt x="260" y="643"/>
                  </a:lnTo>
                  <a:lnTo>
                    <a:pt x="262" y="696"/>
                  </a:lnTo>
                  <a:lnTo>
                    <a:pt x="264" y="722"/>
                  </a:lnTo>
                  <a:lnTo>
                    <a:pt x="267" y="748"/>
                  </a:lnTo>
                  <a:lnTo>
                    <a:pt x="271" y="772"/>
                  </a:lnTo>
                  <a:lnTo>
                    <a:pt x="276" y="794"/>
                  </a:lnTo>
                  <a:lnTo>
                    <a:pt x="284" y="816"/>
                  </a:lnTo>
                  <a:lnTo>
                    <a:pt x="293" y="836"/>
                  </a:lnTo>
                  <a:lnTo>
                    <a:pt x="304" y="854"/>
                  </a:lnTo>
                  <a:lnTo>
                    <a:pt x="317" y="871"/>
                  </a:lnTo>
                  <a:lnTo>
                    <a:pt x="332" y="886"/>
                  </a:lnTo>
                  <a:lnTo>
                    <a:pt x="348" y="897"/>
                  </a:lnTo>
                  <a:lnTo>
                    <a:pt x="368" y="908"/>
                  </a:lnTo>
                  <a:lnTo>
                    <a:pt x="392" y="915"/>
                  </a:lnTo>
                  <a:lnTo>
                    <a:pt x="418" y="919"/>
                  </a:lnTo>
                  <a:lnTo>
                    <a:pt x="448" y="921"/>
                  </a:lnTo>
                  <a:lnTo>
                    <a:pt x="479" y="919"/>
                  </a:lnTo>
                  <a:lnTo>
                    <a:pt x="494" y="915"/>
                  </a:lnTo>
                  <a:lnTo>
                    <a:pt x="508" y="913"/>
                  </a:lnTo>
                  <a:lnTo>
                    <a:pt x="521" y="908"/>
                  </a:lnTo>
                  <a:lnTo>
                    <a:pt x="532" y="902"/>
                  </a:lnTo>
                  <a:lnTo>
                    <a:pt x="543" y="897"/>
                  </a:lnTo>
                  <a:lnTo>
                    <a:pt x="554" y="889"/>
                  </a:lnTo>
                  <a:lnTo>
                    <a:pt x="573" y="873"/>
                  </a:lnTo>
                  <a:lnTo>
                    <a:pt x="589" y="854"/>
                  </a:lnTo>
                  <a:lnTo>
                    <a:pt x="602" y="832"/>
                  </a:lnTo>
                  <a:lnTo>
                    <a:pt x="613" y="808"/>
                  </a:lnTo>
                  <a:lnTo>
                    <a:pt x="622" y="783"/>
                  </a:lnTo>
                  <a:lnTo>
                    <a:pt x="630" y="755"/>
                  </a:lnTo>
                  <a:lnTo>
                    <a:pt x="635" y="726"/>
                  </a:lnTo>
                  <a:lnTo>
                    <a:pt x="639" y="696"/>
                  </a:lnTo>
                  <a:lnTo>
                    <a:pt x="641" y="665"/>
                  </a:lnTo>
                  <a:lnTo>
                    <a:pt x="643" y="633"/>
                  </a:lnTo>
                  <a:lnTo>
                    <a:pt x="645" y="569"/>
                  </a:lnTo>
                  <a:lnTo>
                    <a:pt x="645" y="197"/>
                  </a:lnTo>
                  <a:lnTo>
                    <a:pt x="643" y="149"/>
                  </a:lnTo>
                  <a:lnTo>
                    <a:pt x="641" y="129"/>
                  </a:lnTo>
                  <a:lnTo>
                    <a:pt x="637" y="112"/>
                  </a:lnTo>
                  <a:lnTo>
                    <a:pt x="634" y="96"/>
                  </a:lnTo>
                  <a:lnTo>
                    <a:pt x="624" y="83"/>
                  </a:lnTo>
                  <a:lnTo>
                    <a:pt x="615" y="72"/>
                  </a:lnTo>
                  <a:lnTo>
                    <a:pt x="600" y="61"/>
                  </a:lnTo>
                  <a:lnTo>
                    <a:pt x="575" y="42"/>
                  </a:lnTo>
                  <a:lnTo>
                    <a:pt x="834" y="0"/>
                  </a:lnTo>
                  <a:lnTo>
                    <a:pt x="834" y="799"/>
                  </a:lnTo>
                  <a:lnTo>
                    <a:pt x="834" y="862"/>
                  </a:lnTo>
                  <a:lnTo>
                    <a:pt x="836" y="891"/>
                  </a:lnTo>
                  <a:lnTo>
                    <a:pt x="840" y="921"/>
                  </a:lnTo>
                  <a:lnTo>
                    <a:pt x="845" y="947"/>
                  </a:lnTo>
                  <a:lnTo>
                    <a:pt x="853" y="969"/>
                  </a:lnTo>
                  <a:lnTo>
                    <a:pt x="856" y="980"/>
                  </a:lnTo>
                  <a:lnTo>
                    <a:pt x="864" y="989"/>
                  </a:lnTo>
                  <a:lnTo>
                    <a:pt x="869" y="998"/>
                  </a:lnTo>
                  <a:lnTo>
                    <a:pt x="877" y="1005"/>
                  </a:lnTo>
                  <a:lnTo>
                    <a:pt x="899" y="1026"/>
                  </a:lnTo>
                  <a:lnTo>
                    <a:pt x="646" y="1042"/>
                  </a:lnTo>
                  <a:lnTo>
                    <a:pt x="646" y="952"/>
                  </a:lnTo>
                  <a:lnTo>
                    <a:pt x="645" y="934"/>
                  </a:lnTo>
                  <a:lnTo>
                    <a:pt x="635" y="943"/>
                  </a:lnTo>
                  <a:lnTo>
                    <a:pt x="619" y="959"/>
                  </a:lnTo>
                  <a:lnTo>
                    <a:pt x="597" y="978"/>
                  </a:lnTo>
                  <a:lnTo>
                    <a:pt x="569" y="996"/>
                  </a:lnTo>
                  <a:lnTo>
                    <a:pt x="538" y="1017"/>
                  </a:lnTo>
                  <a:lnTo>
                    <a:pt x="519" y="1026"/>
                  </a:lnTo>
                  <a:lnTo>
                    <a:pt x="501" y="1035"/>
                  </a:lnTo>
                  <a:lnTo>
                    <a:pt x="481" y="1042"/>
                  </a:lnTo>
                  <a:lnTo>
                    <a:pt x="459" y="1050"/>
                  </a:lnTo>
                  <a:lnTo>
                    <a:pt x="435" y="1055"/>
                  </a:lnTo>
                  <a:lnTo>
                    <a:pt x="409" y="1059"/>
                  </a:lnTo>
                  <a:lnTo>
                    <a:pt x="383" y="1061"/>
                  </a:lnTo>
                  <a:lnTo>
                    <a:pt x="356" y="1063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" name="Freeform 24"/>
            <p:cNvSpPr>
              <a:spLocks noEditPoints="1"/>
            </p:cNvSpPr>
            <p:nvPr/>
          </p:nvSpPr>
          <p:spPr bwMode="blackGray">
            <a:xfrm>
              <a:off x="8656896" y="408750"/>
              <a:ext cx="107254" cy="137369"/>
            </a:xfrm>
            <a:custGeom>
              <a:avLst/>
              <a:gdLst>
                <a:gd name="T0" fmla="*/ 2147483647 w 823"/>
                <a:gd name="T1" fmla="*/ 2147483647 h 1059"/>
                <a:gd name="T2" fmla="*/ 2147483647 w 823"/>
                <a:gd name="T3" fmla="*/ 2147483647 h 1059"/>
                <a:gd name="T4" fmla="*/ 2147483647 w 823"/>
                <a:gd name="T5" fmla="*/ 2147483647 h 1059"/>
                <a:gd name="T6" fmla="*/ 2147483647 w 823"/>
                <a:gd name="T7" fmla="*/ 2147483647 h 1059"/>
                <a:gd name="T8" fmla="*/ 0 w 823"/>
                <a:gd name="T9" fmla="*/ 2147483647 h 1059"/>
                <a:gd name="T10" fmla="*/ 2147483647 w 823"/>
                <a:gd name="T11" fmla="*/ 2147483647 h 1059"/>
                <a:gd name="T12" fmla="*/ 2147483647 w 823"/>
                <a:gd name="T13" fmla="*/ 2147483647 h 1059"/>
                <a:gd name="T14" fmla="*/ 2147483647 w 823"/>
                <a:gd name="T15" fmla="*/ 2147483647 h 1059"/>
                <a:gd name="T16" fmla="*/ 2147483647 w 823"/>
                <a:gd name="T17" fmla="*/ 2147483647 h 1059"/>
                <a:gd name="T18" fmla="*/ 2147483647 w 823"/>
                <a:gd name="T19" fmla="*/ 2147483647 h 1059"/>
                <a:gd name="T20" fmla="*/ 2147483647 w 823"/>
                <a:gd name="T21" fmla="*/ 2147483647 h 1059"/>
                <a:gd name="T22" fmla="*/ 2147483647 w 823"/>
                <a:gd name="T23" fmla="*/ 2147483647 h 1059"/>
                <a:gd name="T24" fmla="*/ 2147483647 w 823"/>
                <a:gd name="T25" fmla="*/ 2147483647 h 1059"/>
                <a:gd name="T26" fmla="*/ 2147483647 w 823"/>
                <a:gd name="T27" fmla="*/ 2147483647 h 1059"/>
                <a:gd name="T28" fmla="*/ 2147483647 w 823"/>
                <a:gd name="T29" fmla="*/ 2147483647 h 1059"/>
                <a:gd name="T30" fmla="*/ 2147483647 w 823"/>
                <a:gd name="T31" fmla="*/ 2147483647 h 1059"/>
                <a:gd name="T32" fmla="*/ 2147483647 w 823"/>
                <a:gd name="T33" fmla="*/ 2147483647 h 1059"/>
                <a:gd name="T34" fmla="*/ 2147483647 w 823"/>
                <a:gd name="T35" fmla="*/ 2147483647 h 1059"/>
                <a:gd name="T36" fmla="*/ 2147483647 w 823"/>
                <a:gd name="T37" fmla="*/ 2147483647 h 1059"/>
                <a:gd name="T38" fmla="*/ 2147483647 w 823"/>
                <a:gd name="T39" fmla="*/ 2147483647 h 1059"/>
                <a:gd name="T40" fmla="*/ 2147483647 w 823"/>
                <a:gd name="T41" fmla="*/ 2147483647 h 1059"/>
                <a:gd name="T42" fmla="*/ 2147483647 w 823"/>
                <a:gd name="T43" fmla="*/ 2147483647 h 1059"/>
                <a:gd name="T44" fmla="*/ 2147483647 w 823"/>
                <a:gd name="T45" fmla="*/ 2147483647 h 1059"/>
                <a:gd name="T46" fmla="*/ 2147483647 w 823"/>
                <a:gd name="T47" fmla="*/ 2147483647 h 1059"/>
                <a:gd name="T48" fmla="*/ 2147483647 w 823"/>
                <a:gd name="T49" fmla="*/ 2147483647 h 1059"/>
                <a:gd name="T50" fmla="*/ 2147483647 w 823"/>
                <a:gd name="T51" fmla="*/ 2147483647 h 1059"/>
                <a:gd name="T52" fmla="*/ 2147483647 w 823"/>
                <a:gd name="T53" fmla="*/ 2147483647 h 1059"/>
                <a:gd name="T54" fmla="*/ 2147483647 w 823"/>
                <a:gd name="T55" fmla="*/ 2147483647 h 1059"/>
                <a:gd name="T56" fmla="*/ 2147483647 w 823"/>
                <a:gd name="T57" fmla="*/ 2147483647 h 1059"/>
                <a:gd name="T58" fmla="*/ 2147483647 w 823"/>
                <a:gd name="T59" fmla="*/ 0 h 1059"/>
                <a:gd name="T60" fmla="*/ 2147483647 w 823"/>
                <a:gd name="T61" fmla="*/ 2147483647 h 1059"/>
                <a:gd name="T62" fmla="*/ 2147483647 w 823"/>
                <a:gd name="T63" fmla="*/ 2147483647 h 1059"/>
                <a:gd name="T64" fmla="*/ 2147483647 w 823"/>
                <a:gd name="T65" fmla="*/ 2147483647 h 1059"/>
                <a:gd name="T66" fmla="*/ 2147483647 w 823"/>
                <a:gd name="T67" fmla="*/ 2147483647 h 1059"/>
                <a:gd name="T68" fmla="*/ 2147483647 w 823"/>
                <a:gd name="T69" fmla="*/ 2147483647 h 1059"/>
                <a:gd name="T70" fmla="*/ 2147483647 w 823"/>
                <a:gd name="T71" fmla="*/ 2147483647 h 1059"/>
                <a:gd name="T72" fmla="*/ 2147483647 w 823"/>
                <a:gd name="T73" fmla="*/ 2147483647 h 1059"/>
                <a:gd name="T74" fmla="*/ 2147483647 w 823"/>
                <a:gd name="T75" fmla="*/ 2147483647 h 1059"/>
                <a:gd name="T76" fmla="*/ 2147483647 w 823"/>
                <a:gd name="T77" fmla="*/ 2147483647 h 1059"/>
                <a:gd name="T78" fmla="*/ 2147483647 w 823"/>
                <a:gd name="T79" fmla="*/ 2147483647 h 1059"/>
                <a:gd name="T80" fmla="*/ 2147483647 w 823"/>
                <a:gd name="T81" fmla="*/ 2147483647 h 1059"/>
                <a:gd name="T82" fmla="*/ 2147483647 w 823"/>
                <a:gd name="T83" fmla="*/ 2147483647 h 1059"/>
                <a:gd name="T84" fmla="*/ 2147483647 w 823"/>
                <a:gd name="T85" fmla="*/ 2147483647 h 1059"/>
                <a:gd name="T86" fmla="*/ 2147483647 w 823"/>
                <a:gd name="T87" fmla="*/ 2147483647 h 1059"/>
                <a:gd name="T88" fmla="*/ 2147483647 w 823"/>
                <a:gd name="T89" fmla="*/ 2147483647 h 1059"/>
                <a:gd name="T90" fmla="*/ 2147483647 w 823"/>
                <a:gd name="T91" fmla="*/ 2147483647 h 1059"/>
                <a:gd name="T92" fmla="*/ 2147483647 w 823"/>
                <a:gd name="T93" fmla="*/ 2147483647 h 1059"/>
                <a:gd name="T94" fmla="*/ 2147483647 w 823"/>
                <a:gd name="T95" fmla="*/ 2147483647 h 1059"/>
                <a:gd name="T96" fmla="*/ 2147483647 w 823"/>
                <a:gd name="T97" fmla="*/ 2147483647 h 1059"/>
                <a:gd name="T98" fmla="*/ 2147483647 w 823"/>
                <a:gd name="T99" fmla="*/ 2147483647 h 1059"/>
                <a:gd name="T100" fmla="*/ 2147483647 w 823"/>
                <a:gd name="T101" fmla="*/ 2147483647 h 1059"/>
                <a:gd name="T102" fmla="*/ 2147483647 w 823"/>
                <a:gd name="T103" fmla="*/ 2147483647 h 1059"/>
                <a:gd name="T104" fmla="*/ 2147483647 w 823"/>
                <a:gd name="T105" fmla="*/ 2147483647 h 1059"/>
                <a:gd name="T106" fmla="*/ 2147483647 w 823"/>
                <a:gd name="T107" fmla="*/ 2147483647 h 1059"/>
                <a:gd name="T108" fmla="*/ 2147483647 w 823"/>
                <a:gd name="T109" fmla="*/ 2147483647 h 1059"/>
                <a:gd name="T110" fmla="*/ 2147483647 w 823"/>
                <a:gd name="T111" fmla="*/ 2147483647 h 1059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823" h="1059">
                  <a:moveTo>
                    <a:pt x="289" y="1059"/>
                  </a:moveTo>
                  <a:lnTo>
                    <a:pt x="289" y="1059"/>
                  </a:lnTo>
                  <a:lnTo>
                    <a:pt x="256" y="1057"/>
                  </a:lnTo>
                  <a:lnTo>
                    <a:pt x="226" y="1053"/>
                  </a:lnTo>
                  <a:lnTo>
                    <a:pt x="197" y="1048"/>
                  </a:lnTo>
                  <a:lnTo>
                    <a:pt x="169" y="1040"/>
                  </a:lnTo>
                  <a:lnTo>
                    <a:pt x="144" y="1031"/>
                  </a:lnTo>
                  <a:lnTo>
                    <a:pt x="120" y="1018"/>
                  </a:lnTo>
                  <a:lnTo>
                    <a:pt x="98" y="1005"/>
                  </a:lnTo>
                  <a:lnTo>
                    <a:pt x="79" y="990"/>
                  </a:lnTo>
                  <a:lnTo>
                    <a:pt x="61" y="972"/>
                  </a:lnTo>
                  <a:lnTo>
                    <a:pt x="44" y="954"/>
                  </a:lnTo>
                  <a:lnTo>
                    <a:pt x="31" y="932"/>
                  </a:lnTo>
                  <a:lnTo>
                    <a:pt x="20" y="909"/>
                  </a:lnTo>
                  <a:lnTo>
                    <a:pt x="11" y="885"/>
                  </a:lnTo>
                  <a:lnTo>
                    <a:pt x="6" y="860"/>
                  </a:lnTo>
                  <a:lnTo>
                    <a:pt x="2" y="834"/>
                  </a:lnTo>
                  <a:lnTo>
                    <a:pt x="0" y="806"/>
                  </a:lnTo>
                  <a:lnTo>
                    <a:pt x="0" y="790"/>
                  </a:lnTo>
                  <a:lnTo>
                    <a:pt x="2" y="775"/>
                  </a:lnTo>
                  <a:lnTo>
                    <a:pt x="7" y="746"/>
                  </a:lnTo>
                  <a:lnTo>
                    <a:pt x="18" y="718"/>
                  </a:lnTo>
                  <a:lnTo>
                    <a:pt x="31" y="694"/>
                  </a:lnTo>
                  <a:lnTo>
                    <a:pt x="48" y="670"/>
                  </a:lnTo>
                  <a:lnTo>
                    <a:pt x="68" y="648"/>
                  </a:lnTo>
                  <a:lnTo>
                    <a:pt x="90" y="628"/>
                  </a:lnTo>
                  <a:lnTo>
                    <a:pt x="114" y="607"/>
                  </a:lnTo>
                  <a:lnTo>
                    <a:pt x="140" y="589"/>
                  </a:lnTo>
                  <a:lnTo>
                    <a:pt x="166" y="572"/>
                  </a:lnTo>
                  <a:lnTo>
                    <a:pt x="195" y="558"/>
                  </a:lnTo>
                  <a:lnTo>
                    <a:pt x="225" y="541"/>
                  </a:lnTo>
                  <a:lnTo>
                    <a:pt x="284" y="513"/>
                  </a:lnTo>
                  <a:lnTo>
                    <a:pt x="341" y="488"/>
                  </a:lnTo>
                  <a:lnTo>
                    <a:pt x="409" y="458"/>
                  </a:lnTo>
                  <a:lnTo>
                    <a:pt x="433" y="447"/>
                  </a:lnTo>
                  <a:lnTo>
                    <a:pt x="468" y="432"/>
                  </a:lnTo>
                  <a:lnTo>
                    <a:pt x="497" y="418"/>
                  </a:lnTo>
                  <a:lnTo>
                    <a:pt x="519" y="403"/>
                  </a:lnTo>
                  <a:lnTo>
                    <a:pt x="528" y="394"/>
                  </a:lnTo>
                  <a:lnTo>
                    <a:pt x="536" y="386"/>
                  </a:lnTo>
                  <a:lnTo>
                    <a:pt x="541" y="377"/>
                  </a:lnTo>
                  <a:lnTo>
                    <a:pt x="547" y="366"/>
                  </a:lnTo>
                  <a:lnTo>
                    <a:pt x="552" y="353"/>
                  </a:lnTo>
                  <a:lnTo>
                    <a:pt x="554" y="340"/>
                  </a:lnTo>
                  <a:lnTo>
                    <a:pt x="558" y="307"/>
                  </a:lnTo>
                  <a:lnTo>
                    <a:pt x="560" y="267"/>
                  </a:lnTo>
                  <a:lnTo>
                    <a:pt x="560" y="245"/>
                  </a:lnTo>
                  <a:lnTo>
                    <a:pt x="558" y="224"/>
                  </a:lnTo>
                  <a:lnTo>
                    <a:pt x="554" y="206"/>
                  </a:lnTo>
                  <a:lnTo>
                    <a:pt x="550" y="188"/>
                  </a:lnTo>
                  <a:lnTo>
                    <a:pt x="545" y="173"/>
                  </a:lnTo>
                  <a:lnTo>
                    <a:pt x="538" y="158"/>
                  </a:lnTo>
                  <a:lnTo>
                    <a:pt x="528" y="145"/>
                  </a:lnTo>
                  <a:lnTo>
                    <a:pt x="519" y="132"/>
                  </a:lnTo>
                  <a:lnTo>
                    <a:pt x="508" y="123"/>
                  </a:lnTo>
                  <a:lnTo>
                    <a:pt x="497" y="114"/>
                  </a:lnTo>
                  <a:lnTo>
                    <a:pt x="484" y="106"/>
                  </a:lnTo>
                  <a:lnTo>
                    <a:pt x="469" y="99"/>
                  </a:lnTo>
                  <a:lnTo>
                    <a:pt x="453" y="95"/>
                  </a:lnTo>
                  <a:lnTo>
                    <a:pt x="436" y="92"/>
                  </a:lnTo>
                  <a:lnTo>
                    <a:pt x="418" y="90"/>
                  </a:lnTo>
                  <a:lnTo>
                    <a:pt x="398" y="88"/>
                  </a:lnTo>
                  <a:lnTo>
                    <a:pt x="379" y="90"/>
                  </a:lnTo>
                  <a:lnTo>
                    <a:pt x="361" y="92"/>
                  </a:lnTo>
                  <a:lnTo>
                    <a:pt x="346" y="94"/>
                  </a:lnTo>
                  <a:lnTo>
                    <a:pt x="331" y="99"/>
                  </a:lnTo>
                  <a:lnTo>
                    <a:pt x="319" y="103"/>
                  </a:lnTo>
                  <a:lnTo>
                    <a:pt x="307" y="110"/>
                  </a:lnTo>
                  <a:lnTo>
                    <a:pt x="298" y="116"/>
                  </a:lnTo>
                  <a:lnTo>
                    <a:pt x="289" y="123"/>
                  </a:lnTo>
                  <a:lnTo>
                    <a:pt x="274" y="140"/>
                  </a:lnTo>
                  <a:lnTo>
                    <a:pt x="261" y="160"/>
                  </a:lnTo>
                  <a:lnTo>
                    <a:pt x="252" y="180"/>
                  </a:lnTo>
                  <a:lnTo>
                    <a:pt x="243" y="200"/>
                  </a:lnTo>
                  <a:lnTo>
                    <a:pt x="226" y="235"/>
                  </a:lnTo>
                  <a:lnTo>
                    <a:pt x="217" y="252"/>
                  </a:lnTo>
                  <a:lnTo>
                    <a:pt x="206" y="265"/>
                  </a:lnTo>
                  <a:lnTo>
                    <a:pt x="191" y="278"/>
                  </a:lnTo>
                  <a:lnTo>
                    <a:pt x="184" y="283"/>
                  </a:lnTo>
                  <a:lnTo>
                    <a:pt x="175" y="287"/>
                  </a:lnTo>
                  <a:lnTo>
                    <a:pt x="164" y="291"/>
                  </a:lnTo>
                  <a:lnTo>
                    <a:pt x="153" y="294"/>
                  </a:lnTo>
                  <a:lnTo>
                    <a:pt x="142" y="296"/>
                  </a:lnTo>
                  <a:lnTo>
                    <a:pt x="129" y="296"/>
                  </a:lnTo>
                  <a:lnTo>
                    <a:pt x="107" y="294"/>
                  </a:lnTo>
                  <a:lnTo>
                    <a:pt x="88" y="291"/>
                  </a:lnTo>
                  <a:lnTo>
                    <a:pt x="72" y="283"/>
                  </a:lnTo>
                  <a:lnTo>
                    <a:pt x="59" y="272"/>
                  </a:lnTo>
                  <a:lnTo>
                    <a:pt x="48" y="261"/>
                  </a:lnTo>
                  <a:lnTo>
                    <a:pt x="41" y="245"/>
                  </a:lnTo>
                  <a:lnTo>
                    <a:pt x="35" y="228"/>
                  </a:lnTo>
                  <a:lnTo>
                    <a:pt x="33" y="208"/>
                  </a:lnTo>
                  <a:lnTo>
                    <a:pt x="33" y="195"/>
                  </a:lnTo>
                  <a:lnTo>
                    <a:pt x="35" y="182"/>
                  </a:lnTo>
                  <a:lnTo>
                    <a:pt x="39" y="169"/>
                  </a:lnTo>
                  <a:lnTo>
                    <a:pt x="42" y="158"/>
                  </a:lnTo>
                  <a:lnTo>
                    <a:pt x="48" y="147"/>
                  </a:lnTo>
                  <a:lnTo>
                    <a:pt x="53" y="136"/>
                  </a:lnTo>
                  <a:lnTo>
                    <a:pt x="68" y="114"/>
                  </a:lnTo>
                  <a:lnTo>
                    <a:pt x="87" y="95"/>
                  </a:lnTo>
                  <a:lnTo>
                    <a:pt x="109" y="79"/>
                  </a:lnTo>
                  <a:lnTo>
                    <a:pt x="134" y="62"/>
                  </a:lnTo>
                  <a:lnTo>
                    <a:pt x="162" y="49"/>
                  </a:lnTo>
                  <a:lnTo>
                    <a:pt x="191" y="36"/>
                  </a:lnTo>
                  <a:lnTo>
                    <a:pt x="225" y="27"/>
                  </a:lnTo>
                  <a:lnTo>
                    <a:pt x="258" y="18"/>
                  </a:lnTo>
                  <a:lnTo>
                    <a:pt x="293" y="11"/>
                  </a:lnTo>
                  <a:lnTo>
                    <a:pt x="330" y="5"/>
                  </a:lnTo>
                  <a:lnTo>
                    <a:pt x="366" y="2"/>
                  </a:lnTo>
                  <a:lnTo>
                    <a:pt x="405" y="0"/>
                  </a:lnTo>
                  <a:lnTo>
                    <a:pt x="444" y="0"/>
                  </a:lnTo>
                  <a:lnTo>
                    <a:pt x="481" y="0"/>
                  </a:lnTo>
                  <a:lnTo>
                    <a:pt x="515" y="2"/>
                  </a:lnTo>
                  <a:lnTo>
                    <a:pt x="549" y="5"/>
                  </a:lnTo>
                  <a:lnTo>
                    <a:pt x="578" y="11"/>
                  </a:lnTo>
                  <a:lnTo>
                    <a:pt x="606" y="16"/>
                  </a:lnTo>
                  <a:lnTo>
                    <a:pt x="631" y="25"/>
                  </a:lnTo>
                  <a:lnTo>
                    <a:pt x="654" y="35"/>
                  </a:lnTo>
                  <a:lnTo>
                    <a:pt x="674" y="46"/>
                  </a:lnTo>
                  <a:lnTo>
                    <a:pt x="692" y="59"/>
                  </a:lnTo>
                  <a:lnTo>
                    <a:pt x="707" y="71"/>
                  </a:lnTo>
                  <a:lnTo>
                    <a:pt x="720" y="86"/>
                  </a:lnTo>
                  <a:lnTo>
                    <a:pt x="731" y="105"/>
                  </a:lnTo>
                  <a:lnTo>
                    <a:pt x="738" y="123"/>
                  </a:lnTo>
                  <a:lnTo>
                    <a:pt x="746" y="141"/>
                  </a:lnTo>
                  <a:lnTo>
                    <a:pt x="749" y="164"/>
                  </a:lnTo>
                  <a:lnTo>
                    <a:pt x="749" y="188"/>
                  </a:lnTo>
                  <a:lnTo>
                    <a:pt x="749" y="694"/>
                  </a:lnTo>
                  <a:lnTo>
                    <a:pt x="749" y="779"/>
                  </a:lnTo>
                  <a:lnTo>
                    <a:pt x="753" y="821"/>
                  </a:lnTo>
                  <a:lnTo>
                    <a:pt x="757" y="862"/>
                  </a:lnTo>
                  <a:lnTo>
                    <a:pt x="764" y="902"/>
                  </a:lnTo>
                  <a:lnTo>
                    <a:pt x="768" y="920"/>
                  </a:lnTo>
                  <a:lnTo>
                    <a:pt x="775" y="939"/>
                  </a:lnTo>
                  <a:lnTo>
                    <a:pt x="781" y="955"/>
                  </a:lnTo>
                  <a:lnTo>
                    <a:pt x="790" y="972"/>
                  </a:lnTo>
                  <a:lnTo>
                    <a:pt x="799" y="989"/>
                  </a:lnTo>
                  <a:lnTo>
                    <a:pt x="810" y="1003"/>
                  </a:lnTo>
                  <a:lnTo>
                    <a:pt x="823" y="1022"/>
                  </a:lnTo>
                  <a:lnTo>
                    <a:pt x="589" y="1036"/>
                  </a:lnTo>
                  <a:lnTo>
                    <a:pt x="587" y="1027"/>
                  </a:lnTo>
                  <a:lnTo>
                    <a:pt x="578" y="983"/>
                  </a:lnTo>
                  <a:lnTo>
                    <a:pt x="571" y="946"/>
                  </a:lnTo>
                  <a:lnTo>
                    <a:pt x="567" y="920"/>
                  </a:lnTo>
                  <a:lnTo>
                    <a:pt x="563" y="909"/>
                  </a:lnTo>
                  <a:lnTo>
                    <a:pt x="562" y="902"/>
                  </a:lnTo>
                  <a:lnTo>
                    <a:pt x="560" y="904"/>
                  </a:lnTo>
                  <a:lnTo>
                    <a:pt x="538" y="935"/>
                  </a:lnTo>
                  <a:lnTo>
                    <a:pt x="515" y="963"/>
                  </a:lnTo>
                  <a:lnTo>
                    <a:pt x="492" y="990"/>
                  </a:lnTo>
                  <a:lnTo>
                    <a:pt x="477" y="1001"/>
                  </a:lnTo>
                  <a:lnTo>
                    <a:pt x="462" y="1013"/>
                  </a:lnTo>
                  <a:lnTo>
                    <a:pt x="447" y="1022"/>
                  </a:lnTo>
                  <a:lnTo>
                    <a:pt x="431" y="1031"/>
                  </a:lnTo>
                  <a:lnTo>
                    <a:pt x="412" y="1040"/>
                  </a:lnTo>
                  <a:lnTo>
                    <a:pt x="390" y="1046"/>
                  </a:lnTo>
                  <a:lnTo>
                    <a:pt x="368" y="1051"/>
                  </a:lnTo>
                  <a:lnTo>
                    <a:pt x="344" y="1055"/>
                  </a:lnTo>
                  <a:lnTo>
                    <a:pt x="319" y="1057"/>
                  </a:lnTo>
                  <a:lnTo>
                    <a:pt x="289" y="1059"/>
                  </a:lnTo>
                  <a:close/>
                  <a:moveTo>
                    <a:pt x="560" y="486"/>
                  </a:moveTo>
                  <a:lnTo>
                    <a:pt x="457" y="536"/>
                  </a:lnTo>
                  <a:lnTo>
                    <a:pt x="400" y="563"/>
                  </a:lnTo>
                  <a:lnTo>
                    <a:pt x="350" y="589"/>
                  </a:lnTo>
                  <a:lnTo>
                    <a:pt x="307" y="615"/>
                  </a:lnTo>
                  <a:lnTo>
                    <a:pt x="289" y="626"/>
                  </a:lnTo>
                  <a:lnTo>
                    <a:pt x="272" y="639"/>
                  </a:lnTo>
                  <a:lnTo>
                    <a:pt x="260" y="652"/>
                  </a:lnTo>
                  <a:lnTo>
                    <a:pt x="247" y="666"/>
                  </a:lnTo>
                  <a:lnTo>
                    <a:pt x="236" y="681"/>
                  </a:lnTo>
                  <a:lnTo>
                    <a:pt x="226" y="696"/>
                  </a:lnTo>
                  <a:lnTo>
                    <a:pt x="221" y="712"/>
                  </a:lnTo>
                  <a:lnTo>
                    <a:pt x="215" y="731"/>
                  </a:lnTo>
                  <a:lnTo>
                    <a:pt x="214" y="749"/>
                  </a:lnTo>
                  <a:lnTo>
                    <a:pt x="212" y="771"/>
                  </a:lnTo>
                  <a:lnTo>
                    <a:pt x="214" y="788"/>
                  </a:lnTo>
                  <a:lnTo>
                    <a:pt x="215" y="803"/>
                  </a:lnTo>
                  <a:lnTo>
                    <a:pt x="217" y="817"/>
                  </a:lnTo>
                  <a:lnTo>
                    <a:pt x="223" y="830"/>
                  </a:lnTo>
                  <a:lnTo>
                    <a:pt x="228" y="843"/>
                  </a:lnTo>
                  <a:lnTo>
                    <a:pt x="236" y="856"/>
                  </a:lnTo>
                  <a:lnTo>
                    <a:pt x="245" y="865"/>
                  </a:lnTo>
                  <a:lnTo>
                    <a:pt x="254" y="876"/>
                  </a:lnTo>
                  <a:lnTo>
                    <a:pt x="265" y="884"/>
                  </a:lnTo>
                  <a:lnTo>
                    <a:pt x="276" y="891"/>
                  </a:lnTo>
                  <a:lnTo>
                    <a:pt x="289" y="898"/>
                  </a:lnTo>
                  <a:lnTo>
                    <a:pt x="304" y="902"/>
                  </a:lnTo>
                  <a:lnTo>
                    <a:pt x="319" y="908"/>
                  </a:lnTo>
                  <a:lnTo>
                    <a:pt x="335" y="909"/>
                  </a:lnTo>
                  <a:lnTo>
                    <a:pt x="353" y="911"/>
                  </a:lnTo>
                  <a:lnTo>
                    <a:pt x="372" y="913"/>
                  </a:lnTo>
                  <a:lnTo>
                    <a:pt x="396" y="911"/>
                  </a:lnTo>
                  <a:lnTo>
                    <a:pt x="416" y="908"/>
                  </a:lnTo>
                  <a:lnTo>
                    <a:pt x="436" y="900"/>
                  </a:lnTo>
                  <a:lnTo>
                    <a:pt x="457" y="893"/>
                  </a:lnTo>
                  <a:lnTo>
                    <a:pt x="473" y="882"/>
                  </a:lnTo>
                  <a:lnTo>
                    <a:pt x="488" y="871"/>
                  </a:lnTo>
                  <a:lnTo>
                    <a:pt x="503" y="856"/>
                  </a:lnTo>
                  <a:lnTo>
                    <a:pt x="514" y="841"/>
                  </a:lnTo>
                  <a:lnTo>
                    <a:pt x="525" y="825"/>
                  </a:lnTo>
                  <a:lnTo>
                    <a:pt x="534" y="806"/>
                  </a:lnTo>
                  <a:lnTo>
                    <a:pt x="543" y="788"/>
                  </a:lnTo>
                  <a:lnTo>
                    <a:pt x="549" y="768"/>
                  </a:lnTo>
                  <a:lnTo>
                    <a:pt x="554" y="747"/>
                  </a:lnTo>
                  <a:lnTo>
                    <a:pt x="558" y="727"/>
                  </a:lnTo>
                  <a:lnTo>
                    <a:pt x="560" y="705"/>
                  </a:lnTo>
                  <a:lnTo>
                    <a:pt x="560" y="685"/>
                  </a:lnTo>
                  <a:lnTo>
                    <a:pt x="560" y="486"/>
                  </a:lnTo>
                  <a:close/>
                </a:path>
              </a:pathLst>
            </a:custGeom>
            <a:solidFill>
              <a:srgbClr val="00457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blackGray">
            <a:xfrm>
              <a:off x="8656896" y="408750"/>
              <a:ext cx="107254" cy="137369"/>
            </a:xfrm>
            <a:custGeom>
              <a:avLst/>
              <a:gdLst>
                <a:gd name="T0" fmla="*/ 2147483647 w 823"/>
                <a:gd name="T1" fmla="*/ 2147483647 h 1059"/>
                <a:gd name="T2" fmla="*/ 2147483647 w 823"/>
                <a:gd name="T3" fmla="*/ 2147483647 h 1059"/>
                <a:gd name="T4" fmla="*/ 2147483647 w 823"/>
                <a:gd name="T5" fmla="*/ 2147483647 h 1059"/>
                <a:gd name="T6" fmla="*/ 2147483647 w 823"/>
                <a:gd name="T7" fmla="*/ 2147483647 h 1059"/>
                <a:gd name="T8" fmla="*/ 2147483647 w 823"/>
                <a:gd name="T9" fmla="*/ 2147483647 h 1059"/>
                <a:gd name="T10" fmla="*/ 0 w 823"/>
                <a:gd name="T11" fmla="*/ 2147483647 h 1059"/>
                <a:gd name="T12" fmla="*/ 2147483647 w 823"/>
                <a:gd name="T13" fmla="*/ 2147483647 h 1059"/>
                <a:gd name="T14" fmla="*/ 2147483647 w 823"/>
                <a:gd name="T15" fmla="*/ 2147483647 h 1059"/>
                <a:gd name="T16" fmla="*/ 2147483647 w 823"/>
                <a:gd name="T17" fmla="*/ 2147483647 h 1059"/>
                <a:gd name="T18" fmla="*/ 2147483647 w 823"/>
                <a:gd name="T19" fmla="*/ 2147483647 h 1059"/>
                <a:gd name="T20" fmla="*/ 2147483647 w 823"/>
                <a:gd name="T21" fmla="*/ 2147483647 h 1059"/>
                <a:gd name="T22" fmla="*/ 2147483647 w 823"/>
                <a:gd name="T23" fmla="*/ 2147483647 h 1059"/>
                <a:gd name="T24" fmla="*/ 2147483647 w 823"/>
                <a:gd name="T25" fmla="*/ 2147483647 h 1059"/>
                <a:gd name="T26" fmla="*/ 2147483647 w 823"/>
                <a:gd name="T27" fmla="*/ 2147483647 h 1059"/>
                <a:gd name="T28" fmla="*/ 2147483647 w 823"/>
                <a:gd name="T29" fmla="*/ 2147483647 h 1059"/>
                <a:gd name="T30" fmla="*/ 2147483647 w 823"/>
                <a:gd name="T31" fmla="*/ 2147483647 h 1059"/>
                <a:gd name="T32" fmla="*/ 2147483647 w 823"/>
                <a:gd name="T33" fmla="*/ 2147483647 h 1059"/>
                <a:gd name="T34" fmla="*/ 2147483647 w 823"/>
                <a:gd name="T35" fmla="*/ 2147483647 h 1059"/>
                <a:gd name="T36" fmla="*/ 2147483647 w 823"/>
                <a:gd name="T37" fmla="*/ 2147483647 h 1059"/>
                <a:gd name="T38" fmla="*/ 2147483647 w 823"/>
                <a:gd name="T39" fmla="*/ 2147483647 h 1059"/>
                <a:gd name="T40" fmla="*/ 2147483647 w 823"/>
                <a:gd name="T41" fmla="*/ 2147483647 h 1059"/>
                <a:gd name="T42" fmla="*/ 2147483647 w 823"/>
                <a:gd name="T43" fmla="*/ 2147483647 h 1059"/>
                <a:gd name="T44" fmla="*/ 2147483647 w 823"/>
                <a:gd name="T45" fmla="*/ 2147483647 h 1059"/>
                <a:gd name="T46" fmla="*/ 2147483647 w 823"/>
                <a:gd name="T47" fmla="*/ 2147483647 h 1059"/>
                <a:gd name="T48" fmla="*/ 2147483647 w 823"/>
                <a:gd name="T49" fmla="*/ 2147483647 h 1059"/>
                <a:gd name="T50" fmla="*/ 2147483647 w 823"/>
                <a:gd name="T51" fmla="*/ 2147483647 h 1059"/>
                <a:gd name="T52" fmla="*/ 2147483647 w 823"/>
                <a:gd name="T53" fmla="*/ 2147483647 h 1059"/>
                <a:gd name="T54" fmla="*/ 2147483647 w 823"/>
                <a:gd name="T55" fmla="*/ 2147483647 h 1059"/>
                <a:gd name="T56" fmla="*/ 2147483647 w 823"/>
                <a:gd name="T57" fmla="*/ 2147483647 h 1059"/>
                <a:gd name="T58" fmla="*/ 2147483647 w 823"/>
                <a:gd name="T59" fmla="*/ 2147483647 h 1059"/>
                <a:gd name="T60" fmla="*/ 2147483647 w 823"/>
                <a:gd name="T61" fmla="*/ 2147483647 h 1059"/>
                <a:gd name="T62" fmla="*/ 2147483647 w 823"/>
                <a:gd name="T63" fmla="*/ 2147483647 h 1059"/>
                <a:gd name="T64" fmla="*/ 2147483647 w 823"/>
                <a:gd name="T65" fmla="*/ 2147483647 h 1059"/>
                <a:gd name="T66" fmla="*/ 2147483647 w 823"/>
                <a:gd name="T67" fmla="*/ 2147483647 h 1059"/>
                <a:gd name="T68" fmla="*/ 2147483647 w 823"/>
                <a:gd name="T69" fmla="*/ 2147483647 h 1059"/>
                <a:gd name="T70" fmla="*/ 2147483647 w 823"/>
                <a:gd name="T71" fmla="*/ 2147483647 h 1059"/>
                <a:gd name="T72" fmla="*/ 2147483647 w 823"/>
                <a:gd name="T73" fmla="*/ 2147483647 h 1059"/>
                <a:gd name="T74" fmla="*/ 2147483647 w 823"/>
                <a:gd name="T75" fmla="*/ 2147483647 h 1059"/>
                <a:gd name="T76" fmla="*/ 2147483647 w 823"/>
                <a:gd name="T77" fmla="*/ 2147483647 h 1059"/>
                <a:gd name="T78" fmla="*/ 2147483647 w 823"/>
                <a:gd name="T79" fmla="*/ 0 h 1059"/>
                <a:gd name="T80" fmla="*/ 2147483647 w 823"/>
                <a:gd name="T81" fmla="*/ 2147483647 h 1059"/>
                <a:gd name="T82" fmla="*/ 2147483647 w 823"/>
                <a:gd name="T83" fmla="*/ 2147483647 h 1059"/>
                <a:gd name="T84" fmla="*/ 2147483647 w 823"/>
                <a:gd name="T85" fmla="*/ 2147483647 h 1059"/>
                <a:gd name="T86" fmla="*/ 2147483647 w 823"/>
                <a:gd name="T87" fmla="*/ 2147483647 h 1059"/>
                <a:gd name="T88" fmla="*/ 2147483647 w 823"/>
                <a:gd name="T89" fmla="*/ 2147483647 h 1059"/>
                <a:gd name="T90" fmla="*/ 2147483647 w 823"/>
                <a:gd name="T91" fmla="*/ 2147483647 h 1059"/>
                <a:gd name="T92" fmla="*/ 2147483647 w 823"/>
                <a:gd name="T93" fmla="*/ 2147483647 h 1059"/>
                <a:gd name="T94" fmla="*/ 2147483647 w 823"/>
                <a:gd name="T95" fmla="*/ 2147483647 h 1059"/>
                <a:gd name="T96" fmla="*/ 2147483647 w 823"/>
                <a:gd name="T97" fmla="*/ 2147483647 h 1059"/>
                <a:gd name="T98" fmla="*/ 2147483647 w 823"/>
                <a:gd name="T99" fmla="*/ 2147483647 h 1059"/>
                <a:gd name="T100" fmla="*/ 2147483647 w 823"/>
                <a:gd name="T101" fmla="*/ 2147483647 h 1059"/>
                <a:gd name="T102" fmla="*/ 2147483647 w 823"/>
                <a:gd name="T103" fmla="*/ 2147483647 h 1059"/>
                <a:gd name="T104" fmla="*/ 2147483647 w 823"/>
                <a:gd name="T105" fmla="*/ 2147483647 h 1059"/>
                <a:gd name="T106" fmla="*/ 2147483647 w 823"/>
                <a:gd name="T107" fmla="*/ 2147483647 h 1059"/>
                <a:gd name="T108" fmla="*/ 2147483647 w 823"/>
                <a:gd name="T109" fmla="*/ 2147483647 h 1059"/>
                <a:gd name="T110" fmla="*/ 2147483647 w 823"/>
                <a:gd name="T111" fmla="*/ 2147483647 h 1059"/>
                <a:gd name="T112" fmla="*/ 2147483647 w 823"/>
                <a:gd name="T113" fmla="*/ 2147483647 h 1059"/>
                <a:gd name="T114" fmla="*/ 2147483647 w 823"/>
                <a:gd name="T115" fmla="*/ 2147483647 h 1059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823" h="1059">
                  <a:moveTo>
                    <a:pt x="289" y="1059"/>
                  </a:moveTo>
                  <a:lnTo>
                    <a:pt x="289" y="1059"/>
                  </a:lnTo>
                  <a:lnTo>
                    <a:pt x="256" y="1057"/>
                  </a:lnTo>
                  <a:lnTo>
                    <a:pt x="226" y="1053"/>
                  </a:lnTo>
                  <a:lnTo>
                    <a:pt x="197" y="1048"/>
                  </a:lnTo>
                  <a:lnTo>
                    <a:pt x="169" y="1040"/>
                  </a:lnTo>
                  <a:lnTo>
                    <a:pt x="144" y="1031"/>
                  </a:lnTo>
                  <a:lnTo>
                    <a:pt x="120" y="1018"/>
                  </a:lnTo>
                  <a:lnTo>
                    <a:pt x="98" y="1005"/>
                  </a:lnTo>
                  <a:lnTo>
                    <a:pt x="79" y="990"/>
                  </a:lnTo>
                  <a:lnTo>
                    <a:pt x="61" y="972"/>
                  </a:lnTo>
                  <a:lnTo>
                    <a:pt x="44" y="954"/>
                  </a:lnTo>
                  <a:lnTo>
                    <a:pt x="31" y="932"/>
                  </a:lnTo>
                  <a:lnTo>
                    <a:pt x="20" y="909"/>
                  </a:lnTo>
                  <a:lnTo>
                    <a:pt x="11" y="885"/>
                  </a:lnTo>
                  <a:lnTo>
                    <a:pt x="6" y="860"/>
                  </a:lnTo>
                  <a:lnTo>
                    <a:pt x="2" y="834"/>
                  </a:lnTo>
                  <a:lnTo>
                    <a:pt x="0" y="806"/>
                  </a:lnTo>
                  <a:lnTo>
                    <a:pt x="0" y="790"/>
                  </a:lnTo>
                  <a:lnTo>
                    <a:pt x="2" y="775"/>
                  </a:lnTo>
                  <a:lnTo>
                    <a:pt x="7" y="746"/>
                  </a:lnTo>
                  <a:lnTo>
                    <a:pt x="18" y="718"/>
                  </a:lnTo>
                  <a:lnTo>
                    <a:pt x="31" y="694"/>
                  </a:lnTo>
                  <a:lnTo>
                    <a:pt x="48" y="670"/>
                  </a:lnTo>
                  <a:lnTo>
                    <a:pt x="68" y="648"/>
                  </a:lnTo>
                  <a:lnTo>
                    <a:pt x="90" y="628"/>
                  </a:lnTo>
                  <a:lnTo>
                    <a:pt x="114" y="607"/>
                  </a:lnTo>
                  <a:lnTo>
                    <a:pt x="140" y="589"/>
                  </a:lnTo>
                  <a:lnTo>
                    <a:pt x="166" y="572"/>
                  </a:lnTo>
                  <a:lnTo>
                    <a:pt x="195" y="558"/>
                  </a:lnTo>
                  <a:lnTo>
                    <a:pt x="225" y="541"/>
                  </a:lnTo>
                  <a:lnTo>
                    <a:pt x="284" y="513"/>
                  </a:lnTo>
                  <a:lnTo>
                    <a:pt x="341" y="488"/>
                  </a:lnTo>
                  <a:lnTo>
                    <a:pt x="409" y="458"/>
                  </a:lnTo>
                  <a:lnTo>
                    <a:pt x="433" y="447"/>
                  </a:lnTo>
                  <a:lnTo>
                    <a:pt x="468" y="432"/>
                  </a:lnTo>
                  <a:lnTo>
                    <a:pt x="497" y="418"/>
                  </a:lnTo>
                  <a:lnTo>
                    <a:pt x="519" y="403"/>
                  </a:lnTo>
                  <a:lnTo>
                    <a:pt x="528" y="394"/>
                  </a:lnTo>
                  <a:lnTo>
                    <a:pt x="536" y="386"/>
                  </a:lnTo>
                  <a:lnTo>
                    <a:pt x="541" y="377"/>
                  </a:lnTo>
                  <a:lnTo>
                    <a:pt x="547" y="366"/>
                  </a:lnTo>
                  <a:lnTo>
                    <a:pt x="552" y="353"/>
                  </a:lnTo>
                  <a:lnTo>
                    <a:pt x="554" y="340"/>
                  </a:lnTo>
                  <a:lnTo>
                    <a:pt x="558" y="307"/>
                  </a:lnTo>
                  <a:lnTo>
                    <a:pt x="560" y="267"/>
                  </a:lnTo>
                  <a:lnTo>
                    <a:pt x="560" y="245"/>
                  </a:lnTo>
                  <a:lnTo>
                    <a:pt x="558" y="224"/>
                  </a:lnTo>
                  <a:lnTo>
                    <a:pt x="554" y="206"/>
                  </a:lnTo>
                  <a:lnTo>
                    <a:pt x="550" y="188"/>
                  </a:lnTo>
                  <a:lnTo>
                    <a:pt x="545" y="173"/>
                  </a:lnTo>
                  <a:lnTo>
                    <a:pt x="538" y="158"/>
                  </a:lnTo>
                  <a:lnTo>
                    <a:pt x="528" y="145"/>
                  </a:lnTo>
                  <a:lnTo>
                    <a:pt x="519" y="132"/>
                  </a:lnTo>
                  <a:lnTo>
                    <a:pt x="508" y="123"/>
                  </a:lnTo>
                  <a:lnTo>
                    <a:pt x="497" y="114"/>
                  </a:lnTo>
                  <a:lnTo>
                    <a:pt x="484" y="106"/>
                  </a:lnTo>
                  <a:lnTo>
                    <a:pt x="469" y="99"/>
                  </a:lnTo>
                  <a:lnTo>
                    <a:pt x="453" y="95"/>
                  </a:lnTo>
                  <a:lnTo>
                    <a:pt x="436" y="92"/>
                  </a:lnTo>
                  <a:lnTo>
                    <a:pt x="418" y="90"/>
                  </a:lnTo>
                  <a:lnTo>
                    <a:pt x="398" y="88"/>
                  </a:lnTo>
                  <a:lnTo>
                    <a:pt x="379" y="90"/>
                  </a:lnTo>
                  <a:lnTo>
                    <a:pt x="361" y="92"/>
                  </a:lnTo>
                  <a:lnTo>
                    <a:pt x="346" y="94"/>
                  </a:lnTo>
                  <a:lnTo>
                    <a:pt x="331" y="99"/>
                  </a:lnTo>
                  <a:lnTo>
                    <a:pt x="319" y="103"/>
                  </a:lnTo>
                  <a:lnTo>
                    <a:pt x="307" y="110"/>
                  </a:lnTo>
                  <a:lnTo>
                    <a:pt x="298" y="116"/>
                  </a:lnTo>
                  <a:lnTo>
                    <a:pt x="289" y="123"/>
                  </a:lnTo>
                  <a:lnTo>
                    <a:pt x="274" y="140"/>
                  </a:lnTo>
                  <a:lnTo>
                    <a:pt x="261" y="160"/>
                  </a:lnTo>
                  <a:lnTo>
                    <a:pt x="252" y="180"/>
                  </a:lnTo>
                  <a:lnTo>
                    <a:pt x="243" y="200"/>
                  </a:lnTo>
                  <a:lnTo>
                    <a:pt x="226" y="235"/>
                  </a:lnTo>
                  <a:lnTo>
                    <a:pt x="217" y="252"/>
                  </a:lnTo>
                  <a:lnTo>
                    <a:pt x="206" y="265"/>
                  </a:lnTo>
                  <a:lnTo>
                    <a:pt x="191" y="278"/>
                  </a:lnTo>
                  <a:lnTo>
                    <a:pt x="184" y="283"/>
                  </a:lnTo>
                  <a:lnTo>
                    <a:pt x="175" y="287"/>
                  </a:lnTo>
                  <a:lnTo>
                    <a:pt x="164" y="291"/>
                  </a:lnTo>
                  <a:lnTo>
                    <a:pt x="153" y="294"/>
                  </a:lnTo>
                  <a:lnTo>
                    <a:pt x="142" y="296"/>
                  </a:lnTo>
                  <a:lnTo>
                    <a:pt x="129" y="296"/>
                  </a:lnTo>
                  <a:lnTo>
                    <a:pt x="107" y="294"/>
                  </a:lnTo>
                  <a:lnTo>
                    <a:pt x="88" y="291"/>
                  </a:lnTo>
                  <a:lnTo>
                    <a:pt x="72" y="283"/>
                  </a:lnTo>
                  <a:lnTo>
                    <a:pt x="59" y="272"/>
                  </a:lnTo>
                  <a:lnTo>
                    <a:pt x="48" y="261"/>
                  </a:lnTo>
                  <a:lnTo>
                    <a:pt x="41" y="245"/>
                  </a:lnTo>
                  <a:lnTo>
                    <a:pt x="35" y="228"/>
                  </a:lnTo>
                  <a:lnTo>
                    <a:pt x="33" y="208"/>
                  </a:lnTo>
                  <a:lnTo>
                    <a:pt x="33" y="195"/>
                  </a:lnTo>
                  <a:lnTo>
                    <a:pt x="35" y="182"/>
                  </a:lnTo>
                  <a:lnTo>
                    <a:pt x="39" y="169"/>
                  </a:lnTo>
                  <a:lnTo>
                    <a:pt x="42" y="158"/>
                  </a:lnTo>
                  <a:lnTo>
                    <a:pt x="48" y="147"/>
                  </a:lnTo>
                  <a:lnTo>
                    <a:pt x="53" y="136"/>
                  </a:lnTo>
                  <a:lnTo>
                    <a:pt x="68" y="114"/>
                  </a:lnTo>
                  <a:lnTo>
                    <a:pt x="87" y="95"/>
                  </a:lnTo>
                  <a:lnTo>
                    <a:pt x="109" y="79"/>
                  </a:lnTo>
                  <a:lnTo>
                    <a:pt x="134" y="62"/>
                  </a:lnTo>
                  <a:lnTo>
                    <a:pt x="162" y="49"/>
                  </a:lnTo>
                  <a:lnTo>
                    <a:pt x="191" y="36"/>
                  </a:lnTo>
                  <a:lnTo>
                    <a:pt x="225" y="27"/>
                  </a:lnTo>
                  <a:lnTo>
                    <a:pt x="258" y="18"/>
                  </a:lnTo>
                  <a:lnTo>
                    <a:pt x="293" y="11"/>
                  </a:lnTo>
                  <a:lnTo>
                    <a:pt x="330" y="5"/>
                  </a:lnTo>
                  <a:lnTo>
                    <a:pt x="366" y="2"/>
                  </a:lnTo>
                  <a:lnTo>
                    <a:pt x="405" y="0"/>
                  </a:lnTo>
                  <a:lnTo>
                    <a:pt x="444" y="0"/>
                  </a:lnTo>
                  <a:lnTo>
                    <a:pt x="481" y="0"/>
                  </a:lnTo>
                  <a:lnTo>
                    <a:pt x="515" y="2"/>
                  </a:lnTo>
                  <a:lnTo>
                    <a:pt x="549" y="5"/>
                  </a:lnTo>
                  <a:lnTo>
                    <a:pt x="578" y="11"/>
                  </a:lnTo>
                  <a:lnTo>
                    <a:pt x="606" y="16"/>
                  </a:lnTo>
                  <a:lnTo>
                    <a:pt x="631" y="25"/>
                  </a:lnTo>
                  <a:lnTo>
                    <a:pt x="654" y="35"/>
                  </a:lnTo>
                  <a:lnTo>
                    <a:pt x="674" y="46"/>
                  </a:lnTo>
                  <a:lnTo>
                    <a:pt x="692" y="59"/>
                  </a:lnTo>
                  <a:lnTo>
                    <a:pt x="707" y="71"/>
                  </a:lnTo>
                  <a:lnTo>
                    <a:pt x="720" y="86"/>
                  </a:lnTo>
                  <a:lnTo>
                    <a:pt x="731" y="105"/>
                  </a:lnTo>
                  <a:lnTo>
                    <a:pt x="738" y="123"/>
                  </a:lnTo>
                  <a:lnTo>
                    <a:pt x="746" y="141"/>
                  </a:lnTo>
                  <a:lnTo>
                    <a:pt x="749" y="164"/>
                  </a:lnTo>
                  <a:lnTo>
                    <a:pt x="749" y="188"/>
                  </a:lnTo>
                  <a:lnTo>
                    <a:pt x="749" y="694"/>
                  </a:lnTo>
                  <a:lnTo>
                    <a:pt x="749" y="779"/>
                  </a:lnTo>
                  <a:lnTo>
                    <a:pt x="753" y="821"/>
                  </a:lnTo>
                  <a:lnTo>
                    <a:pt x="757" y="862"/>
                  </a:lnTo>
                  <a:lnTo>
                    <a:pt x="764" y="902"/>
                  </a:lnTo>
                  <a:lnTo>
                    <a:pt x="768" y="920"/>
                  </a:lnTo>
                  <a:lnTo>
                    <a:pt x="775" y="939"/>
                  </a:lnTo>
                  <a:lnTo>
                    <a:pt x="781" y="955"/>
                  </a:lnTo>
                  <a:lnTo>
                    <a:pt x="790" y="972"/>
                  </a:lnTo>
                  <a:lnTo>
                    <a:pt x="799" y="989"/>
                  </a:lnTo>
                  <a:lnTo>
                    <a:pt x="810" y="1003"/>
                  </a:lnTo>
                  <a:lnTo>
                    <a:pt x="823" y="1022"/>
                  </a:lnTo>
                  <a:lnTo>
                    <a:pt x="589" y="1036"/>
                  </a:lnTo>
                  <a:lnTo>
                    <a:pt x="587" y="1027"/>
                  </a:lnTo>
                  <a:lnTo>
                    <a:pt x="578" y="983"/>
                  </a:lnTo>
                  <a:lnTo>
                    <a:pt x="571" y="946"/>
                  </a:lnTo>
                  <a:lnTo>
                    <a:pt x="567" y="920"/>
                  </a:lnTo>
                  <a:lnTo>
                    <a:pt x="563" y="909"/>
                  </a:lnTo>
                  <a:lnTo>
                    <a:pt x="562" y="902"/>
                  </a:lnTo>
                  <a:lnTo>
                    <a:pt x="560" y="904"/>
                  </a:lnTo>
                  <a:lnTo>
                    <a:pt x="538" y="935"/>
                  </a:lnTo>
                  <a:lnTo>
                    <a:pt x="515" y="963"/>
                  </a:lnTo>
                  <a:lnTo>
                    <a:pt x="492" y="990"/>
                  </a:lnTo>
                  <a:lnTo>
                    <a:pt x="477" y="1001"/>
                  </a:lnTo>
                  <a:lnTo>
                    <a:pt x="462" y="1013"/>
                  </a:lnTo>
                  <a:lnTo>
                    <a:pt x="447" y="1022"/>
                  </a:lnTo>
                  <a:lnTo>
                    <a:pt x="431" y="1031"/>
                  </a:lnTo>
                  <a:lnTo>
                    <a:pt x="412" y="1040"/>
                  </a:lnTo>
                  <a:lnTo>
                    <a:pt x="390" y="1046"/>
                  </a:lnTo>
                  <a:lnTo>
                    <a:pt x="368" y="1051"/>
                  </a:lnTo>
                  <a:lnTo>
                    <a:pt x="344" y="1055"/>
                  </a:lnTo>
                  <a:lnTo>
                    <a:pt x="319" y="1057"/>
                  </a:lnTo>
                  <a:lnTo>
                    <a:pt x="289" y="1059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blackGray">
            <a:xfrm>
              <a:off x="8684353" y="471425"/>
              <a:ext cx="45476" cy="55806"/>
            </a:xfrm>
            <a:custGeom>
              <a:avLst/>
              <a:gdLst>
                <a:gd name="T0" fmla="*/ 2147483647 w 348"/>
                <a:gd name="T1" fmla="*/ 0 h 427"/>
                <a:gd name="T2" fmla="*/ 2147483647 w 348"/>
                <a:gd name="T3" fmla="*/ 2147483647 h 427"/>
                <a:gd name="T4" fmla="*/ 2147483647 w 348"/>
                <a:gd name="T5" fmla="*/ 2147483647 h 427"/>
                <a:gd name="T6" fmla="*/ 2147483647 w 348"/>
                <a:gd name="T7" fmla="*/ 2147483647 h 427"/>
                <a:gd name="T8" fmla="*/ 2147483647 w 348"/>
                <a:gd name="T9" fmla="*/ 2147483647 h 427"/>
                <a:gd name="T10" fmla="*/ 2147483647 w 348"/>
                <a:gd name="T11" fmla="*/ 2147483647 h 427"/>
                <a:gd name="T12" fmla="*/ 2147483647 w 348"/>
                <a:gd name="T13" fmla="*/ 2147483647 h 427"/>
                <a:gd name="T14" fmla="*/ 2147483647 w 348"/>
                <a:gd name="T15" fmla="*/ 2147483647 h 427"/>
                <a:gd name="T16" fmla="*/ 2147483647 w 348"/>
                <a:gd name="T17" fmla="*/ 2147483647 h 427"/>
                <a:gd name="T18" fmla="*/ 2147483647 w 348"/>
                <a:gd name="T19" fmla="*/ 2147483647 h 427"/>
                <a:gd name="T20" fmla="*/ 2147483647 w 348"/>
                <a:gd name="T21" fmla="*/ 2147483647 h 427"/>
                <a:gd name="T22" fmla="*/ 2147483647 w 348"/>
                <a:gd name="T23" fmla="*/ 2147483647 h 427"/>
                <a:gd name="T24" fmla="*/ 2147483647 w 348"/>
                <a:gd name="T25" fmla="*/ 2147483647 h 427"/>
                <a:gd name="T26" fmla="*/ 2147483647 w 348"/>
                <a:gd name="T27" fmla="*/ 2147483647 h 427"/>
                <a:gd name="T28" fmla="*/ 2147483647 w 348"/>
                <a:gd name="T29" fmla="*/ 2147483647 h 427"/>
                <a:gd name="T30" fmla="*/ 0 w 348"/>
                <a:gd name="T31" fmla="*/ 2147483647 h 427"/>
                <a:gd name="T32" fmla="*/ 0 w 348"/>
                <a:gd name="T33" fmla="*/ 2147483647 h 427"/>
                <a:gd name="T34" fmla="*/ 2147483647 w 348"/>
                <a:gd name="T35" fmla="*/ 2147483647 h 427"/>
                <a:gd name="T36" fmla="*/ 2147483647 w 348"/>
                <a:gd name="T37" fmla="*/ 2147483647 h 427"/>
                <a:gd name="T38" fmla="*/ 2147483647 w 348"/>
                <a:gd name="T39" fmla="*/ 2147483647 h 427"/>
                <a:gd name="T40" fmla="*/ 2147483647 w 348"/>
                <a:gd name="T41" fmla="*/ 2147483647 h 427"/>
                <a:gd name="T42" fmla="*/ 2147483647 w 348"/>
                <a:gd name="T43" fmla="*/ 2147483647 h 427"/>
                <a:gd name="T44" fmla="*/ 2147483647 w 348"/>
                <a:gd name="T45" fmla="*/ 2147483647 h 427"/>
                <a:gd name="T46" fmla="*/ 2147483647 w 348"/>
                <a:gd name="T47" fmla="*/ 2147483647 h 427"/>
                <a:gd name="T48" fmla="*/ 2147483647 w 348"/>
                <a:gd name="T49" fmla="*/ 2147483647 h 427"/>
                <a:gd name="T50" fmla="*/ 2147483647 w 348"/>
                <a:gd name="T51" fmla="*/ 2147483647 h 427"/>
                <a:gd name="T52" fmla="*/ 2147483647 w 348"/>
                <a:gd name="T53" fmla="*/ 2147483647 h 427"/>
                <a:gd name="T54" fmla="*/ 2147483647 w 348"/>
                <a:gd name="T55" fmla="*/ 2147483647 h 427"/>
                <a:gd name="T56" fmla="*/ 2147483647 w 348"/>
                <a:gd name="T57" fmla="*/ 2147483647 h 427"/>
                <a:gd name="T58" fmla="*/ 2147483647 w 348"/>
                <a:gd name="T59" fmla="*/ 2147483647 h 427"/>
                <a:gd name="T60" fmla="*/ 2147483647 w 348"/>
                <a:gd name="T61" fmla="*/ 2147483647 h 427"/>
                <a:gd name="T62" fmla="*/ 2147483647 w 348"/>
                <a:gd name="T63" fmla="*/ 2147483647 h 427"/>
                <a:gd name="T64" fmla="*/ 2147483647 w 348"/>
                <a:gd name="T65" fmla="*/ 2147483647 h 427"/>
                <a:gd name="T66" fmla="*/ 2147483647 w 348"/>
                <a:gd name="T67" fmla="*/ 2147483647 h 427"/>
                <a:gd name="T68" fmla="*/ 2147483647 w 348"/>
                <a:gd name="T69" fmla="*/ 2147483647 h 427"/>
                <a:gd name="T70" fmla="*/ 2147483647 w 348"/>
                <a:gd name="T71" fmla="*/ 2147483647 h 427"/>
                <a:gd name="T72" fmla="*/ 2147483647 w 348"/>
                <a:gd name="T73" fmla="*/ 2147483647 h 427"/>
                <a:gd name="T74" fmla="*/ 2147483647 w 348"/>
                <a:gd name="T75" fmla="*/ 2147483647 h 427"/>
                <a:gd name="T76" fmla="*/ 2147483647 w 348"/>
                <a:gd name="T77" fmla="*/ 2147483647 h 427"/>
                <a:gd name="T78" fmla="*/ 2147483647 w 348"/>
                <a:gd name="T79" fmla="*/ 2147483647 h 427"/>
                <a:gd name="T80" fmla="*/ 2147483647 w 348"/>
                <a:gd name="T81" fmla="*/ 2147483647 h 427"/>
                <a:gd name="T82" fmla="*/ 2147483647 w 348"/>
                <a:gd name="T83" fmla="*/ 2147483647 h 427"/>
                <a:gd name="T84" fmla="*/ 2147483647 w 348"/>
                <a:gd name="T85" fmla="*/ 2147483647 h 427"/>
                <a:gd name="T86" fmla="*/ 2147483647 w 348"/>
                <a:gd name="T87" fmla="*/ 2147483647 h 427"/>
                <a:gd name="T88" fmla="*/ 2147483647 w 348"/>
                <a:gd name="T89" fmla="*/ 2147483647 h 427"/>
                <a:gd name="T90" fmla="*/ 2147483647 w 348"/>
                <a:gd name="T91" fmla="*/ 2147483647 h 427"/>
                <a:gd name="T92" fmla="*/ 2147483647 w 348"/>
                <a:gd name="T93" fmla="*/ 2147483647 h 427"/>
                <a:gd name="T94" fmla="*/ 2147483647 w 348"/>
                <a:gd name="T95" fmla="*/ 2147483647 h 427"/>
                <a:gd name="T96" fmla="*/ 2147483647 w 348"/>
                <a:gd name="T97" fmla="*/ 2147483647 h 427"/>
                <a:gd name="T98" fmla="*/ 2147483647 w 348"/>
                <a:gd name="T99" fmla="*/ 2147483647 h 427"/>
                <a:gd name="T100" fmla="*/ 2147483647 w 348"/>
                <a:gd name="T101" fmla="*/ 0 h 42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348" h="427">
                  <a:moveTo>
                    <a:pt x="348" y="0"/>
                  </a:moveTo>
                  <a:lnTo>
                    <a:pt x="245" y="50"/>
                  </a:lnTo>
                  <a:lnTo>
                    <a:pt x="188" y="77"/>
                  </a:lnTo>
                  <a:lnTo>
                    <a:pt x="138" y="103"/>
                  </a:lnTo>
                  <a:lnTo>
                    <a:pt x="95" y="129"/>
                  </a:lnTo>
                  <a:lnTo>
                    <a:pt x="77" y="140"/>
                  </a:lnTo>
                  <a:lnTo>
                    <a:pt x="60" y="153"/>
                  </a:lnTo>
                  <a:lnTo>
                    <a:pt x="48" y="166"/>
                  </a:lnTo>
                  <a:lnTo>
                    <a:pt x="35" y="180"/>
                  </a:lnTo>
                  <a:lnTo>
                    <a:pt x="24" y="195"/>
                  </a:lnTo>
                  <a:lnTo>
                    <a:pt x="14" y="210"/>
                  </a:lnTo>
                  <a:lnTo>
                    <a:pt x="9" y="226"/>
                  </a:lnTo>
                  <a:lnTo>
                    <a:pt x="3" y="245"/>
                  </a:lnTo>
                  <a:lnTo>
                    <a:pt x="2" y="263"/>
                  </a:lnTo>
                  <a:lnTo>
                    <a:pt x="0" y="285"/>
                  </a:lnTo>
                  <a:lnTo>
                    <a:pt x="2" y="302"/>
                  </a:lnTo>
                  <a:lnTo>
                    <a:pt x="3" y="317"/>
                  </a:lnTo>
                  <a:lnTo>
                    <a:pt x="5" y="331"/>
                  </a:lnTo>
                  <a:lnTo>
                    <a:pt x="11" y="344"/>
                  </a:lnTo>
                  <a:lnTo>
                    <a:pt x="16" y="357"/>
                  </a:lnTo>
                  <a:lnTo>
                    <a:pt x="24" y="370"/>
                  </a:lnTo>
                  <a:lnTo>
                    <a:pt x="33" y="379"/>
                  </a:lnTo>
                  <a:lnTo>
                    <a:pt x="42" y="390"/>
                  </a:lnTo>
                  <a:lnTo>
                    <a:pt x="53" y="398"/>
                  </a:lnTo>
                  <a:lnTo>
                    <a:pt x="64" y="405"/>
                  </a:lnTo>
                  <a:lnTo>
                    <a:pt x="77" y="412"/>
                  </a:lnTo>
                  <a:lnTo>
                    <a:pt x="92" y="416"/>
                  </a:lnTo>
                  <a:lnTo>
                    <a:pt x="107" y="422"/>
                  </a:lnTo>
                  <a:lnTo>
                    <a:pt x="123" y="423"/>
                  </a:lnTo>
                  <a:lnTo>
                    <a:pt x="141" y="425"/>
                  </a:lnTo>
                  <a:lnTo>
                    <a:pt x="160" y="427"/>
                  </a:lnTo>
                  <a:lnTo>
                    <a:pt x="184" y="425"/>
                  </a:lnTo>
                  <a:lnTo>
                    <a:pt x="204" y="422"/>
                  </a:lnTo>
                  <a:lnTo>
                    <a:pt x="224" y="414"/>
                  </a:lnTo>
                  <a:lnTo>
                    <a:pt x="245" y="407"/>
                  </a:lnTo>
                  <a:lnTo>
                    <a:pt x="261" y="396"/>
                  </a:lnTo>
                  <a:lnTo>
                    <a:pt x="276" y="385"/>
                  </a:lnTo>
                  <a:lnTo>
                    <a:pt x="291" y="370"/>
                  </a:lnTo>
                  <a:lnTo>
                    <a:pt x="302" y="355"/>
                  </a:lnTo>
                  <a:lnTo>
                    <a:pt x="313" y="339"/>
                  </a:lnTo>
                  <a:lnTo>
                    <a:pt x="322" y="320"/>
                  </a:lnTo>
                  <a:lnTo>
                    <a:pt x="331" y="302"/>
                  </a:lnTo>
                  <a:lnTo>
                    <a:pt x="337" y="282"/>
                  </a:lnTo>
                  <a:lnTo>
                    <a:pt x="342" y="261"/>
                  </a:lnTo>
                  <a:lnTo>
                    <a:pt x="346" y="241"/>
                  </a:lnTo>
                  <a:lnTo>
                    <a:pt x="348" y="219"/>
                  </a:lnTo>
                  <a:lnTo>
                    <a:pt x="348" y="199"/>
                  </a:lnTo>
                  <a:lnTo>
                    <a:pt x="348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blackGray">
            <a:xfrm>
              <a:off x="8773588" y="358954"/>
              <a:ext cx="41185" cy="182872"/>
            </a:xfrm>
            <a:custGeom>
              <a:avLst/>
              <a:gdLst>
                <a:gd name="T0" fmla="*/ 2147483647 w 318"/>
                <a:gd name="T1" fmla="*/ 2147483647 h 1406"/>
                <a:gd name="T2" fmla="*/ 2147483647 w 318"/>
                <a:gd name="T3" fmla="*/ 2147483647 h 1406"/>
                <a:gd name="T4" fmla="*/ 2147483647 w 318"/>
                <a:gd name="T5" fmla="*/ 2147483647 h 1406"/>
                <a:gd name="T6" fmla="*/ 2147483647 w 318"/>
                <a:gd name="T7" fmla="*/ 2147483647 h 1406"/>
                <a:gd name="T8" fmla="*/ 2147483647 w 318"/>
                <a:gd name="T9" fmla="*/ 2147483647 h 1406"/>
                <a:gd name="T10" fmla="*/ 2147483647 w 318"/>
                <a:gd name="T11" fmla="*/ 2147483647 h 1406"/>
                <a:gd name="T12" fmla="*/ 2147483647 w 318"/>
                <a:gd name="T13" fmla="*/ 2147483647 h 1406"/>
                <a:gd name="T14" fmla="*/ 2147483647 w 318"/>
                <a:gd name="T15" fmla="*/ 2147483647 h 1406"/>
                <a:gd name="T16" fmla="*/ 2147483647 w 318"/>
                <a:gd name="T17" fmla="*/ 2147483647 h 1406"/>
                <a:gd name="T18" fmla="*/ 2147483647 w 318"/>
                <a:gd name="T19" fmla="*/ 2147483647 h 1406"/>
                <a:gd name="T20" fmla="*/ 2147483647 w 318"/>
                <a:gd name="T21" fmla="*/ 2147483647 h 1406"/>
                <a:gd name="T22" fmla="*/ 2147483647 w 318"/>
                <a:gd name="T23" fmla="*/ 2147483647 h 1406"/>
                <a:gd name="T24" fmla="*/ 2147483647 w 318"/>
                <a:gd name="T25" fmla="*/ 2147483647 h 1406"/>
                <a:gd name="T26" fmla="*/ 2147483647 w 318"/>
                <a:gd name="T27" fmla="*/ 2147483647 h 1406"/>
                <a:gd name="T28" fmla="*/ 2147483647 w 318"/>
                <a:gd name="T29" fmla="*/ 2147483647 h 1406"/>
                <a:gd name="T30" fmla="*/ 2147483647 w 318"/>
                <a:gd name="T31" fmla="*/ 2147483647 h 1406"/>
                <a:gd name="T32" fmla="*/ 2147483647 w 318"/>
                <a:gd name="T33" fmla="*/ 2147483647 h 1406"/>
                <a:gd name="T34" fmla="*/ 2147483647 w 318"/>
                <a:gd name="T35" fmla="*/ 2147483647 h 1406"/>
                <a:gd name="T36" fmla="*/ 2147483647 w 318"/>
                <a:gd name="T37" fmla="*/ 2147483647 h 1406"/>
                <a:gd name="T38" fmla="*/ 2147483647 w 318"/>
                <a:gd name="T39" fmla="*/ 2147483647 h 1406"/>
                <a:gd name="T40" fmla="*/ 2147483647 w 318"/>
                <a:gd name="T41" fmla="*/ 2147483647 h 1406"/>
                <a:gd name="T42" fmla="*/ 2147483647 w 318"/>
                <a:gd name="T43" fmla="*/ 2147483647 h 1406"/>
                <a:gd name="T44" fmla="*/ 0 w 318"/>
                <a:gd name="T45" fmla="*/ 2147483647 h 1406"/>
                <a:gd name="T46" fmla="*/ 2147483647 w 318"/>
                <a:gd name="T47" fmla="*/ 0 h 1406"/>
                <a:gd name="T48" fmla="*/ 2147483647 w 318"/>
                <a:gd name="T49" fmla="*/ 2147483647 h 1406"/>
                <a:gd name="T50" fmla="*/ 2147483647 w 318"/>
                <a:gd name="T51" fmla="*/ 2147483647 h 1406"/>
                <a:gd name="T52" fmla="*/ 2147483647 w 318"/>
                <a:gd name="T53" fmla="*/ 2147483647 h 1406"/>
                <a:gd name="T54" fmla="*/ 2147483647 w 318"/>
                <a:gd name="T55" fmla="*/ 2147483647 h 1406"/>
                <a:gd name="T56" fmla="*/ 2147483647 w 318"/>
                <a:gd name="T57" fmla="*/ 2147483647 h 1406"/>
                <a:gd name="T58" fmla="*/ 2147483647 w 318"/>
                <a:gd name="T59" fmla="*/ 2147483647 h 1406"/>
                <a:gd name="T60" fmla="*/ 2147483647 w 318"/>
                <a:gd name="T61" fmla="*/ 2147483647 h 1406"/>
                <a:gd name="T62" fmla="*/ 2147483647 w 318"/>
                <a:gd name="T63" fmla="*/ 2147483647 h 1406"/>
                <a:gd name="T64" fmla="*/ 2147483647 w 318"/>
                <a:gd name="T65" fmla="*/ 2147483647 h 1406"/>
                <a:gd name="T66" fmla="*/ 2147483647 w 318"/>
                <a:gd name="T67" fmla="*/ 2147483647 h 140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318" h="1406">
                  <a:moveTo>
                    <a:pt x="318" y="1406"/>
                  </a:moveTo>
                  <a:lnTo>
                    <a:pt x="27" y="1406"/>
                  </a:lnTo>
                  <a:lnTo>
                    <a:pt x="40" y="1387"/>
                  </a:lnTo>
                  <a:lnTo>
                    <a:pt x="53" y="1363"/>
                  </a:lnTo>
                  <a:lnTo>
                    <a:pt x="62" y="1337"/>
                  </a:lnTo>
                  <a:lnTo>
                    <a:pt x="69" y="1310"/>
                  </a:lnTo>
                  <a:lnTo>
                    <a:pt x="73" y="1282"/>
                  </a:lnTo>
                  <a:lnTo>
                    <a:pt x="77" y="1251"/>
                  </a:lnTo>
                  <a:lnTo>
                    <a:pt x="77" y="1220"/>
                  </a:lnTo>
                  <a:lnTo>
                    <a:pt x="79" y="1159"/>
                  </a:lnTo>
                  <a:lnTo>
                    <a:pt x="75" y="267"/>
                  </a:lnTo>
                  <a:lnTo>
                    <a:pt x="75" y="203"/>
                  </a:lnTo>
                  <a:lnTo>
                    <a:pt x="73" y="174"/>
                  </a:lnTo>
                  <a:lnTo>
                    <a:pt x="69" y="146"/>
                  </a:lnTo>
                  <a:lnTo>
                    <a:pt x="62" y="120"/>
                  </a:lnTo>
                  <a:lnTo>
                    <a:pt x="53" y="96"/>
                  </a:lnTo>
                  <a:lnTo>
                    <a:pt x="47" y="87"/>
                  </a:lnTo>
                  <a:lnTo>
                    <a:pt x="40" y="78"/>
                  </a:lnTo>
                  <a:lnTo>
                    <a:pt x="33" y="69"/>
                  </a:lnTo>
                  <a:lnTo>
                    <a:pt x="23" y="59"/>
                  </a:lnTo>
                  <a:lnTo>
                    <a:pt x="0" y="43"/>
                  </a:lnTo>
                  <a:lnTo>
                    <a:pt x="265" y="0"/>
                  </a:lnTo>
                  <a:lnTo>
                    <a:pt x="268" y="1159"/>
                  </a:lnTo>
                  <a:lnTo>
                    <a:pt x="268" y="1220"/>
                  </a:lnTo>
                  <a:lnTo>
                    <a:pt x="270" y="1251"/>
                  </a:lnTo>
                  <a:lnTo>
                    <a:pt x="272" y="1282"/>
                  </a:lnTo>
                  <a:lnTo>
                    <a:pt x="278" y="1310"/>
                  </a:lnTo>
                  <a:lnTo>
                    <a:pt x="283" y="1337"/>
                  </a:lnTo>
                  <a:lnTo>
                    <a:pt x="294" y="1363"/>
                  </a:lnTo>
                  <a:lnTo>
                    <a:pt x="305" y="1387"/>
                  </a:lnTo>
                  <a:lnTo>
                    <a:pt x="318" y="1406"/>
                  </a:lnTo>
                  <a:close/>
                </a:path>
              </a:pathLst>
            </a:custGeom>
            <a:solidFill>
              <a:srgbClr val="00457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blackGray">
            <a:xfrm>
              <a:off x="7443647" y="560714"/>
              <a:ext cx="250544" cy="93583"/>
            </a:xfrm>
            <a:custGeom>
              <a:avLst/>
              <a:gdLst>
                <a:gd name="T0" fmla="*/ 2147483647 w 1925"/>
                <a:gd name="T1" fmla="*/ 2147483647 h 722"/>
                <a:gd name="T2" fmla="*/ 2147483647 w 1925"/>
                <a:gd name="T3" fmla="*/ 2147483647 h 722"/>
                <a:gd name="T4" fmla="*/ 2147483647 w 1925"/>
                <a:gd name="T5" fmla="*/ 2147483647 h 722"/>
                <a:gd name="T6" fmla="*/ 2147483647 w 1925"/>
                <a:gd name="T7" fmla="*/ 2147483647 h 722"/>
                <a:gd name="T8" fmla="*/ 2147483647 w 1925"/>
                <a:gd name="T9" fmla="*/ 2147483647 h 722"/>
                <a:gd name="T10" fmla="*/ 2147483647 w 1925"/>
                <a:gd name="T11" fmla="*/ 2147483647 h 722"/>
                <a:gd name="T12" fmla="*/ 2147483647 w 1925"/>
                <a:gd name="T13" fmla="*/ 2147483647 h 722"/>
                <a:gd name="T14" fmla="*/ 2147483647 w 1925"/>
                <a:gd name="T15" fmla="*/ 2147483647 h 722"/>
                <a:gd name="T16" fmla="*/ 2147483647 w 1925"/>
                <a:gd name="T17" fmla="*/ 2147483647 h 722"/>
                <a:gd name="T18" fmla="*/ 2147483647 w 1925"/>
                <a:gd name="T19" fmla="*/ 2147483647 h 722"/>
                <a:gd name="T20" fmla="*/ 2147483647 w 1925"/>
                <a:gd name="T21" fmla="*/ 2147483647 h 722"/>
                <a:gd name="T22" fmla="*/ 2147483647 w 1925"/>
                <a:gd name="T23" fmla="*/ 2147483647 h 722"/>
                <a:gd name="T24" fmla="*/ 2147483647 w 1925"/>
                <a:gd name="T25" fmla="*/ 2147483647 h 722"/>
                <a:gd name="T26" fmla="*/ 2147483647 w 1925"/>
                <a:gd name="T27" fmla="*/ 2147483647 h 722"/>
                <a:gd name="T28" fmla="*/ 2147483647 w 1925"/>
                <a:gd name="T29" fmla="*/ 2147483647 h 722"/>
                <a:gd name="T30" fmla="*/ 2147483647 w 1925"/>
                <a:gd name="T31" fmla="*/ 2147483647 h 722"/>
                <a:gd name="T32" fmla="*/ 2147483647 w 1925"/>
                <a:gd name="T33" fmla="*/ 2147483647 h 722"/>
                <a:gd name="T34" fmla="*/ 2147483647 w 1925"/>
                <a:gd name="T35" fmla="*/ 0 h 722"/>
                <a:gd name="T36" fmla="*/ 2147483647 w 1925"/>
                <a:gd name="T37" fmla="*/ 2147483647 h 722"/>
                <a:gd name="T38" fmla="*/ 2147483647 w 1925"/>
                <a:gd name="T39" fmla="*/ 2147483647 h 722"/>
                <a:gd name="T40" fmla="*/ 2147483647 w 1925"/>
                <a:gd name="T41" fmla="*/ 2147483647 h 722"/>
                <a:gd name="T42" fmla="*/ 2147483647 w 1925"/>
                <a:gd name="T43" fmla="*/ 2147483647 h 722"/>
                <a:gd name="T44" fmla="*/ 2147483647 w 1925"/>
                <a:gd name="T45" fmla="*/ 2147483647 h 722"/>
                <a:gd name="T46" fmla="*/ 2147483647 w 1925"/>
                <a:gd name="T47" fmla="*/ 2147483647 h 722"/>
                <a:gd name="T48" fmla="*/ 2147483647 w 1925"/>
                <a:gd name="T49" fmla="*/ 2147483647 h 722"/>
                <a:gd name="T50" fmla="*/ 2147483647 w 1925"/>
                <a:gd name="T51" fmla="*/ 2147483647 h 722"/>
                <a:gd name="T52" fmla="*/ 2147483647 w 1925"/>
                <a:gd name="T53" fmla="*/ 2147483647 h 722"/>
                <a:gd name="T54" fmla="*/ 2147483647 w 1925"/>
                <a:gd name="T55" fmla="*/ 2147483647 h 722"/>
                <a:gd name="T56" fmla="*/ 2147483647 w 1925"/>
                <a:gd name="T57" fmla="*/ 2147483647 h 722"/>
                <a:gd name="T58" fmla="*/ 2147483647 w 1925"/>
                <a:gd name="T59" fmla="*/ 2147483647 h 722"/>
                <a:gd name="T60" fmla="*/ 2147483647 w 1925"/>
                <a:gd name="T61" fmla="*/ 2147483647 h 722"/>
                <a:gd name="T62" fmla="*/ 2147483647 w 1925"/>
                <a:gd name="T63" fmla="*/ 2147483647 h 722"/>
                <a:gd name="T64" fmla="*/ 2147483647 w 1925"/>
                <a:gd name="T65" fmla="*/ 2147483647 h 722"/>
                <a:gd name="T66" fmla="*/ 2147483647 w 1925"/>
                <a:gd name="T67" fmla="*/ 2147483647 h 722"/>
                <a:gd name="T68" fmla="*/ 2147483647 w 1925"/>
                <a:gd name="T69" fmla="*/ 2147483647 h 722"/>
                <a:gd name="T70" fmla="*/ 0 w 1925"/>
                <a:gd name="T71" fmla="*/ 2147483647 h 722"/>
                <a:gd name="T72" fmla="*/ 2147483647 w 1925"/>
                <a:gd name="T73" fmla="*/ 2147483647 h 722"/>
                <a:gd name="T74" fmla="*/ 2147483647 w 1925"/>
                <a:gd name="T75" fmla="*/ 2147483647 h 722"/>
                <a:gd name="T76" fmla="*/ 2147483647 w 1925"/>
                <a:gd name="T77" fmla="*/ 2147483647 h 722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925" h="722">
                  <a:moveTo>
                    <a:pt x="93" y="606"/>
                  </a:moveTo>
                  <a:lnTo>
                    <a:pt x="93" y="606"/>
                  </a:lnTo>
                  <a:lnTo>
                    <a:pt x="138" y="626"/>
                  </a:lnTo>
                  <a:lnTo>
                    <a:pt x="186" y="642"/>
                  </a:lnTo>
                  <a:lnTo>
                    <a:pt x="235" y="659"/>
                  </a:lnTo>
                  <a:lnTo>
                    <a:pt x="285" y="674"/>
                  </a:lnTo>
                  <a:lnTo>
                    <a:pt x="336" y="685"/>
                  </a:lnTo>
                  <a:lnTo>
                    <a:pt x="390" y="696"/>
                  </a:lnTo>
                  <a:lnTo>
                    <a:pt x="443" y="705"/>
                  </a:lnTo>
                  <a:lnTo>
                    <a:pt x="498" y="712"/>
                  </a:lnTo>
                  <a:lnTo>
                    <a:pt x="556" y="716"/>
                  </a:lnTo>
                  <a:lnTo>
                    <a:pt x="613" y="720"/>
                  </a:lnTo>
                  <a:lnTo>
                    <a:pt x="670" y="722"/>
                  </a:lnTo>
                  <a:lnTo>
                    <a:pt x="729" y="720"/>
                  </a:lnTo>
                  <a:lnTo>
                    <a:pt x="789" y="718"/>
                  </a:lnTo>
                  <a:lnTo>
                    <a:pt x="848" y="712"/>
                  </a:lnTo>
                  <a:lnTo>
                    <a:pt x="909" y="705"/>
                  </a:lnTo>
                  <a:lnTo>
                    <a:pt x="970" y="694"/>
                  </a:lnTo>
                  <a:lnTo>
                    <a:pt x="1030" y="683"/>
                  </a:lnTo>
                  <a:lnTo>
                    <a:pt x="1093" y="668"/>
                  </a:lnTo>
                  <a:lnTo>
                    <a:pt x="1154" y="652"/>
                  </a:lnTo>
                  <a:lnTo>
                    <a:pt x="1215" y="633"/>
                  </a:lnTo>
                  <a:lnTo>
                    <a:pt x="1277" y="611"/>
                  </a:lnTo>
                  <a:lnTo>
                    <a:pt x="1338" y="587"/>
                  </a:lnTo>
                  <a:lnTo>
                    <a:pt x="1399" y="560"/>
                  </a:lnTo>
                  <a:lnTo>
                    <a:pt x="1459" y="530"/>
                  </a:lnTo>
                  <a:lnTo>
                    <a:pt x="1520" y="497"/>
                  </a:lnTo>
                  <a:lnTo>
                    <a:pt x="1581" y="464"/>
                  </a:lnTo>
                  <a:lnTo>
                    <a:pt x="1640" y="425"/>
                  </a:lnTo>
                  <a:lnTo>
                    <a:pt x="1699" y="385"/>
                  </a:lnTo>
                  <a:lnTo>
                    <a:pt x="1758" y="340"/>
                  </a:lnTo>
                  <a:lnTo>
                    <a:pt x="1815" y="294"/>
                  </a:lnTo>
                  <a:lnTo>
                    <a:pt x="1870" y="247"/>
                  </a:lnTo>
                  <a:lnTo>
                    <a:pt x="1925" y="193"/>
                  </a:lnTo>
                  <a:lnTo>
                    <a:pt x="1783" y="0"/>
                  </a:lnTo>
                  <a:lnTo>
                    <a:pt x="1728" y="55"/>
                  </a:lnTo>
                  <a:lnTo>
                    <a:pt x="1673" y="107"/>
                  </a:lnTo>
                  <a:lnTo>
                    <a:pt x="1616" y="154"/>
                  </a:lnTo>
                  <a:lnTo>
                    <a:pt x="1559" y="200"/>
                  </a:lnTo>
                  <a:lnTo>
                    <a:pt x="1500" y="245"/>
                  </a:lnTo>
                  <a:lnTo>
                    <a:pt x="1441" y="285"/>
                  </a:lnTo>
                  <a:lnTo>
                    <a:pt x="1382" y="324"/>
                  </a:lnTo>
                  <a:lnTo>
                    <a:pt x="1321" y="361"/>
                  </a:lnTo>
                  <a:lnTo>
                    <a:pt x="1261" y="394"/>
                  </a:lnTo>
                  <a:lnTo>
                    <a:pt x="1202" y="425"/>
                  </a:lnTo>
                  <a:lnTo>
                    <a:pt x="1141" y="455"/>
                  </a:lnTo>
                  <a:lnTo>
                    <a:pt x="1080" y="480"/>
                  </a:lnTo>
                  <a:lnTo>
                    <a:pt x="1021" y="504"/>
                  </a:lnTo>
                  <a:lnTo>
                    <a:pt x="961" y="526"/>
                  </a:lnTo>
                  <a:lnTo>
                    <a:pt x="900" y="547"/>
                  </a:lnTo>
                  <a:lnTo>
                    <a:pt x="841" y="563"/>
                  </a:lnTo>
                  <a:lnTo>
                    <a:pt x="782" y="578"/>
                  </a:lnTo>
                  <a:lnTo>
                    <a:pt x="723" y="591"/>
                  </a:lnTo>
                  <a:lnTo>
                    <a:pt x="666" y="600"/>
                  </a:lnTo>
                  <a:lnTo>
                    <a:pt x="609" y="609"/>
                  </a:lnTo>
                  <a:lnTo>
                    <a:pt x="552" y="615"/>
                  </a:lnTo>
                  <a:lnTo>
                    <a:pt x="497" y="619"/>
                  </a:lnTo>
                  <a:lnTo>
                    <a:pt x="443" y="620"/>
                  </a:lnTo>
                  <a:lnTo>
                    <a:pt x="390" y="620"/>
                  </a:lnTo>
                  <a:lnTo>
                    <a:pt x="336" y="619"/>
                  </a:lnTo>
                  <a:lnTo>
                    <a:pt x="287" y="613"/>
                  </a:lnTo>
                  <a:lnTo>
                    <a:pt x="237" y="607"/>
                  </a:lnTo>
                  <a:lnTo>
                    <a:pt x="187" y="598"/>
                  </a:lnTo>
                  <a:lnTo>
                    <a:pt x="141" y="587"/>
                  </a:lnTo>
                  <a:lnTo>
                    <a:pt x="97" y="576"/>
                  </a:lnTo>
                  <a:lnTo>
                    <a:pt x="53" y="561"/>
                  </a:lnTo>
                  <a:lnTo>
                    <a:pt x="11" y="545"/>
                  </a:lnTo>
                  <a:lnTo>
                    <a:pt x="5" y="543"/>
                  </a:lnTo>
                  <a:lnTo>
                    <a:pt x="1" y="543"/>
                  </a:lnTo>
                  <a:lnTo>
                    <a:pt x="0" y="547"/>
                  </a:lnTo>
                  <a:lnTo>
                    <a:pt x="0" y="550"/>
                  </a:lnTo>
                  <a:lnTo>
                    <a:pt x="3" y="556"/>
                  </a:lnTo>
                  <a:lnTo>
                    <a:pt x="11" y="563"/>
                  </a:lnTo>
                  <a:lnTo>
                    <a:pt x="20" y="571"/>
                  </a:lnTo>
                  <a:lnTo>
                    <a:pt x="36" y="580"/>
                  </a:lnTo>
                  <a:lnTo>
                    <a:pt x="93" y="606"/>
                  </a:lnTo>
                  <a:close/>
                </a:path>
              </a:pathLst>
            </a:custGeom>
            <a:solidFill>
              <a:srgbClr val="0078A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" name="Freeform 29"/>
            <p:cNvSpPr>
              <a:spLocks/>
            </p:cNvSpPr>
            <p:nvPr/>
          </p:nvSpPr>
          <p:spPr bwMode="blackGray">
            <a:xfrm>
              <a:off x="7443647" y="560714"/>
              <a:ext cx="250544" cy="93583"/>
            </a:xfrm>
            <a:custGeom>
              <a:avLst/>
              <a:gdLst>
                <a:gd name="T0" fmla="*/ 2147483647 w 1925"/>
                <a:gd name="T1" fmla="*/ 2147483647 h 722"/>
                <a:gd name="T2" fmla="*/ 2147483647 w 1925"/>
                <a:gd name="T3" fmla="*/ 2147483647 h 722"/>
                <a:gd name="T4" fmla="*/ 2147483647 w 1925"/>
                <a:gd name="T5" fmla="*/ 2147483647 h 722"/>
                <a:gd name="T6" fmla="*/ 2147483647 w 1925"/>
                <a:gd name="T7" fmla="*/ 2147483647 h 722"/>
                <a:gd name="T8" fmla="*/ 2147483647 w 1925"/>
                <a:gd name="T9" fmla="*/ 2147483647 h 722"/>
                <a:gd name="T10" fmla="*/ 2147483647 w 1925"/>
                <a:gd name="T11" fmla="*/ 2147483647 h 722"/>
                <a:gd name="T12" fmla="*/ 2147483647 w 1925"/>
                <a:gd name="T13" fmla="*/ 2147483647 h 722"/>
                <a:gd name="T14" fmla="*/ 2147483647 w 1925"/>
                <a:gd name="T15" fmla="*/ 2147483647 h 722"/>
                <a:gd name="T16" fmla="*/ 2147483647 w 1925"/>
                <a:gd name="T17" fmla="*/ 2147483647 h 722"/>
                <a:gd name="T18" fmla="*/ 2147483647 w 1925"/>
                <a:gd name="T19" fmla="*/ 2147483647 h 722"/>
                <a:gd name="T20" fmla="*/ 2147483647 w 1925"/>
                <a:gd name="T21" fmla="*/ 2147483647 h 722"/>
                <a:gd name="T22" fmla="*/ 2147483647 w 1925"/>
                <a:gd name="T23" fmla="*/ 2147483647 h 722"/>
                <a:gd name="T24" fmla="*/ 2147483647 w 1925"/>
                <a:gd name="T25" fmla="*/ 2147483647 h 722"/>
                <a:gd name="T26" fmla="*/ 2147483647 w 1925"/>
                <a:gd name="T27" fmla="*/ 2147483647 h 722"/>
                <a:gd name="T28" fmla="*/ 2147483647 w 1925"/>
                <a:gd name="T29" fmla="*/ 2147483647 h 722"/>
                <a:gd name="T30" fmla="*/ 2147483647 w 1925"/>
                <a:gd name="T31" fmla="*/ 2147483647 h 722"/>
                <a:gd name="T32" fmla="*/ 2147483647 w 1925"/>
                <a:gd name="T33" fmla="*/ 2147483647 h 722"/>
                <a:gd name="T34" fmla="*/ 2147483647 w 1925"/>
                <a:gd name="T35" fmla="*/ 0 h 722"/>
                <a:gd name="T36" fmla="*/ 2147483647 w 1925"/>
                <a:gd name="T37" fmla="*/ 2147483647 h 722"/>
                <a:gd name="T38" fmla="*/ 2147483647 w 1925"/>
                <a:gd name="T39" fmla="*/ 2147483647 h 722"/>
                <a:gd name="T40" fmla="*/ 2147483647 w 1925"/>
                <a:gd name="T41" fmla="*/ 2147483647 h 722"/>
                <a:gd name="T42" fmla="*/ 2147483647 w 1925"/>
                <a:gd name="T43" fmla="*/ 2147483647 h 722"/>
                <a:gd name="T44" fmla="*/ 2147483647 w 1925"/>
                <a:gd name="T45" fmla="*/ 2147483647 h 722"/>
                <a:gd name="T46" fmla="*/ 2147483647 w 1925"/>
                <a:gd name="T47" fmla="*/ 2147483647 h 722"/>
                <a:gd name="T48" fmla="*/ 2147483647 w 1925"/>
                <a:gd name="T49" fmla="*/ 2147483647 h 722"/>
                <a:gd name="T50" fmla="*/ 2147483647 w 1925"/>
                <a:gd name="T51" fmla="*/ 2147483647 h 722"/>
                <a:gd name="T52" fmla="*/ 2147483647 w 1925"/>
                <a:gd name="T53" fmla="*/ 2147483647 h 722"/>
                <a:gd name="T54" fmla="*/ 2147483647 w 1925"/>
                <a:gd name="T55" fmla="*/ 2147483647 h 722"/>
                <a:gd name="T56" fmla="*/ 2147483647 w 1925"/>
                <a:gd name="T57" fmla="*/ 2147483647 h 722"/>
                <a:gd name="T58" fmla="*/ 2147483647 w 1925"/>
                <a:gd name="T59" fmla="*/ 2147483647 h 722"/>
                <a:gd name="T60" fmla="*/ 2147483647 w 1925"/>
                <a:gd name="T61" fmla="*/ 2147483647 h 722"/>
                <a:gd name="T62" fmla="*/ 2147483647 w 1925"/>
                <a:gd name="T63" fmla="*/ 2147483647 h 722"/>
                <a:gd name="T64" fmla="*/ 2147483647 w 1925"/>
                <a:gd name="T65" fmla="*/ 2147483647 h 722"/>
                <a:gd name="T66" fmla="*/ 2147483647 w 1925"/>
                <a:gd name="T67" fmla="*/ 2147483647 h 722"/>
                <a:gd name="T68" fmla="*/ 2147483647 w 1925"/>
                <a:gd name="T69" fmla="*/ 2147483647 h 722"/>
                <a:gd name="T70" fmla="*/ 0 w 1925"/>
                <a:gd name="T71" fmla="*/ 2147483647 h 722"/>
                <a:gd name="T72" fmla="*/ 2147483647 w 1925"/>
                <a:gd name="T73" fmla="*/ 2147483647 h 722"/>
                <a:gd name="T74" fmla="*/ 2147483647 w 1925"/>
                <a:gd name="T75" fmla="*/ 2147483647 h 722"/>
                <a:gd name="T76" fmla="*/ 2147483647 w 1925"/>
                <a:gd name="T77" fmla="*/ 2147483647 h 722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925" h="722">
                  <a:moveTo>
                    <a:pt x="93" y="606"/>
                  </a:moveTo>
                  <a:lnTo>
                    <a:pt x="93" y="606"/>
                  </a:lnTo>
                  <a:lnTo>
                    <a:pt x="138" y="626"/>
                  </a:lnTo>
                  <a:lnTo>
                    <a:pt x="186" y="642"/>
                  </a:lnTo>
                  <a:lnTo>
                    <a:pt x="235" y="659"/>
                  </a:lnTo>
                  <a:lnTo>
                    <a:pt x="285" y="674"/>
                  </a:lnTo>
                  <a:lnTo>
                    <a:pt x="336" y="685"/>
                  </a:lnTo>
                  <a:lnTo>
                    <a:pt x="390" y="696"/>
                  </a:lnTo>
                  <a:lnTo>
                    <a:pt x="443" y="705"/>
                  </a:lnTo>
                  <a:lnTo>
                    <a:pt x="498" y="712"/>
                  </a:lnTo>
                  <a:lnTo>
                    <a:pt x="556" y="716"/>
                  </a:lnTo>
                  <a:lnTo>
                    <a:pt x="613" y="720"/>
                  </a:lnTo>
                  <a:lnTo>
                    <a:pt x="670" y="722"/>
                  </a:lnTo>
                  <a:lnTo>
                    <a:pt x="729" y="720"/>
                  </a:lnTo>
                  <a:lnTo>
                    <a:pt x="789" y="718"/>
                  </a:lnTo>
                  <a:lnTo>
                    <a:pt x="848" y="712"/>
                  </a:lnTo>
                  <a:lnTo>
                    <a:pt x="909" y="705"/>
                  </a:lnTo>
                  <a:lnTo>
                    <a:pt x="970" y="694"/>
                  </a:lnTo>
                  <a:lnTo>
                    <a:pt x="1030" y="683"/>
                  </a:lnTo>
                  <a:lnTo>
                    <a:pt x="1093" y="668"/>
                  </a:lnTo>
                  <a:lnTo>
                    <a:pt x="1154" y="652"/>
                  </a:lnTo>
                  <a:lnTo>
                    <a:pt x="1215" y="633"/>
                  </a:lnTo>
                  <a:lnTo>
                    <a:pt x="1277" y="611"/>
                  </a:lnTo>
                  <a:lnTo>
                    <a:pt x="1338" y="587"/>
                  </a:lnTo>
                  <a:lnTo>
                    <a:pt x="1399" y="560"/>
                  </a:lnTo>
                  <a:lnTo>
                    <a:pt x="1459" y="530"/>
                  </a:lnTo>
                  <a:lnTo>
                    <a:pt x="1520" y="497"/>
                  </a:lnTo>
                  <a:lnTo>
                    <a:pt x="1581" y="464"/>
                  </a:lnTo>
                  <a:lnTo>
                    <a:pt x="1640" y="425"/>
                  </a:lnTo>
                  <a:lnTo>
                    <a:pt x="1699" y="385"/>
                  </a:lnTo>
                  <a:lnTo>
                    <a:pt x="1758" y="340"/>
                  </a:lnTo>
                  <a:lnTo>
                    <a:pt x="1815" y="294"/>
                  </a:lnTo>
                  <a:lnTo>
                    <a:pt x="1870" y="247"/>
                  </a:lnTo>
                  <a:lnTo>
                    <a:pt x="1925" y="193"/>
                  </a:lnTo>
                  <a:lnTo>
                    <a:pt x="1783" y="0"/>
                  </a:lnTo>
                  <a:lnTo>
                    <a:pt x="1728" y="55"/>
                  </a:lnTo>
                  <a:lnTo>
                    <a:pt x="1673" y="107"/>
                  </a:lnTo>
                  <a:lnTo>
                    <a:pt x="1616" y="154"/>
                  </a:lnTo>
                  <a:lnTo>
                    <a:pt x="1559" y="200"/>
                  </a:lnTo>
                  <a:lnTo>
                    <a:pt x="1500" y="245"/>
                  </a:lnTo>
                  <a:lnTo>
                    <a:pt x="1441" y="285"/>
                  </a:lnTo>
                  <a:lnTo>
                    <a:pt x="1382" y="324"/>
                  </a:lnTo>
                  <a:lnTo>
                    <a:pt x="1321" y="361"/>
                  </a:lnTo>
                  <a:lnTo>
                    <a:pt x="1261" y="394"/>
                  </a:lnTo>
                  <a:lnTo>
                    <a:pt x="1202" y="425"/>
                  </a:lnTo>
                  <a:lnTo>
                    <a:pt x="1141" y="455"/>
                  </a:lnTo>
                  <a:lnTo>
                    <a:pt x="1080" y="480"/>
                  </a:lnTo>
                  <a:lnTo>
                    <a:pt x="1021" y="504"/>
                  </a:lnTo>
                  <a:lnTo>
                    <a:pt x="961" y="526"/>
                  </a:lnTo>
                  <a:lnTo>
                    <a:pt x="900" y="547"/>
                  </a:lnTo>
                  <a:lnTo>
                    <a:pt x="841" y="563"/>
                  </a:lnTo>
                  <a:lnTo>
                    <a:pt x="782" y="578"/>
                  </a:lnTo>
                  <a:lnTo>
                    <a:pt x="723" y="591"/>
                  </a:lnTo>
                  <a:lnTo>
                    <a:pt x="666" y="600"/>
                  </a:lnTo>
                  <a:lnTo>
                    <a:pt x="609" y="609"/>
                  </a:lnTo>
                  <a:lnTo>
                    <a:pt x="552" y="615"/>
                  </a:lnTo>
                  <a:lnTo>
                    <a:pt x="497" y="619"/>
                  </a:lnTo>
                  <a:lnTo>
                    <a:pt x="443" y="620"/>
                  </a:lnTo>
                  <a:lnTo>
                    <a:pt x="390" y="620"/>
                  </a:lnTo>
                  <a:lnTo>
                    <a:pt x="336" y="619"/>
                  </a:lnTo>
                  <a:lnTo>
                    <a:pt x="287" y="613"/>
                  </a:lnTo>
                  <a:lnTo>
                    <a:pt x="237" y="607"/>
                  </a:lnTo>
                  <a:lnTo>
                    <a:pt x="187" y="598"/>
                  </a:lnTo>
                  <a:lnTo>
                    <a:pt x="141" y="587"/>
                  </a:lnTo>
                  <a:lnTo>
                    <a:pt x="97" y="576"/>
                  </a:lnTo>
                  <a:lnTo>
                    <a:pt x="53" y="561"/>
                  </a:lnTo>
                  <a:lnTo>
                    <a:pt x="11" y="545"/>
                  </a:lnTo>
                  <a:lnTo>
                    <a:pt x="5" y="543"/>
                  </a:lnTo>
                  <a:lnTo>
                    <a:pt x="1" y="543"/>
                  </a:lnTo>
                  <a:lnTo>
                    <a:pt x="0" y="547"/>
                  </a:lnTo>
                  <a:lnTo>
                    <a:pt x="0" y="550"/>
                  </a:lnTo>
                  <a:lnTo>
                    <a:pt x="3" y="556"/>
                  </a:lnTo>
                  <a:lnTo>
                    <a:pt x="11" y="563"/>
                  </a:lnTo>
                  <a:lnTo>
                    <a:pt x="20" y="571"/>
                  </a:lnTo>
                  <a:lnTo>
                    <a:pt x="36" y="580"/>
                  </a:lnTo>
                  <a:lnTo>
                    <a:pt x="93" y="606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" name="Freeform 30"/>
            <p:cNvSpPr>
              <a:spLocks/>
            </p:cNvSpPr>
            <p:nvPr/>
          </p:nvSpPr>
          <p:spPr bwMode="blackGray">
            <a:xfrm>
              <a:off x="7471962" y="623389"/>
              <a:ext cx="234241" cy="60099"/>
            </a:xfrm>
            <a:custGeom>
              <a:avLst/>
              <a:gdLst>
                <a:gd name="T0" fmla="*/ 2147483647 w 1802"/>
                <a:gd name="T1" fmla="*/ 2147483647 h 459"/>
                <a:gd name="T2" fmla="*/ 2147483647 w 1802"/>
                <a:gd name="T3" fmla="*/ 2147483647 h 459"/>
                <a:gd name="T4" fmla="*/ 2147483647 w 1802"/>
                <a:gd name="T5" fmla="*/ 2147483647 h 459"/>
                <a:gd name="T6" fmla="*/ 2147483647 w 1802"/>
                <a:gd name="T7" fmla="*/ 2147483647 h 459"/>
                <a:gd name="T8" fmla="*/ 2147483647 w 1802"/>
                <a:gd name="T9" fmla="*/ 2147483647 h 459"/>
                <a:gd name="T10" fmla="*/ 2147483647 w 1802"/>
                <a:gd name="T11" fmla="*/ 2147483647 h 459"/>
                <a:gd name="T12" fmla="*/ 2147483647 w 1802"/>
                <a:gd name="T13" fmla="*/ 2147483647 h 459"/>
                <a:gd name="T14" fmla="*/ 2147483647 w 1802"/>
                <a:gd name="T15" fmla="*/ 2147483647 h 459"/>
                <a:gd name="T16" fmla="*/ 2147483647 w 1802"/>
                <a:gd name="T17" fmla="*/ 2147483647 h 459"/>
                <a:gd name="T18" fmla="*/ 2147483647 w 1802"/>
                <a:gd name="T19" fmla="*/ 2147483647 h 459"/>
                <a:gd name="T20" fmla="*/ 2147483647 w 1802"/>
                <a:gd name="T21" fmla="*/ 2147483647 h 459"/>
                <a:gd name="T22" fmla="*/ 2147483647 w 1802"/>
                <a:gd name="T23" fmla="*/ 2147483647 h 459"/>
                <a:gd name="T24" fmla="*/ 2147483647 w 1802"/>
                <a:gd name="T25" fmla="*/ 2147483647 h 459"/>
                <a:gd name="T26" fmla="*/ 2147483647 w 1802"/>
                <a:gd name="T27" fmla="*/ 2147483647 h 459"/>
                <a:gd name="T28" fmla="*/ 2147483647 w 1802"/>
                <a:gd name="T29" fmla="*/ 2147483647 h 459"/>
                <a:gd name="T30" fmla="*/ 2147483647 w 1802"/>
                <a:gd name="T31" fmla="*/ 2147483647 h 459"/>
                <a:gd name="T32" fmla="*/ 2147483647 w 1802"/>
                <a:gd name="T33" fmla="*/ 2147483647 h 459"/>
                <a:gd name="T34" fmla="*/ 2147483647 w 1802"/>
                <a:gd name="T35" fmla="*/ 0 h 459"/>
                <a:gd name="T36" fmla="*/ 2147483647 w 1802"/>
                <a:gd name="T37" fmla="*/ 2147483647 h 459"/>
                <a:gd name="T38" fmla="*/ 2147483647 w 1802"/>
                <a:gd name="T39" fmla="*/ 2147483647 h 459"/>
                <a:gd name="T40" fmla="*/ 2147483647 w 1802"/>
                <a:gd name="T41" fmla="*/ 2147483647 h 459"/>
                <a:gd name="T42" fmla="*/ 2147483647 w 1802"/>
                <a:gd name="T43" fmla="*/ 2147483647 h 459"/>
                <a:gd name="T44" fmla="*/ 2147483647 w 1802"/>
                <a:gd name="T45" fmla="*/ 2147483647 h 459"/>
                <a:gd name="T46" fmla="*/ 2147483647 w 1802"/>
                <a:gd name="T47" fmla="*/ 2147483647 h 459"/>
                <a:gd name="T48" fmla="*/ 2147483647 w 1802"/>
                <a:gd name="T49" fmla="*/ 2147483647 h 459"/>
                <a:gd name="T50" fmla="*/ 2147483647 w 1802"/>
                <a:gd name="T51" fmla="*/ 2147483647 h 459"/>
                <a:gd name="T52" fmla="*/ 2147483647 w 1802"/>
                <a:gd name="T53" fmla="*/ 2147483647 h 459"/>
                <a:gd name="T54" fmla="*/ 2147483647 w 1802"/>
                <a:gd name="T55" fmla="*/ 2147483647 h 459"/>
                <a:gd name="T56" fmla="*/ 2147483647 w 1802"/>
                <a:gd name="T57" fmla="*/ 2147483647 h 459"/>
                <a:gd name="T58" fmla="*/ 2147483647 w 1802"/>
                <a:gd name="T59" fmla="*/ 2147483647 h 459"/>
                <a:gd name="T60" fmla="*/ 2147483647 w 1802"/>
                <a:gd name="T61" fmla="*/ 2147483647 h 459"/>
                <a:gd name="T62" fmla="*/ 2147483647 w 1802"/>
                <a:gd name="T63" fmla="*/ 2147483647 h 459"/>
                <a:gd name="T64" fmla="*/ 2147483647 w 1802"/>
                <a:gd name="T65" fmla="*/ 2147483647 h 459"/>
                <a:gd name="T66" fmla="*/ 2147483647 w 1802"/>
                <a:gd name="T67" fmla="*/ 2147483647 h 459"/>
                <a:gd name="T68" fmla="*/ 2147483647 w 1802"/>
                <a:gd name="T69" fmla="*/ 2147483647 h 459"/>
                <a:gd name="T70" fmla="*/ 0 w 1802"/>
                <a:gd name="T71" fmla="*/ 2147483647 h 459"/>
                <a:gd name="T72" fmla="*/ 2147483647 w 1802"/>
                <a:gd name="T73" fmla="*/ 2147483647 h 459"/>
                <a:gd name="T74" fmla="*/ 2147483647 w 1802"/>
                <a:gd name="T75" fmla="*/ 2147483647 h 459"/>
                <a:gd name="T76" fmla="*/ 2147483647 w 1802"/>
                <a:gd name="T77" fmla="*/ 2147483647 h 459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802" h="459">
                  <a:moveTo>
                    <a:pt x="77" y="284"/>
                  </a:moveTo>
                  <a:lnTo>
                    <a:pt x="77" y="284"/>
                  </a:lnTo>
                  <a:lnTo>
                    <a:pt x="136" y="310"/>
                  </a:lnTo>
                  <a:lnTo>
                    <a:pt x="195" y="334"/>
                  </a:lnTo>
                  <a:lnTo>
                    <a:pt x="254" y="356"/>
                  </a:lnTo>
                  <a:lnTo>
                    <a:pt x="313" y="374"/>
                  </a:lnTo>
                  <a:lnTo>
                    <a:pt x="372" y="393"/>
                  </a:lnTo>
                  <a:lnTo>
                    <a:pt x="431" y="407"/>
                  </a:lnTo>
                  <a:lnTo>
                    <a:pt x="489" y="420"/>
                  </a:lnTo>
                  <a:lnTo>
                    <a:pt x="547" y="431"/>
                  </a:lnTo>
                  <a:lnTo>
                    <a:pt x="605" y="440"/>
                  </a:lnTo>
                  <a:lnTo>
                    <a:pt x="664" y="448"/>
                  </a:lnTo>
                  <a:lnTo>
                    <a:pt x="721" y="453"/>
                  </a:lnTo>
                  <a:lnTo>
                    <a:pt x="778" y="457"/>
                  </a:lnTo>
                  <a:lnTo>
                    <a:pt x="836" y="459"/>
                  </a:lnTo>
                  <a:lnTo>
                    <a:pt x="893" y="459"/>
                  </a:lnTo>
                  <a:lnTo>
                    <a:pt x="950" y="457"/>
                  </a:lnTo>
                  <a:lnTo>
                    <a:pt x="1005" y="453"/>
                  </a:lnTo>
                  <a:lnTo>
                    <a:pt x="1060" y="448"/>
                  </a:lnTo>
                  <a:lnTo>
                    <a:pt x="1115" y="440"/>
                  </a:lnTo>
                  <a:lnTo>
                    <a:pt x="1169" y="431"/>
                  </a:lnTo>
                  <a:lnTo>
                    <a:pt x="1222" y="422"/>
                  </a:lnTo>
                  <a:lnTo>
                    <a:pt x="1276" y="409"/>
                  </a:lnTo>
                  <a:lnTo>
                    <a:pt x="1327" y="396"/>
                  </a:lnTo>
                  <a:lnTo>
                    <a:pt x="1379" y="381"/>
                  </a:lnTo>
                  <a:lnTo>
                    <a:pt x="1428" y="365"/>
                  </a:lnTo>
                  <a:lnTo>
                    <a:pt x="1478" y="348"/>
                  </a:lnTo>
                  <a:lnTo>
                    <a:pt x="1528" y="328"/>
                  </a:lnTo>
                  <a:lnTo>
                    <a:pt x="1576" y="308"/>
                  </a:lnTo>
                  <a:lnTo>
                    <a:pt x="1623" y="286"/>
                  </a:lnTo>
                  <a:lnTo>
                    <a:pt x="1669" y="264"/>
                  </a:lnTo>
                  <a:lnTo>
                    <a:pt x="1714" y="238"/>
                  </a:lnTo>
                  <a:lnTo>
                    <a:pt x="1758" y="212"/>
                  </a:lnTo>
                  <a:lnTo>
                    <a:pt x="1802" y="186"/>
                  </a:lnTo>
                  <a:lnTo>
                    <a:pt x="1662" y="0"/>
                  </a:lnTo>
                  <a:lnTo>
                    <a:pt x="1616" y="32"/>
                  </a:lnTo>
                  <a:lnTo>
                    <a:pt x="1570" y="61"/>
                  </a:lnTo>
                  <a:lnTo>
                    <a:pt x="1522" y="89"/>
                  </a:lnTo>
                  <a:lnTo>
                    <a:pt x="1474" y="116"/>
                  </a:lnTo>
                  <a:lnTo>
                    <a:pt x="1425" y="142"/>
                  </a:lnTo>
                  <a:lnTo>
                    <a:pt x="1375" y="166"/>
                  </a:lnTo>
                  <a:lnTo>
                    <a:pt x="1325" y="188"/>
                  </a:lnTo>
                  <a:lnTo>
                    <a:pt x="1274" y="208"/>
                  </a:lnTo>
                  <a:lnTo>
                    <a:pt x="1220" y="227"/>
                  </a:lnTo>
                  <a:lnTo>
                    <a:pt x="1169" y="245"/>
                  </a:lnTo>
                  <a:lnTo>
                    <a:pt x="1115" y="262"/>
                  </a:lnTo>
                  <a:lnTo>
                    <a:pt x="1062" y="277"/>
                  </a:lnTo>
                  <a:lnTo>
                    <a:pt x="1009" y="289"/>
                  </a:lnTo>
                  <a:lnTo>
                    <a:pt x="955" y="300"/>
                  </a:lnTo>
                  <a:lnTo>
                    <a:pt x="900" y="311"/>
                  </a:lnTo>
                  <a:lnTo>
                    <a:pt x="847" y="321"/>
                  </a:lnTo>
                  <a:lnTo>
                    <a:pt x="791" y="326"/>
                  </a:lnTo>
                  <a:lnTo>
                    <a:pt x="738" y="332"/>
                  </a:lnTo>
                  <a:lnTo>
                    <a:pt x="683" y="335"/>
                  </a:lnTo>
                  <a:lnTo>
                    <a:pt x="629" y="337"/>
                  </a:lnTo>
                  <a:lnTo>
                    <a:pt x="576" y="337"/>
                  </a:lnTo>
                  <a:lnTo>
                    <a:pt x="523" y="337"/>
                  </a:lnTo>
                  <a:lnTo>
                    <a:pt x="469" y="334"/>
                  </a:lnTo>
                  <a:lnTo>
                    <a:pt x="416" y="330"/>
                  </a:lnTo>
                  <a:lnTo>
                    <a:pt x="364" y="323"/>
                  </a:lnTo>
                  <a:lnTo>
                    <a:pt x="313" y="315"/>
                  </a:lnTo>
                  <a:lnTo>
                    <a:pt x="261" y="306"/>
                  </a:lnTo>
                  <a:lnTo>
                    <a:pt x="212" y="293"/>
                  </a:lnTo>
                  <a:lnTo>
                    <a:pt x="162" y="280"/>
                  </a:lnTo>
                  <a:lnTo>
                    <a:pt x="114" y="265"/>
                  </a:lnTo>
                  <a:lnTo>
                    <a:pt x="66" y="249"/>
                  </a:lnTo>
                  <a:lnTo>
                    <a:pt x="18" y="230"/>
                  </a:lnTo>
                  <a:lnTo>
                    <a:pt x="11" y="227"/>
                  </a:lnTo>
                  <a:lnTo>
                    <a:pt x="5" y="227"/>
                  </a:lnTo>
                  <a:lnTo>
                    <a:pt x="0" y="229"/>
                  </a:lnTo>
                  <a:lnTo>
                    <a:pt x="0" y="232"/>
                  </a:lnTo>
                  <a:lnTo>
                    <a:pt x="2" y="238"/>
                  </a:lnTo>
                  <a:lnTo>
                    <a:pt x="7" y="245"/>
                  </a:lnTo>
                  <a:lnTo>
                    <a:pt x="18" y="253"/>
                  </a:lnTo>
                  <a:lnTo>
                    <a:pt x="33" y="264"/>
                  </a:lnTo>
                  <a:lnTo>
                    <a:pt x="77" y="284"/>
                  </a:lnTo>
                  <a:close/>
                </a:path>
              </a:pathLst>
            </a:custGeom>
            <a:solidFill>
              <a:srgbClr val="0078A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" name="Freeform 31"/>
            <p:cNvSpPr>
              <a:spLocks/>
            </p:cNvSpPr>
            <p:nvPr/>
          </p:nvSpPr>
          <p:spPr bwMode="blackGray">
            <a:xfrm>
              <a:off x="7471962" y="623389"/>
              <a:ext cx="234241" cy="60099"/>
            </a:xfrm>
            <a:custGeom>
              <a:avLst/>
              <a:gdLst>
                <a:gd name="T0" fmla="*/ 2147483647 w 1802"/>
                <a:gd name="T1" fmla="*/ 2147483647 h 459"/>
                <a:gd name="T2" fmla="*/ 2147483647 w 1802"/>
                <a:gd name="T3" fmla="*/ 2147483647 h 459"/>
                <a:gd name="T4" fmla="*/ 2147483647 w 1802"/>
                <a:gd name="T5" fmla="*/ 2147483647 h 459"/>
                <a:gd name="T6" fmla="*/ 2147483647 w 1802"/>
                <a:gd name="T7" fmla="*/ 2147483647 h 459"/>
                <a:gd name="T8" fmla="*/ 2147483647 w 1802"/>
                <a:gd name="T9" fmla="*/ 2147483647 h 459"/>
                <a:gd name="T10" fmla="*/ 2147483647 w 1802"/>
                <a:gd name="T11" fmla="*/ 2147483647 h 459"/>
                <a:gd name="T12" fmla="*/ 2147483647 w 1802"/>
                <a:gd name="T13" fmla="*/ 2147483647 h 459"/>
                <a:gd name="T14" fmla="*/ 2147483647 w 1802"/>
                <a:gd name="T15" fmla="*/ 2147483647 h 459"/>
                <a:gd name="T16" fmla="*/ 2147483647 w 1802"/>
                <a:gd name="T17" fmla="*/ 2147483647 h 459"/>
                <a:gd name="T18" fmla="*/ 2147483647 w 1802"/>
                <a:gd name="T19" fmla="*/ 2147483647 h 459"/>
                <a:gd name="T20" fmla="*/ 2147483647 w 1802"/>
                <a:gd name="T21" fmla="*/ 2147483647 h 459"/>
                <a:gd name="T22" fmla="*/ 2147483647 w 1802"/>
                <a:gd name="T23" fmla="*/ 2147483647 h 459"/>
                <a:gd name="T24" fmla="*/ 2147483647 w 1802"/>
                <a:gd name="T25" fmla="*/ 2147483647 h 459"/>
                <a:gd name="T26" fmla="*/ 2147483647 w 1802"/>
                <a:gd name="T27" fmla="*/ 2147483647 h 459"/>
                <a:gd name="T28" fmla="*/ 2147483647 w 1802"/>
                <a:gd name="T29" fmla="*/ 2147483647 h 459"/>
                <a:gd name="T30" fmla="*/ 2147483647 w 1802"/>
                <a:gd name="T31" fmla="*/ 2147483647 h 459"/>
                <a:gd name="T32" fmla="*/ 2147483647 w 1802"/>
                <a:gd name="T33" fmla="*/ 2147483647 h 459"/>
                <a:gd name="T34" fmla="*/ 2147483647 w 1802"/>
                <a:gd name="T35" fmla="*/ 0 h 459"/>
                <a:gd name="T36" fmla="*/ 2147483647 w 1802"/>
                <a:gd name="T37" fmla="*/ 2147483647 h 459"/>
                <a:gd name="T38" fmla="*/ 2147483647 w 1802"/>
                <a:gd name="T39" fmla="*/ 2147483647 h 459"/>
                <a:gd name="T40" fmla="*/ 2147483647 w 1802"/>
                <a:gd name="T41" fmla="*/ 2147483647 h 459"/>
                <a:gd name="T42" fmla="*/ 2147483647 w 1802"/>
                <a:gd name="T43" fmla="*/ 2147483647 h 459"/>
                <a:gd name="T44" fmla="*/ 2147483647 w 1802"/>
                <a:gd name="T45" fmla="*/ 2147483647 h 459"/>
                <a:gd name="T46" fmla="*/ 2147483647 w 1802"/>
                <a:gd name="T47" fmla="*/ 2147483647 h 459"/>
                <a:gd name="T48" fmla="*/ 2147483647 w 1802"/>
                <a:gd name="T49" fmla="*/ 2147483647 h 459"/>
                <a:gd name="T50" fmla="*/ 2147483647 w 1802"/>
                <a:gd name="T51" fmla="*/ 2147483647 h 459"/>
                <a:gd name="T52" fmla="*/ 2147483647 w 1802"/>
                <a:gd name="T53" fmla="*/ 2147483647 h 459"/>
                <a:gd name="T54" fmla="*/ 2147483647 w 1802"/>
                <a:gd name="T55" fmla="*/ 2147483647 h 459"/>
                <a:gd name="T56" fmla="*/ 2147483647 w 1802"/>
                <a:gd name="T57" fmla="*/ 2147483647 h 459"/>
                <a:gd name="T58" fmla="*/ 2147483647 w 1802"/>
                <a:gd name="T59" fmla="*/ 2147483647 h 459"/>
                <a:gd name="T60" fmla="*/ 2147483647 w 1802"/>
                <a:gd name="T61" fmla="*/ 2147483647 h 459"/>
                <a:gd name="T62" fmla="*/ 2147483647 w 1802"/>
                <a:gd name="T63" fmla="*/ 2147483647 h 459"/>
                <a:gd name="T64" fmla="*/ 2147483647 w 1802"/>
                <a:gd name="T65" fmla="*/ 2147483647 h 459"/>
                <a:gd name="T66" fmla="*/ 2147483647 w 1802"/>
                <a:gd name="T67" fmla="*/ 2147483647 h 459"/>
                <a:gd name="T68" fmla="*/ 2147483647 w 1802"/>
                <a:gd name="T69" fmla="*/ 2147483647 h 459"/>
                <a:gd name="T70" fmla="*/ 0 w 1802"/>
                <a:gd name="T71" fmla="*/ 2147483647 h 459"/>
                <a:gd name="T72" fmla="*/ 2147483647 w 1802"/>
                <a:gd name="T73" fmla="*/ 2147483647 h 459"/>
                <a:gd name="T74" fmla="*/ 2147483647 w 1802"/>
                <a:gd name="T75" fmla="*/ 2147483647 h 459"/>
                <a:gd name="T76" fmla="*/ 2147483647 w 1802"/>
                <a:gd name="T77" fmla="*/ 2147483647 h 459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802" h="459">
                  <a:moveTo>
                    <a:pt x="77" y="284"/>
                  </a:moveTo>
                  <a:lnTo>
                    <a:pt x="77" y="284"/>
                  </a:lnTo>
                  <a:lnTo>
                    <a:pt x="136" y="310"/>
                  </a:lnTo>
                  <a:lnTo>
                    <a:pt x="195" y="334"/>
                  </a:lnTo>
                  <a:lnTo>
                    <a:pt x="254" y="356"/>
                  </a:lnTo>
                  <a:lnTo>
                    <a:pt x="313" y="374"/>
                  </a:lnTo>
                  <a:lnTo>
                    <a:pt x="372" y="393"/>
                  </a:lnTo>
                  <a:lnTo>
                    <a:pt x="431" y="407"/>
                  </a:lnTo>
                  <a:lnTo>
                    <a:pt x="489" y="420"/>
                  </a:lnTo>
                  <a:lnTo>
                    <a:pt x="547" y="431"/>
                  </a:lnTo>
                  <a:lnTo>
                    <a:pt x="605" y="440"/>
                  </a:lnTo>
                  <a:lnTo>
                    <a:pt x="664" y="448"/>
                  </a:lnTo>
                  <a:lnTo>
                    <a:pt x="721" y="453"/>
                  </a:lnTo>
                  <a:lnTo>
                    <a:pt x="778" y="457"/>
                  </a:lnTo>
                  <a:lnTo>
                    <a:pt x="836" y="459"/>
                  </a:lnTo>
                  <a:lnTo>
                    <a:pt x="893" y="459"/>
                  </a:lnTo>
                  <a:lnTo>
                    <a:pt x="950" y="457"/>
                  </a:lnTo>
                  <a:lnTo>
                    <a:pt x="1005" y="453"/>
                  </a:lnTo>
                  <a:lnTo>
                    <a:pt x="1060" y="448"/>
                  </a:lnTo>
                  <a:lnTo>
                    <a:pt x="1115" y="440"/>
                  </a:lnTo>
                  <a:lnTo>
                    <a:pt x="1169" y="431"/>
                  </a:lnTo>
                  <a:lnTo>
                    <a:pt x="1222" y="422"/>
                  </a:lnTo>
                  <a:lnTo>
                    <a:pt x="1276" y="409"/>
                  </a:lnTo>
                  <a:lnTo>
                    <a:pt x="1327" y="396"/>
                  </a:lnTo>
                  <a:lnTo>
                    <a:pt x="1379" y="381"/>
                  </a:lnTo>
                  <a:lnTo>
                    <a:pt x="1428" y="365"/>
                  </a:lnTo>
                  <a:lnTo>
                    <a:pt x="1478" y="348"/>
                  </a:lnTo>
                  <a:lnTo>
                    <a:pt x="1528" y="328"/>
                  </a:lnTo>
                  <a:lnTo>
                    <a:pt x="1576" y="308"/>
                  </a:lnTo>
                  <a:lnTo>
                    <a:pt x="1623" y="286"/>
                  </a:lnTo>
                  <a:lnTo>
                    <a:pt x="1669" y="264"/>
                  </a:lnTo>
                  <a:lnTo>
                    <a:pt x="1714" y="238"/>
                  </a:lnTo>
                  <a:lnTo>
                    <a:pt x="1758" y="212"/>
                  </a:lnTo>
                  <a:lnTo>
                    <a:pt x="1802" y="186"/>
                  </a:lnTo>
                  <a:lnTo>
                    <a:pt x="1662" y="0"/>
                  </a:lnTo>
                  <a:lnTo>
                    <a:pt x="1616" y="32"/>
                  </a:lnTo>
                  <a:lnTo>
                    <a:pt x="1570" y="61"/>
                  </a:lnTo>
                  <a:lnTo>
                    <a:pt x="1522" y="89"/>
                  </a:lnTo>
                  <a:lnTo>
                    <a:pt x="1474" y="116"/>
                  </a:lnTo>
                  <a:lnTo>
                    <a:pt x="1425" y="142"/>
                  </a:lnTo>
                  <a:lnTo>
                    <a:pt x="1375" y="166"/>
                  </a:lnTo>
                  <a:lnTo>
                    <a:pt x="1325" y="188"/>
                  </a:lnTo>
                  <a:lnTo>
                    <a:pt x="1274" y="208"/>
                  </a:lnTo>
                  <a:lnTo>
                    <a:pt x="1220" y="227"/>
                  </a:lnTo>
                  <a:lnTo>
                    <a:pt x="1169" y="245"/>
                  </a:lnTo>
                  <a:lnTo>
                    <a:pt x="1115" y="262"/>
                  </a:lnTo>
                  <a:lnTo>
                    <a:pt x="1062" y="277"/>
                  </a:lnTo>
                  <a:lnTo>
                    <a:pt x="1009" y="289"/>
                  </a:lnTo>
                  <a:lnTo>
                    <a:pt x="955" y="300"/>
                  </a:lnTo>
                  <a:lnTo>
                    <a:pt x="900" y="311"/>
                  </a:lnTo>
                  <a:lnTo>
                    <a:pt x="847" y="321"/>
                  </a:lnTo>
                  <a:lnTo>
                    <a:pt x="791" y="326"/>
                  </a:lnTo>
                  <a:lnTo>
                    <a:pt x="738" y="332"/>
                  </a:lnTo>
                  <a:lnTo>
                    <a:pt x="683" y="335"/>
                  </a:lnTo>
                  <a:lnTo>
                    <a:pt x="629" y="337"/>
                  </a:lnTo>
                  <a:lnTo>
                    <a:pt x="576" y="337"/>
                  </a:lnTo>
                  <a:lnTo>
                    <a:pt x="523" y="337"/>
                  </a:lnTo>
                  <a:lnTo>
                    <a:pt x="469" y="334"/>
                  </a:lnTo>
                  <a:lnTo>
                    <a:pt x="416" y="330"/>
                  </a:lnTo>
                  <a:lnTo>
                    <a:pt x="364" y="323"/>
                  </a:lnTo>
                  <a:lnTo>
                    <a:pt x="313" y="315"/>
                  </a:lnTo>
                  <a:lnTo>
                    <a:pt x="261" y="306"/>
                  </a:lnTo>
                  <a:lnTo>
                    <a:pt x="212" y="293"/>
                  </a:lnTo>
                  <a:lnTo>
                    <a:pt x="162" y="280"/>
                  </a:lnTo>
                  <a:lnTo>
                    <a:pt x="114" y="265"/>
                  </a:lnTo>
                  <a:lnTo>
                    <a:pt x="66" y="249"/>
                  </a:lnTo>
                  <a:lnTo>
                    <a:pt x="18" y="230"/>
                  </a:lnTo>
                  <a:lnTo>
                    <a:pt x="11" y="227"/>
                  </a:lnTo>
                  <a:lnTo>
                    <a:pt x="5" y="227"/>
                  </a:lnTo>
                  <a:lnTo>
                    <a:pt x="0" y="229"/>
                  </a:lnTo>
                  <a:lnTo>
                    <a:pt x="0" y="232"/>
                  </a:lnTo>
                  <a:lnTo>
                    <a:pt x="2" y="238"/>
                  </a:lnTo>
                  <a:lnTo>
                    <a:pt x="7" y="245"/>
                  </a:lnTo>
                  <a:lnTo>
                    <a:pt x="18" y="253"/>
                  </a:lnTo>
                  <a:lnTo>
                    <a:pt x="33" y="264"/>
                  </a:lnTo>
                  <a:lnTo>
                    <a:pt x="77" y="284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" name="Freeform 32"/>
            <p:cNvSpPr>
              <a:spLocks/>
            </p:cNvSpPr>
            <p:nvPr/>
          </p:nvSpPr>
          <p:spPr bwMode="blackGray">
            <a:xfrm>
              <a:off x="7435925" y="534958"/>
              <a:ext cx="202494" cy="93583"/>
            </a:xfrm>
            <a:custGeom>
              <a:avLst/>
              <a:gdLst>
                <a:gd name="T0" fmla="*/ 2147483647 w 1557"/>
                <a:gd name="T1" fmla="*/ 2147483647 h 716"/>
                <a:gd name="T2" fmla="*/ 2147483647 w 1557"/>
                <a:gd name="T3" fmla="*/ 2147483647 h 716"/>
                <a:gd name="T4" fmla="*/ 2147483647 w 1557"/>
                <a:gd name="T5" fmla="*/ 2147483647 h 716"/>
                <a:gd name="T6" fmla="*/ 2147483647 w 1557"/>
                <a:gd name="T7" fmla="*/ 2147483647 h 716"/>
                <a:gd name="T8" fmla="*/ 2147483647 w 1557"/>
                <a:gd name="T9" fmla="*/ 2147483647 h 716"/>
                <a:gd name="T10" fmla="*/ 2147483647 w 1557"/>
                <a:gd name="T11" fmla="*/ 2147483647 h 716"/>
                <a:gd name="T12" fmla="*/ 2147483647 w 1557"/>
                <a:gd name="T13" fmla="*/ 2147483647 h 716"/>
                <a:gd name="T14" fmla="*/ 2147483647 w 1557"/>
                <a:gd name="T15" fmla="*/ 2147483647 h 716"/>
                <a:gd name="T16" fmla="*/ 2147483647 w 1557"/>
                <a:gd name="T17" fmla="*/ 2147483647 h 716"/>
                <a:gd name="T18" fmla="*/ 2147483647 w 1557"/>
                <a:gd name="T19" fmla="*/ 2147483647 h 716"/>
                <a:gd name="T20" fmla="*/ 2147483647 w 1557"/>
                <a:gd name="T21" fmla="*/ 2147483647 h 716"/>
                <a:gd name="T22" fmla="*/ 2147483647 w 1557"/>
                <a:gd name="T23" fmla="*/ 2147483647 h 716"/>
                <a:gd name="T24" fmla="*/ 2147483647 w 1557"/>
                <a:gd name="T25" fmla="*/ 2147483647 h 716"/>
                <a:gd name="T26" fmla="*/ 2147483647 w 1557"/>
                <a:gd name="T27" fmla="*/ 2147483647 h 716"/>
                <a:gd name="T28" fmla="*/ 2147483647 w 1557"/>
                <a:gd name="T29" fmla="*/ 2147483647 h 716"/>
                <a:gd name="T30" fmla="*/ 2147483647 w 1557"/>
                <a:gd name="T31" fmla="*/ 2147483647 h 716"/>
                <a:gd name="T32" fmla="*/ 2147483647 w 1557"/>
                <a:gd name="T33" fmla="*/ 2147483647 h 716"/>
                <a:gd name="T34" fmla="*/ 2147483647 w 1557"/>
                <a:gd name="T35" fmla="*/ 0 h 716"/>
                <a:gd name="T36" fmla="*/ 2147483647 w 1557"/>
                <a:gd name="T37" fmla="*/ 2147483647 h 716"/>
                <a:gd name="T38" fmla="*/ 2147483647 w 1557"/>
                <a:gd name="T39" fmla="*/ 2147483647 h 716"/>
                <a:gd name="T40" fmla="*/ 2147483647 w 1557"/>
                <a:gd name="T41" fmla="*/ 2147483647 h 716"/>
                <a:gd name="T42" fmla="*/ 2147483647 w 1557"/>
                <a:gd name="T43" fmla="*/ 2147483647 h 716"/>
                <a:gd name="T44" fmla="*/ 2147483647 w 1557"/>
                <a:gd name="T45" fmla="*/ 2147483647 h 716"/>
                <a:gd name="T46" fmla="*/ 2147483647 w 1557"/>
                <a:gd name="T47" fmla="*/ 2147483647 h 716"/>
                <a:gd name="T48" fmla="*/ 2147483647 w 1557"/>
                <a:gd name="T49" fmla="*/ 2147483647 h 716"/>
                <a:gd name="T50" fmla="*/ 2147483647 w 1557"/>
                <a:gd name="T51" fmla="*/ 2147483647 h 716"/>
                <a:gd name="T52" fmla="*/ 2147483647 w 1557"/>
                <a:gd name="T53" fmla="*/ 2147483647 h 716"/>
                <a:gd name="T54" fmla="*/ 2147483647 w 1557"/>
                <a:gd name="T55" fmla="*/ 2147483647 h 716"/>
                <a:gd name="T56" fmla="*/ 2147483647 w 1557"/>
                <a:gd name="T57" fmla="*/ 2147483647 h 716"/>
                <a:gd name="T58" fmla="*/ 2147483647 w 1557"/>
                <a:gd name="T59" fmla="*/ 2147483647 h 716"/>
                <a:gd name="T60" fmla="*/ 2147483647 w 1557"/>
                <a:gd name="T61" fmla="*/ 2147483647 h 716"/>
                <a:gd name="T62" fmla="*/ 2147483647 w 1557"/>
                <a:gd name="T63" fmla="*/ 2147483647 h 716"/>
                <a:gd name="T64" fmla="*/ 2147483647 w 1557"/>
                <a:gd name="T65" fmla="*/ 2147483647 h 716"/>
                <a:gd name="T66" fmla="*/ 2147483647 w 1557"/>
                <a:gd name="T67" fmla="*/ 2147483647 h 716"/>
                <a:gd name="T68" fmla="*/ 2147483647 w 1557"/>
                <a:gd name="T69" fmla="*/ 2147483647 h 716"/>
                <a:gd name="T70" fmla="*/ 0 w 1557"/>
                <a:gd name="T71" fmla="*/ 2147483647 h 716"/>
                <a:gd name="T72" fmla="*/ 2147483647 w 1557"/>
                <a:gd name="T73" fmla="*/ 2147483647 h 716"/>
                <a:gd name="T74" fmla="*/ 2147483647 w 1557"/>
                <a:gd name="T75" fmla="*/ 2147483647 h 716"/>
                <a:gd name="T76" fmla="*/ 2147483647 w 1557"/>
                <a:gd name="T77" fmla="*/ 2147483647 h 71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557" h="716">
                  <a:moveTo>
                    <a:pt x="73" y="688"/>
                  </a:moveTo>
                  <a:lnTo>
                    <a:pt x="73" y="688"/>
                  </a:lnTo>
                  <a:lnTo>
                    <a:pt x="110" y="696"/>
                  </a:lnTo>
                  <a:lnTo>
                    <a:pt x="149" y="703"/>
                  </a:lnTo>
                  <a:lnTo>
                    <a:pt x="187" y="709"/>
                  </a:lnTo>
                  <a:lnTo>
                    <a:pt x="226" y="712"/>
                  </a:lnTo>
                  <a:lnTo>
                    <a:pt x="266" y="714"/>
                  </a:lnTo>
                  <a:lnTo>
                    <a:pt x="309" y="716"/>
                  </a:lnTo>
                  <a:lnTo>
                    <a:pt x="349" y="716"/>
                  </a:lnTo>
                  <a:lnTo>
                    <a:pt x="393" y="714"/>
                  </a:lnTo>
                  <a:lnTo>
                    <a:pt x="438" y="712"/>
                  </a:lnTo>
                  <a:lnTo>
                    <a:pt x="482" y="707"/>
                  </a:lnTo>
                  <a:lnTo>
                    <a:pt x="526" y="701"/>
                  </a:lnTo>
                  <a:lnTo>
                    <a:pt x="572" y="694"/>
                  </a:lnTo>
                  <a:lnTo>
                    <a:pt x="618" y="687"/>
                  </a:lnTo>
                  <a:lnTo>
                    <a:pt x="666" y="676"/>
                  </a:lnTo>
                  <a:lnTo>
                    <a:pt x="712" y="663"/>
                  </a:lnTo>
                  <a:lnTo>
                    <a:pt x="760" y="650"/>
                  </a:lnTo>
                  <a:lnTo>
                    <a:pt x="810" y="635"/>
                  </a:lnTo>
                  <a:lnTo>
                    <a:pt x="857" y="617"/>
                  </a:lnTo>
                  <a:lnTo>
                    <a:pt x="907" y="598"/>
                  </a:lnTo>
                  <a:lnTo>
                    <a:pt x="955" y="578"/>
                  </a:lnTo>
                  <a:lnTo>
                    <a:pt x="1005" y="556"/>
                  </a:lnTo>
                  <a:lnTo>
                    <a:pt x="1054" y="532"/>
                  </a:lnTo>
                  <a:lnTo>
                    <a:pt x="1104" y="506"/>
                  </a:lnTo>
                  <a:lnTo>
                    <a:pt x="1156" y="479"/>
                  </a:lnTo>
                  <a:lnTo>
                    <a:pt x="1205" y="447"/>
                  </a:lnTo>
                  <a:lnTo>
                    <a:pt x="1255" y="416"/>
                  </a:lnTo>
                  <a:lnTo>
                    <a:pt x="1307" y="383"/>
                  </a:lnTo>
                  <a:lnTo>
                    <a:pt x="1356" y="346"/>
                  </a:lnTo>
                  <a:lnTo>
                    <a:pt x="1406" y="309"/>
                  </a:lnTo>
                  <a:lnTo>
                    <a:pt x="1456" y="269"/>
                  </a:lnTo>
                  <a:lnTo>
                    <a:pt x="1507" y="226"/>
                  </a:lnTo>
                  <a:lnTo>
                    <a:pt x="1557" y="184"/>
                  </a:lnTo>
                  <a:lnTo>
                    <a:pt x="1417" y="0"/>
                  </a:lnTo>
                  <a:lnTo>
                    <a:pt x="1375" y="38"/>
                  </a:lnTo>
                  <a:lnTo>
                    <a:pt x="1332" y="77"/>
                  </a:lnTo>
                  <a:lnTo>
                    <a:pt x="1288" y="116"/>
                  </a:lnTo>
                  <a:lnTo>
                    <a:pt x="1244" y="153"/>
                  </a:lnTo>
                  <a:lnTo>
                    <a:pt x="1200" y="188"/>
                  </a:lnTo>
                  <a:lnTo>
                    <a:pt x="1156" y="223"/>
                  </a:lnTo>
                  <a:lnTo>
                    <a:pt x="1110" y="256"/>
                  </a:lnTo>
                  <a:lnTo>
                    <a:pt x="1064" y="289"/>
                  </a:lnTo>
                  <a:lnTo>
                    <a:pt x="1018" y="320"/>
                  </a:lnTo>
                  <a:lnTo>
                    <a:pt x="972" y="350"/>
                  </a:lnTo>
                  <a:lnTo>
                    <a:pt x="924" y="379"/>
                  </a:lnTo>
                  <a:lnTo>
                    <a:pt x="878" y="407"/>
                  </a:lnTo>
                  <a:lnTo>
                    <a:pt x="832" y="434"/>
                  </a:lnTo>
                  <a:lnTo>
                    <a:pt x="784" y="458"/>
                  </a:lnTo>
                  <a:lnTo>
                    <a:pt x="738" y="482"/>
                  </a:lnTo>
                  <a:lnTo>
                    <a:pt x="692" y="504"/>
                  </a:lnTo>
                  <a:lnTo>
                    <a:pt x="646" y="526"/>
                  </a:lnTo>
                  <a:lnTo>
                    <a:pt x="598" y="545"/>
                  </a:lnTo>
                  <a:lnTo>
                    <a:pt x="554" y="563"/>
                  </a:lnTo>
                  <a:lnTo>
                    <a:pt x="508" y="580"/>
                  </a:lnTo>
                  <a:lnTo>
                    <a:pt x="462" y="595"/>
                  </a:lnTo>
                  <a:lnTo>
                    <a:pt x="417" y="609"/>
                  </a:lnTo>
                  <a:lnTo>
                    <a:pt x="373" y="620"/>
                  </a:lnTo>
                  <a:lnTo>
                    <a:pt x="331" y="631"/>
                  </a:lnTo>
                  <a:lnTo>
                    <a:pt x="287" y="641"/>
                  </a:lnTo>
                  <a:lnTo>
                    <a:pt x="244" y="648"/>
                  </a:lnTo>
                  <a:lnTo>
                    <a:pt x="204" y="653"/>
                  </a:lnTo>
                  <a:lnTo>
                    <a:pt x="163" y="657"/>
                  </a:lnTo>
                  <a:lnTo>
                    <a:pt x="123" y="661"/>
                  </a:lnTo>
                  <a:lnTo>
                    <a:pt x="84" y="661"/>
                  </a:lnTo>
                  <a:lnTo>
                    <a:pt x="47" y="659"/>
                  </a:lnTo>
                  <a:lnTo>
                    <a:pt x="11" y="657"/>
                  </a:lnTo>
                  <a:lnTo>
                    <a:pt x="5" y="655"/>
                  </a:lnTo>
                  <a:lnTo>
                    <a:pt x="1" y="657"/>
                  </a:lnTo>
                  <a:lnTo>
                    <a:pt x="0" y="659"/>
                  </a:lnTo>
                  <a:lnTo>
                    <a:pt x="0" y="663"/>
                  </a:lnTo>
                  <a:lnTo>
                    <a:pt x="3" y="666"/>
                  </a:lnTo>
                  <a:lnTo>
                    <a:pt x="11" y="670"/>
                  </a:lnTo>
                  <a:lnTo>
                    <a:pt x="20" y="674"/>
                  </a:lnTo>
                  <a:lnTo>
                    <a:pt x="33" y="677"/>
                  </a:lnTo>
                  <a:lnTo>
                    <a:pt x="73" y="688"/>
                  </a:lnTo>
                  <a:close/>
                </a:path>
              </a:pathLst>
            </a:custGeom>
            <a:solidFill>
              <a:srgbClr val="0078A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" name="Freeform 33"/>
            <p:cNvSpPr>
              <a:spLocks/>
            </p:cNvSpPr>
            <p:nvPr/>
          </p:nvSpPr>
          <p:spPr bwMode="blackGray">
            <a:xfrm>
              <a:off x="7435925" y="534958"/>
              <a:ext cx="202494" cy="93583"/>
            </a:xfrm>
            <a:custGeom>
              <a:avLst/>
              <a:gdLst>
                <a:gd name="T0" fmla="*/ 2147483647 w 1557"/>
                <a:gd name="T1" fmla="*/ 2147483647 h 716"/>
                <a:gd name="T2" fmla="*/ 2147483647 w 1557"/>
                <a:gd name="T3" fmla="*/ 2147483647 h 716"/>
                <a:gd name="T4" fmla="*/ 2147483647 w 1557"/>
                <a:gd name="T5" fmla="*/ 2147483647 h 716"/>
                <a:gd name="T6" fmla="*/ 2147483647 w 1557"/>
                <a:gd name="T7" fmla="*/ 2147483647 h 716"/>
                <a:gd name="T8" fmla="*/ 2147483647 w 1557"/>
                <a:gd name="T9" fmla="*/ 2147483647 h 716"/>
                <a:gd name="T10" fmla="*/ 2147483647 w 1557"/>
                <a:gd name="T11" fmla="*/ 2147483647 h 716"/>
                <a:gd name="T12" fmla="*/ 2147483647 w 1557"/>
                <a:gd name="T13" fmla="*/ 2147483647 h 716"/>
                <a:gd name="T14" fmla="*/ 2147483647 w 1557"/>
                <a:gd name="T15" fmla="*/ 2147483647 h 716"/>
                <a:gd name="T16" fmla="*/ 2147483647 w 1557"/>
                <a:gd name="T17" fmla="*/ 2147483647 h 716"/>
                <a:gd name="T18" fmla="*/ 2147483647 w 1557"/>
                <a:gd name="T19" fmla="*/ 2147483647 h 716"/>
                <a:gd name="T20" fmla="*/ 2147483647 w 1557"/>
                <a:gd name="T21" fmla="*/ 2147483647 h 716"/>
                <a:gd name="T22" fmla="*/ 2147483647 w 1557"/>
                <a:gd name="T23" fmla="*/ 2147483647 h 716"/>
                <a:gd name="T24" fmla="*/ 2147483647 w 1557"/>
                <a:gd name="T25" fmla="*/ 2147483647 h 716"/>
                <a:gd name="T26" fmla="*/ 2147483647 w 1557"/>
                <a:gd name="T27" fmla="*/ 2147483647 h 716"/>
                <a:gd name="T28" fmla="*/ 2147483647 w 1557"/>
                <a:gd name="T29" fmla="*/ 2147483647 h 716"/>
                <a:gd name="T30" fmla="*/ 2147483647 w 1557"/>
                <a:gd name="T31" fmla="*/ 2147483647 h 716"/>
                <a:gd name="T32" fmla="*/ 2147483647 w 1557"/>
                <a:gd name="T33" fmla="*/ 2147483647 h 716"/>
                <a:gd name="T34" fmla="*/ 2147483647 w 1557"/>
                <a:gd name="T35" fmla="*/ 0 h 716"/>
                <a:gd name="T36" fmla="*/ 2147483647 w 1557"/>
                <a:gd name="T37" fmla="*/ 2147483647 h 716"/>
                <a:gd name="T38" fmla="*/ 2147483647 w 1557"/>
                <a:gd name="T39" fmla="*/ 2147483647 h 716"/>
                <a:gd name="T40" fmla="*/ 2147483647 w 1557"/>
                <a:gd name="T41" fmla="*/ 2147483647 h 716"/>
                <a:gd name="T42" fmla="*/ 2147483647 w 1557"/>
                <a:gd name="T43" fmla="*/ 2147483647 h 716"/>
                <a:gd name="T44" fmla="*/ 2147483647 w 1557"/>
                <a:gd name="T45" fmla="*/ 2147483647 h 716"/>
                <a:gd name="T46" fmla="*/ 2147483647 w 1557"/>
                <a:gd name="T47" fmla="*/ 2147483647 h 716"/>
                <a:gd name="T48" fmla="*/ 2147483647 w 1557"/>
                <a:gd name="T49" fmla="*/ 2147483647 h 716"/>
                <a:gd name="T50" fmla="*/ 2147483647 w 1557"/>
                <a:gd name="T51" fmla="*/ 2147483647 h 716"/>
                <a:gd name="T52" fmla="*/ 2147483647 w 1557"/>
                <a:gd name="T53" fmla="*/ 2147483647 h 716"/>
                <a:gd name="T54" fmla="*/ 2147483647 w 1557"/>
                <a:gd name="T55" fmla="*/ 2147483647 h 716"/>
                <a:gd name="T56" fmla="*/ 2147483647 w 1557"/>
                <a:gd name="T57" fmla="*/ 2147483647 h 716"/>
                <a:gd name="T58" fmla="*/ 2147483647 w 1557"/>
                <a:gd name="T59" fmla="*/ 2147483647 h 716"/>
                <a:gd name="T60" fmla="*/ 2147483647 w 1557"/>
                <a:gd name="T61" fmla="*/ 2147483647 h 716"/>
                <a:gd name="T62" fmla="*/ 2147483647 w 1557"/>
                <a:gd name="T63" fmla="*/ 2147483647 h 716"/>
                <a:gd name="T64" fmla="*/ 2147483647 w 1557"/>
                <a:gd name="T65" fmla="*/ 2147483647 h 716"/>
                <a:gd name="T66" fmla="*/ 2147483647 w 1557"/>
                <a:gd name="T67" fmla="*/ 2147483647 h 716"/>
                <a:gd name="T68" fmla="*/ 2147483647 w 1557"/>
                <a:gd name="T69" fmla="*/ 2147483647 h 716"/>
                <a:gd name="T70" fmla="*/ 0 w 1557"/>
                <a:gd name="T71" fmla="*/ 2147483647 h 716"/>
                <a:gd name="T72" fmla="*/ 2147483647 w 1557"/>
                <a:gd name="T73" fmla="*/ 2147483647 h 716"/>
                <a:gd name="T74" fmla="*/ 2147483647 w 1557"/>
                <a:gd name="T75" fmla="*/ 2147483647 h 716"/>
                <a:gd name="T76" fmla="*/ 2147483647 w 1557"/>
                <a:gd name="T77" fmla="*/ 2147483647 h 71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557" h="716">
                  <a:moveTo>
                    <a:pt x="73" y="688"/>
                  </a:moveTo>
                  <a:lnTo>
                    <a:pt x="73" y="688"/>
                  </a:lnTo>
                  <a:lnTo>
                    <a:pt x="110" y="696"/>
                  </a:lnTo>
                  <a:lnTo>
                    <a:pt x="149" y="703"/>
                  </a:lnTo>
                  <a:lnTo>
                    <a:pt x="187" y="709"/>
                  </a:lnTo>
                  <a:lnTo>
                    <a:pt x="226" y="712"/>
                  </a:lnTo>
                  <a:lnTo>
                    <a:pt x="266" y="714"/>
                  </a:lnTo>
                  <a:lnTo>
                    <a:pt x="309" y="716"/>
                  </a:lnTo>
                  <a:lnTo>
                    <a:pt x="349" y="716"/>
                  </a:lnTo>
                  <a:lnTo>
                    <a:pt x="393" y="714"/>
                  </a:lnTo>
                  <a:lnTo>
                    <a:pt x="438" y="712"/>
                  </a:lnTo>
                  <a:lnTo>
                    <a:pt x="482" y="707"/>
                  </a:lnTo>
                  <a:lnTo>
                    <a:pt x="526" y="701"/>
                  </a:lnTo>
                  <a:lnTo>
                    <a:pt x="572" y="694"/>
                  </a:lnTo>
                  <a:lnTo>
                    <a:pt x="618" y="687"/>
                  </a:lnTo>
                  <a:lnTo>
                    <a:pt x="666" y="676"/>
                  </a:lnTo>
                  <a:lnTo>
                    <a:pt x="712" y="663"/>
                  </a:lnTo>
                  <a:lnTo>
                    <a:pt x="760" y="650"/>
                  </a:lnTo>
                  <a:lnTo>
                    <a:pt x="810" y="635"/>
                  </a:lnTo>
                  <a:lnTo>
                    <a:pt x="857" y="617"/>
                  </a:lnTo>
                  <a:lnTo>
                    <a:pt x="907" y="598"/>
                  </a:lnTo>
                  <a:lnTo>
                    <a:pt x="955" y="578"/>
                  </a:lnTo>
                  <a:lnTo>
                    <a:pt x="1005" y="556"/>
                  </a:lnTo>
                  <a:lnTo>
                    <a:pt x="1054" y="532"/>
                  </a:lnTo>
                  <a:lnTo>
                    <a:pt x="1104" y="506"/>
                  </a:lnTo>
                  <a:lnTo>
                    <a:pt x="1156" y="479"/>
                  </a:lnTo>
                  <a:lnTo>
                    <a:pt x="1205" y="447"/>
                  </a:lnTo>
                  <a:lnTo>
                    <a:pt x="1255" y="416"/>
                  </a:lnTo>
                  <a:lnTo>
                    <a:pt x="1307" y="383"/>
                  </a:lnTo>
                  <a:lnTo>
                    <a:pt x="1356" y="346"/>
                  </a:lnTo>
                  <a:lnTo>
                    <a:pt x="1406" y="309"/>
                  </a:lnTo>
                  <a:lnTo>
                    <a:pt x="1456" y="269"/>
                  </a:lnTo>
                  <a:lnTo>
                    <a:pt x="1507" y="226"/>
                  </a:lnTo>
                  <a:lnTo>
                    <a:pt x="1557" y="184"/>
                  </a:lnTo>
                  <a:lnTo>
                    <a:pt x="1417" y="0"/>
                  </a:lnTo>
                  <a:lnTo>
                    <a:pt x="1375" y="38"/>
                  </a:lnTo>
                  <a:lnTo>
                    <a:pt x="1332" y="77"/>
                  </a:lnTo>
                  <a:lnTo>
                    <a:pt x="1288" y="116"/>
                  </a:lnTo>
                  <a:lnTo>
                    <a:pt x="1244" y="153"/>
                  </a:lnTo>
                  <a:lnTo>
                    <a:pt x="1200" y="188"/>
                  </a:lnTo>
                  <a:lnTo>
                    <a:pt x="1156" y="223"/>
                  </a:lnTo>
                  <a:lnTo>
                    <a:pt x="1110" y="256"/>
                  </a:lnTo>
                  <a:lnTo>
                    <a:pt x="1064" y="289"/>
                  </a:lnTo>
                  <a:lnTo>
                    <a:pt x="1018" y="320"/>
                  </a:lnTo>
                  <a:lnTo>
                    <a:pt x="972" y="350"/>
                  </a:lnTo>
                  <a:lnTo>
                    <a:pt x="924" y="379"/>
                  </a:lnTo>
                  <a:lnTo>
                    <a:pt x="878" y="407"/>
                  </a:lnTo>
                  <a:lnTo>
                    <a:pt x="832" y="434"/>
                  </a:lnTo>
                  <a:lnTo>
                    <a:pt x="784" y="458"/>
                  </a:lnTo>
                  <a:lnTo>
                    <a:pt x="738" y="482"/>
                  </a:lnTo>
                  <a:lnTo>
                    <a:pt x="692" y="504"/>
                  </a:lnTo>
                  <a:lnTo>
                    <a:pt x="646" y="526"/>
                  </a:lnTo>
                  <a:lnTo>
                    <a:pt x="598" y="545"/>
                  </a:lnTo>
                  <a:lnTo>
                    <a:pt x="554" y="563"/>
                  </a:lnTo>
                  <a:lnTo>
                    <a:pt x="508" y="580"/>
                  </a:lnTo>
                  <a:lnTo>
                    <a:pt x="462" y="595"/>
                  </a:lnTo>
                  <a:lnTo>
                    <a:pt x="417" y="609"/>
                  </a:lnTo>
                  <a:lnTo>
                    <a:pt x="373" y="620"/>
                  </a:lnTo>
                  <a:lnTo>
                    <a:pt x="331" y="631"/>
                  </a:lnTo>
                  <a:lnTo>
                    <a:pt x="287" y="641"/>
                  </a:lnTo>
                  <a:lnTo>
                    <a:pt x="244" y="648"/>
                  </a:lnTo>
                  <a:lnTo>
                    <a:pt x="204" y="653"/>
                  </a:lnTo>
                  <a:lnTo>
                    <a:pt x="163" y="657"/>
                  </a:lnTo>
                  <a:lnTo>
                    <a:pt x="123" y="661"/>
                  </a:lnTo>
                  <a:lnTo>
                    <a:pt x="84" y="661"/>
                  </a:lnTo>
                  <a:lnTo>
                    <a:pt x="47" y="659"/>
                  </a:lnTo>
                  <a:lnTo>
                    <a:pt x="11" y="657"/>
                  </a:lnTo>
                  <a:lnTo>
                    <a:pt x="5" y="655"/>
                  </a:lnTo>
                  <a:lnTo>
                    <a:pt x="1" y="657"/>
                  </a:lnTo>
                  <a:lnTo>
                    <a:pt x="0" y="659"/>
                  </a:lnTo>
                  <a:lnTo>
                    <a:pt x="0" y="663"/>
                  </a:lnTo>
                  <a:lnTo>
                    <a:pt x="3" y="666"/>
                  </a:lnTo>
                  <a:lnTo>
                    <a:pt x="11" y="670"/>
                  </a:lnTo>
                  <a:lnTo>
                    <a:pt x="20" y="674"/>
                  </a:lnTo>
                  <a:lnTo>
                    <a:pt x="33" y="677"/>
                  </a:lnTo>
                  <a:lnTo>
                    <a:pt x="73" y="688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" name="Freeform 34"/>
            <p:cNvSpPr>
              <a:spLocks/>
            </p:cNvSpPr>
            <p:nvPr/>
          </p:nvSpPr>
          <p:spPr bwMode="blackGray">
            <a:xfrm>
              <a:off x="7489980" y="267088"/>
              <a:ext cx="250544" cy="93583"/>
            </a:xfrm>
            <a:custGeom>
              <a:avLst/>
              <a:gdLst>
                <a:gd name="T0" fmla="*/ 2147483647 w 1925"/>
                <a:gd name="T1" fmla="*/ 2147483647 h 720"/>
                <a:gd name="T2" fmla="*/ 2147483647 w 1925"/>
                <a:gd name="T3" fmla="*/ 2147483647 h 720"/>
                <a:gd name="T4" fmla="*/ 2147483647 w 1925"/>
                <a:gd name="T5" fmla="*/ 2147483647 h 720"/>
                <a:gd name="T6" fmla="*/ 2147483647 w 1925"/>
                <a:gd name="T7" fmla="*/ 2147483647 h 720"/>
                <a:gd name="T8" fmla="*/ 2147483647 w 1925"/>
                <a:gd name="T9" fmla="*/ 2147483647 h 720"/>
                <a:gd name="T10" fmla="*/ 2147483647 w 1925"/>
                <a:gd name="T11" fmla="*/ 0 h 720"/>
                <a:gd name="T12" fmla="*/ 2147483647 w 1925"/>
                <a:gd name="T13" fmla="*/ 0 h 720"/>
                <a:gd name="T14" fmla="*/ 2147483647 w 1925"/>
                <a:gd name="T15" fmla="*/ 2147483647 h 720"/>
                <a:gd name="T16" fmla="*/ 2147483647 w 1925"/>
                <a:gd name="T17" fmla="*/ 2147483647 h 720"/>
                <a:gd name="T18" fmla="*/ 2147483647 w 1925"/>
                <a:gd name="T19" fmla="*/ 2147483647 h 720"/>
                <a:gd name="T20" fmla="*/ 2147483647 w 1925"/>
                <a:gd name="T21" fmla="*/ 2147483647 h 720"/>
                <a:gd name="T22" fmla="*/ 2147483647 w 1925"/>
                <a:gd name="T23" fmla="*/ 2147483647 h 720"/>
                <a:gd name="T24" fmla="*/ 2147483647 w 1925"/>
                <a:gd name="T25" fmla="*/ 2147483647 h 720"/>
                <a:gd name="T26" fmla="*/ 2147483647 w 1925"/>
                <a:gd name="T27" fmla="*/ 2147483647 h 720"/>
                <a:gd name="T28" fmla="*/ 2147483647 w 1925"/>
                <a:gd name="T29" fmla="*/ 2147483647 h 720"/>
                <a:gd name="T30" fmla="*/ 2147483647 w 1925"/>
                <a:gd name="T31" fmla="*/ 2147483647 h 720"/>
                <a:gd name="T32" fmla="*/ 0 w 1925"/>
                <a:gd name="T33" fmla="*/ 2147483647 h 720"/>
                <a:gd name="T34" fmla="*/ 2147483647 w 1925"/>
                <a:gd name="T35" fmla="*/ 2147483647 h 720"/>
                <a:gd name="T36" fmla="*/ 2147483647 w 1925"/>
                <a:gd name="T37" fmla="*/ 2147483647 h 720"/>
                <a:gd name="T38" fmla="*/ 2147483647 w 1925"/>
                <a:gd name="T39" fmla="*/ 2147483647 h 720"/>
                <a:gd name="T40" fmla="*/ 2147483647 w 1925"/>
                <a:gd name="T41" fmla="*/ 2147483647 h 720"/>
                <a:gd name="T42" fmla="*/ 2147483647 w 1925"/>
                <a:gd name="T43" fmla="*/ 2147483647 h 720"/>
                <a:gd name="T44" fmla="*/ 2147483647 w 1925"/>
                <a:gd name="T45" fmla="*/ 2147483647 h 720"/>
                <a:gd name="T46" fmla="*/ 2147483647 w 1925"/>
                <a:gd name="T47" fmla="*/ 2147483647 h 720"/>
                <a:gd name="T48" fmla="*/ 2147483647 w 1925"/>
                <a:gd name="T49" fmla="*/ 2147483647 h 720"/>
                <a:gd name="T50" fmla="*/ 2147483647 w 1925"/>
                <a:gd name="T51" fmla="*/ 2147483647 h 720"/>
                <a:gd name="T52" fmla="*/ 2147483647 w 1925"/>
                <a:gd name="T53" fmla="*/ 2147483647 h 720"/>
                <a:gd name="T54" fmla="*/ 2147483647 w 1925"/>
                <a:gd name="T55" fmla="*/ 2147483647 h 720"/>
                <a:gd name="T56" fmla="*/ 2147483647 w 1925"/>
                <a:gd name="T57" fmla="*/ 2147483647 h 720"/>
                <a:gd name="T58" fmla="*/ 2147483647 w 1925"/>
                <a:gd name="T59" fmla="*/ 2147483647 h 720"/>
                <a:gd name="T60" fmla="*/ 2147483647 w 1925"/>
                <a:gd name="T61" fmla="*/ 2147483647 h 720"/>
                <a:gd name="T62" fmla="*/ 2147483647 w 1925"/>
                <a:gd name="T63" fmla="*/ 2147483647 h 720"/>
                <a:gd name="T64" fmla="*/ 2147483647 w 1925"/>
                <a:gd name="T65" fmla="*/ 2147483647 h 720"/>
                <a:gd name="T66" fmla="*/ 2147483647 w 1925"/>
                <a:gd name="T67" fmla="*/ 2147483647 h 720"/>
                <a:gd name="T68" fmla="*/ 2147483647 w 1925"/>
                <a:gd name="T69" fmla="*/ 2147483647 h 720"/>
                <a:gd name="T70" fmla="*/ 2147483647 w 1925"/>
                <a:gd name="T71" fmla="*/ 2147483647 h 720"/>
                <a:gd name="T72" fmla="*/ 2147483647 w 1925"/>
                <a:gd name="T73" fmla="*/ 2147483647 h 720"/>
                <a:gd name="T74" fmla="*/ 2147483647 w 1925"/>
                <a:gd name="T75" fmla="*/ 2147483647 h 720"/>
                <a:gd name="T76" fmla="*/ 2147483647 w 1925"/>
                <a:gd name="T77" fmla="*/ 2147483647 h 720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925" h="720">
                  <a:moveTo>
                    <a:pt x="1831" y="115"/>
                  </a:moveTo>
                  <a:lnTo>
                    <a:pt x="1831" y="115"/>
                  </a:lnTo>
                  <a:lnTo>
                    <a:pt x="1785" y="96"/>
                  </a:lnTo>
                  <a:lnTo>
                    <a:pt x="1739" y="78"/>
                  </a:lnTo>
                  <a:lnTo>
                    <a:pt x="1689" y="61"/>
                  </a:lnTo>
                  <a:lnTo>
                    <a:pt x="1640" y="48"/>
                  </a:lnTo>
                  <a:lnTo>
                    <a:pt x="1588" y="35"/>
                  </a:lnTo>
                  <a:lnTo>
                    <a:pt x="1535" y="24"/>
                  </a:lnTo>
                  <a:lnTo>
                    <a:pt x="1481" y="15"/>
                  </a:lnTo>
                  <a:lnTo>
                    <a:pt x="1426" y="10"/>
                  </a:lnTo>
                  <a:lnTo>
                    <a:pt x="1369" y="4"/>
                  </a:lnTo>
                  <a:lnTo>
                    <a:pt x="1312" y="0"/>
                  </a:lnTo>
                  <a:lnTo>
                    <a:pt x="1253" y="0"/>
                  </a:lnTo>
                  <a:lnTo>
                    <a:pt x="1196" y="0"/>
                  </a:lnTo>
                  <a:lnTo>
                    <a:pt x="1135" y="4"/>
                  </a:lnTo>
                  <a:lnTo>
                    <a:pt x="1076" y="10"/>
                  </a:lnTo>
                  <a:lnTo>
                    <a:pt x="1016" y="17"/>
                  </a:lnTo>
                  <a:lnTo>
                    <a:pt x="955" y="26"/>
                  </a:lnTo>
                  <a:lnTo>
                    <a:pt x="894" y="37"/>
                  </a:lnTo>
                  <a:lnTo>
                    <a:pt x="832" y="52"/>
                  </a:lnTo>
                  <a:lnTo>
                    <a:pt x="771" y="69"/>
                  </a:lnTo>
                  <a:lnTo>
                    <a:pt x="708" y="89"/>
                  </a:lnTo>
                  <a:lnTo>
                    <a:pt x="648" y="111"/>
                  </a:lnTo>
                  <a:lnTo>
                    <a:pt x="587" y="135"/>
                  </a:lnTo>
                  <a:lnTo>
                    <a:pt x="524" y="161"/>
                  </a:lnTo>
                  <a:lnTo>
                    <a:pt x="463" y="190"/>
                  </a:lnTo>
                  <a:lnTo>
                    <a:pt x="405" y="223"/>
                  </a:lnTo>
                  <a:lnTo>
                    <a:pt x="344" y="258"/>
                  </a:lnTo>
                  <a:lnTo>
                    <a:pt x="285" y="295"/>
                  </a:lnTo>
                  <a:lnTo>
                    <a:pt x="226" y="336"/>
                  </a:lnTo>
                  <a:lnTo>
                    <a:pt x="167" y="380"/>
                  </a:lnTo>
                  <a:lnTo>
                    <a:pt x="110" y="426"/>
                  </a:lnTo>
                  <a:lnTo>
                    <a:pt x="55" y="476"/>
                  </a:lnTo>
                  <a:lnTo>
                    <a:pt x="0" y="527"/>
                  </a:lnTo>
                  <a:lnTo>
                    <a:pt x="139" y="720"/>
                  </a:lnTo>
                  <a:lnTo>
                    <a:pt x="195" y="665"/>
                  </a:lnTo>
                  <a:lnTo>
                    <a:pt x="252" y="614"/>
                  </a:lnTo>
                  <a:lnTo>
                    <a:pt x="309" y="566"/>
                  </a:lnTo>
                  <a:lnTo>
                    <a:pt x="366" y="520"/>
                  </a:lnTo>
                  <a:lnTo>
                    <a:pt x="425" y="476"/>
                  </a:lnTo>
                  <a:lnTo>
                    <a:pt x="484" y="435"/>
                  </a:lnTo>
                  <a:lnTo>
                    <a:pt x="543" y="396"/>
                  </a:lnTo>
                  <a:lnTo>
                    <a:pt x="603" y="360"/>
                  </a:lnTo>
                  <a:lnTo>
                    <a:pt x="662" y="326"/>
                  </a:lnTo>
                  <a:lnTo>
                    <a:pt x="723" y="295"/>
                  </a:lnTo>
                  <a:lnTo>
                    <a:pt x="784" y="266"/>
                  </a:lnTo>
                  <a:lnTo>
                    <a:pt x="845" y="240"/>
                  </a:lnTo>
                  <a:lnTo>
                    <a:pt x="903" y="216"/>
                  </a:lnTo>
                  <a:lnTo>
                    <a:pt x="964" y="194"/>
                  </a:lnTo>
                  <a:lnTo>
                    <a:pt x="1023" y="175"/>
                  </a:lnTo>
                  <a:lnTo>
                    <a:pt x="1084" y="157"/>
                  </a:lnTo>
                  <a:lnTo>
                    <a:pt x="1143" y="142"/>
                  </a:lnTo>
                  <a:lnTo>
                    <a:pt x="1202" y="129"/>
                  </a:lnTo>
                  <a:lnTo>
                    <a:pt x="1259" y="120"/>
                  </a:lnTo>
                  <a:lnTo>
                    <a:pt x="1316" y="111"/>
                  </a:lnTo>
                  <a:lnTo>
                    <a:pt x="1373" y="105"/>
                  </a:lnTo>
                  <a:lnTo>
                    <a:pt x="1428" y="102"/>
                  </a:lnTo>
                  <a:lnTo>
                    <a:pt x="1481" y="100"/>
                  </a:lnTo>
                  <a:lnTo>
                    <a:pt x="1535" y="100"/>
                  </a:lnTo>
                  <a:lnTo>
                    <a:pt x="1588" y="104"/>
                  </a:lnTo>
                  <a:lnTo>
                    <a:pt x="1638" y="107"/>
                  </a:lnTo>
                  <a:lnTo>
                    <a:pt x="1688" y="115"/>
                  </a:lnTo>
                  <a:lnTo>
                    <a:pt x="1735" y="122"/>
                  </a:lnTo>
                  <a:lnTo>
                    <a:pt x="1783" y="133"/>
                  </a:lnTo>
                  <a:lnTo>
                    <a:pt x="1828" y="146"/>
                  </a:lnTo>
                  <a:lnTo>
                    <a:pt x="1872" y="159"/>
                  </a:lnTo>
                  <a:lnTo>
                    <a:pt x="1912" y="175"/>
                  </a:lnTo>
                  <a:lnTo>
                    <a:pt x="1918" y="177"/>
                  </a:lnTo>
                  <a:lnTo>
                    <a:pt x="1923" y="177"/>
                  </a:lnTo>
                  <a:lnTo>
                    <a:pt x="1925" y="174"/>
                  </a:lnTo>
                  <a:lnTo>
                    <a:pt x="1925" y="170"/>
                  </a:lnTo>
                  <a:lnTo>
                    <a:pt x="1921" y="164"/>
                  </a:lnTo>
                  <a:lnTo>
                    <a:pt x="1914" y="157"/>
                  </a:lnTo>
                  <a:lnTo>
                    <a:pt x="1905" y="150"/>
                  </a:lnTo>
                  <a:lnTo>
                    <a:pt x="1888" y="142"/>
                  </a:lnTo>
                  <a:lnTo>
                    <a:pt x="1831" y="115"/>
                  </a:lnTo>
                  <a:close/>
                </a:path>
              </a:pathLst>
            </a:custGeom>
            <a:solidFill>
              <a:srgbClr val="0078A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" name="Freeform 35"/>
            <p:cNvSpPr>
              <a:spLocks/>
            </p:cNvSpPr>
            <p:nvPr/>
          </p:nvSpPr>
          <p:spPr bwMode="blackGray">
            <a:xfrm>
              <a:off x="7489980" y="267088"/>
              <a:ext cx="250544" cy="93583"/>
            </a:xfrm>
            <a:custGeom>
              <a:avLst/>
              <a:gdLst>
                <a:gd name="T0" fmla="*/ 2147483647 w 1925"/>
                <a:gd name="T1" fmla="*/ 2147483647 h 720"/>
                <a:gd name="T2" fmla="*/ 2147483647 w 1925"/>
                <a:gd name="T3" fmla="*/ 2147483647 h 720"/>
                <a:gd name="T4" fmla="*/ 2147483647 w 1925"/>
                <a:gd name="T5" fmla="*/ 2147483647 h 720"/>
                <a:gd name="T6" fmla="*/ 2147483647 w 1925"/>
                <a:gd name="T7" fmla="*/ 2147483647 h 720"/>
                <a:gd name="T8" fmla="*/ 2147483647 w 1925"/>
                <a:gd name="T9" fmla="*/ 2147483647 h 720"/>
                <a:gd name="T10" fmla="*/ 2147483647 w 1925"/>
                <a:gd name="T11" fmla="*/ 0 h 720"/>
                <a:gd name="T12" fmla="*/ 2147483647 w 1925"/>
                <a:gd name="T13" fmla="*/ 0 h 720"/>
                <a:gd name="T14" fmla="*/ 2147483647 w 1925"/>
                <a:gd name="T15" fmla="*/ 2147483647 h 720"/>
                <a:gd name="T16" fmla="*/ 2147483647 w 1925"/>
                <a:gd name="T17" fmla="*/ 2147483647 h 720"/>
                <a:gd name="T18" fmla="*/ 2147483647 w 1925"/>
                <a:gd name="T19" fmla="*/ 2147483647 h 720"/>
                <a:gd name="T20" fmla="*/ 2147483647 w 1925"/>
                <a:gd name="T21" fmla="*/ 2147483647 h 720"/>
                <a:gd name="T22" fmla="*/ 2147483647 w 1925"/>
                <a:gd name="T23" fmla="*/ 2147483647 h 720"/>
                <a:gd name="T24" fmla="*/ 2147483647 w 1925"/>
                <a:gd name="T25" fmla="*/ 2147483647 h 720"/>
                <a:gd name="T26" fmla="*/ 2147483647 w 1925"/>
                <a:gd name="T27" fmla="*/ 2147483647 h 720"/>
                <a:gd name="T28" fmla="*/ 2147483647 w 1925"/>
                <a:gd name="T29" fmla="*/ 2147483647 h 720"/>
                <a:gd name="T30" fmla="*/ 2147483647 w 1925"/>
                <a:gd name="T31" fmla="*/ 2147483647 h 720"/>
                <a:gd name="T32" fmla="*/ 0 w 1925"/>
                <a:gd name="T33" fmla="*/ 2147483647 h 720"/>
                <a:gd name="T34" fmla="*/ 2147483647 w 1925"/>
                <a:gd name="T35" fmla="*/ 2147483647 h 720"/>
                <a:gd name="T36" fmla="*/ 2147483647 w 1925"/>
                <a:gd name="T37" fmla="*/ 2147483647 h 720"/>
                <a:gd name="T38" fmla="*/ 2147483647 w 1925"/>
                <a:gd name="T39" fmla="*/ 2147483647 h 720"/>
                <a:gd name="T40" fmla="*/ 2147483647 w 1925"/>
                <a:gd name="T41" fmla="*/ 2147483647 h 720"/>
                <a:gd name="T42" fmla="*/ 2147483647 w 1925"/>
                <a:gd name="T43" fmla="*/ 2147483647 h 720"/>
                <a:gd name="T44" fmla="*/ 2147483647 w 1925"/>
                <a:gd name="T45" fmla="*/ 2147483647 h 720"/>
                <a:gd name="T46" fmla="*/ 2147483647 w 1925"/>
                <a:gd name="T47" fmla="*/ 2147483647 h 720"/>
                <a:gd name="T48" fmla="*/ 2147483647 w 1925"/>
                <a:gd name="T49" fmla="*/ 2147483647 h 720"/>
                <a:gd name="T50" fmla="*/ 2147483647 w 1925"/>
                <a:gd name="T51" fmla="*/ 2147483647 h 720"/>
                <a:gd name="T52" fmla="*/ 2147483647 w 1925"/>
                <a:gd name="T53" fmla="*/ 2147483647 h 720"/>
                <a:gd name="T54" fmla="*/ 2147483647 w 1925"/>
                <a:gd name="T55" fmla="*/ 2147483647 h 720"/>
                <a:gd name="T56" fmla="*/ 2147483647 w 1925"/>
                <a:gd name="T57" fmla="*/ 2147483647 h 720"/>
                <a:gd name="T58" fmla="*/ 2147483647 w 1925"/>
                <a:gd name="T59" fmla="*/ 2147483647 h 720"/>
                <a:gd name="T60" fmla="*/ 2147483647 w 1925"/>
                <a:gd name="T61" fmla="*/ 2147483647 h 720"/>
                <a:gd name="T62" fmla="*/ 2147483647 w 1925"/>
                <a:gd name="T63" fmla="*/ 2147483647 h 720"/>
                <a:gd name="T64" fmla="*/ 2147483647 w 1925"/>
                <a:gd name="T65" fmla="*/ 2147483647 h 720"/>
                <a:gd name="T66" fmla="*/ 2147483647 w 1925"/>
                <a:gd name="T67" fmla="*/ 2147483647 h 720"/>
                <a:gd name="T68" fmla="*/ 2147483647 w 1925"/>
                <a:gd name="T69" fmla="*/ 2147483647 h 720"/>
                <a:gd name="T70" fmla="*/ 2147483647 w 1925"/>
                <a:gd name="T71" fmla="*/ 2147483647 h 720"/>
                <a:gd name="T72" fmla="*/ 2147483647 w 1925"/>
                <a:gd name="T73" fmla="*/ 2147483647 h 720"/>
                <a:gd name="T74" fmla="*/ 2147483647 w 1925"/>
                <a:gd name="T75" fmla="*/ 2147483647 h 720"/>
                <a:gd name="T76" fmla="*/ 2147483647 w 1925"/>
                <a:gd name="T77" fmla="*/ 2147483647 h 720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925" h="720">
                  <a:moveTo>
                    <a:pt x="1831" y="115"/>
                  </a:moveTo>
                  <a:lnTo>
                    <a:pt x="1831" y="115"/>
                  </a:lnTo>
                  <a:lnTo>
                    <a:pt x="1785" y="96"/>
                  </a:lnTo>
                  <a:lnTo>
                    <a:pt x="1739" y="78"/>
                  </a:lnTo>
                  <a:lnTo>
                    <a:pt x="1689" y="61"/>
                  </a:lnTo>
                  <a:lnTo>
                    <a:pt x="1640" y="48"/>
                  </a:lnTo>
                  <a:lnTo>
                    <a:pt x="1588" y="35"/>
                  </a:lnTo>
                  <a:lnTo>
                    <a:pt x="1535" y="24"/>
                  </a:lnTo>
                  <a:lnTo>
                    <a:pt x="1481" y="15"/>
                  </a:lnTo>
                  <a:lnTo>
                    <a:pt x="1426" y="10"/>
                  </a:lnTo>
                  <a:lnTo>
                    <a:pt x="1369" y="4"/>
                  </a:lnTo>
                  <a:lnTo>
                    <a:pt x="1312" y="0"/>
                  </a:lnTo>
                  <a:lnTo>
                    <a:pt x="1253" y="0"/>
                  </a:lnTo>
                  <a:lnTo>
                    <a:pt x="1196" y="0"/>
                  </a:lnTo>
                  <a:lnTo>
                    <a:pt x="1135" y="4"/>
                  </a:lnTo>
                  <a:lnTo>
                    <a:pt x="1076" y="10"/>
                  </a:lnTo>
                  <a:lnTo>
                    <a:pt x="1016" y="17"/>
                  </a:lnTo>
                  <a:lnTo>
                    <a:pt x="955" y="26"/>
                  </a:lnTo>
                  <a:lnTo>
                    <a:pt x="894" y="37"/>
                  </a:lnTo>
                  <a:lnTo>
                    <a:pt x="832" y="52"/>
                  </a:lnTo>
                  <a:lnTo>
                    <a:pt x="771" y="69"/>
                  </a:lnTo>
                  <a:lnTo>
                    <a:pt x="708" y="89"/>
                  </a:lnTo>
                  <a:lnTo>
                    <a:pt x="648" y="111"/>
                  </a:lnTo>
                  <a:lnTo>
                    <a:pt x="587" y="135"/>
                  </a:lnTo>
                  <a:lnTo>
                    <a:pt x="524" y="161"/>
                  </a:lnTo>
                  <a:lnTo>
                    <a:pt x="463" y="190"/>
                  </a:lnTo>
                  <a:lnTo>
                    <a:pt x="405" y="223"/>
                  </a:lnTo>
                  <a:lnTo>
                    <a:pt x="344" y="258"/>
                  </a:lnTo>
                  <a:lnTo>
                    <a:pt x="285" y="295"/>
                  </a:lnTo>
                  <a:lnTo>
                    <a:pt x="226" y="336"/>
                  </a:lnTo>
                  <a:lnTo>
                    <a:pt x="167" y="380"/>
                  </a:lnTo>
                  <a:lnTo>
                    <a:pt x="110" y="426"/>
                  </a:lnTo>
                  <a:lnTo>
                    <a:pt x="55" y="476"/>
                  </a:lnTo>
                  <a:lnTo>
                    <a:pt x="0" y="527"/>
                  </a:lnTo>
                  <a:lnTo>
                    <a:pt x="139" y="720"/>
                  </a:lnTo>
                  <a:lnTo>
                    <a:pt x="195" y="665"/>
                  </a:lnTo>
                  <a:lnTo>
                    <a:pt x="252" y="614"/>
                  </a:lnTo>
                  <a:lnTo>
                    <a:pt x="309" y="566"/>
                  </a:lnTo>
                  <a:lnTo>
                    <a:pt x="366" y="520"/>
                  </a:lnTo>
                  <a:lnTo>
                    <a:pt x="425" y="476"/>
                  </a:lnTo>
                  <a:lnTo>
                    <a:pt x="484" y="435"/>
                  </a:lnTo>
                  <a:lnTo>
                    <a:pt x="543" y="396"/>
                  </a:lnTo>
                  <a:lnTo>
                    <a:pt x="603" y="360"/>
                  </a:lnTo>
                  <a:lnTo>
                    <a:pt x="662" y="326"/>
                  </a:lnTo>
                  <a:lnTo>
                    <a:pt x="723" y="295"/>
                  </a:lnTo>
                  <a:lnTo>
                    <a:pt x="784" y="266"/>
                  </a:lnTo>
                  <a:lnTo>
                    <a:pt x="845" y="240"/>
                  </a:lnTo>
                  <a:lnTo>
                    <a:pt x="903" y="216"/>
                  </a:lnTo>
                  <a:lnTo>
                    <a:pt x="964" y="194"/>
                  </a:lnTo>
                  <a:lnTo>
                    <a:pt x="1023" y="175"/>
                  </a:lnTo>
                  <a:lnTo>
                    <a:pt x="1084" y="157"/>
                  </a:lnTo>
                  <a:lnTo>
                    <a:pt x="1143" y="142"/>
                  </a:lnTo>
                  <a:lnTo>
                    <a:pt x="1202" y="129"/>
                  </a:lnTo>
                  <a:lnTo>
                    <a:pt x="1259" y="120"/>
                  </a:lnTo>
                  <a:lnTo>
                    <a:pt x="1316" y="111"/>
                  </a:lnTo>
                  <a:lnTo>
                    <a:pt x="1373" y="105"/>
                  </a:lnTo>
                  <a:lnTo>
                    <a:pt x="1428" y="102"/>
                  </a:lnTo>
                  <a:lnTo>
                    <a:pt x="1481" y="100"/>
                  </a:lnTo>
                  <a:lnTo>
                    <a:pt x="1535" y="100"/>
                  </a:lnTo>
                  <a:lnTo>
                    <a:pt x="1588" y="104"/>
                  </a:lnTo>
                  <a:lnTo>
                    <a:pt x="1638" y="107"/>
                  </a:lnTo>
                  <a:lnTo>
                    <a:pt x="1688" y="115"/>
                  </a:lnTo>
                  <a:lnTo>
                    <a:pt x="1735" y="122"/>
                  </a:lnTo>
                  <a:lnTo>
                    <a:pt x="1783" y="133"/>
                  </a:lnTo>
                  <a:lnTo>
                    <a:pt x="1828" y="146"/>
                  </a:lnTo>
                  <a:lnTo>
                    <a:pt x="1872" y="159"/>
                  </a:lnTo>
                  <a:lnTo>
                    <a:pt x="1912" y="175"/>
                  </a:lnTo>
                  <a:lnTo>
                    <a:pt x="1918" y="177"/>
                  </a:lnTo>
                  <a:lnTo>
                    <a:pt x="1923" y="177"/>
                  </a:lnTo>
                  <a:lnTo>
                    <a:pt x="1925" y="174"/>
                  </a:lnTo>
                  <a:lnTo>
                    <a:pt x="1925" y="170"/>
                  </a:lnTo>
                  <a:lnTo>
                    <a:pt x="1921" y="164"/>
                  </a:lnTo>
                  <a:lnTo>
                    <a:pt x="1914" y="157"/>
                  </a:lnTo>
                  <a:lnTo>
                    <a:pt x="1905" y="150"/>
                  </a:lnTo>
                  <a:lnTo>
                    <a:pt x="1888" y="142"/>
                  </a:lnTo>
                  <a:lnTo>
                    <a:pt x="1831" y="115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" name="Freeform 36"/>
            <p:cNvSpPr>
              <a:spLocks/>
            </p:cNvSpPr>
            <p:nvPr/>
          </p:nvSpPr>
          <p:spPr bwMode="blackGray">
            <a:xfrm>
              <a:off x="7477968" y="237897"/>
              <a:ext cx="234241" cy="60099"/>
            </a:xfrm>
            <a:custGeom>
              <a:avLst/>
              <a:gdLst>
                <a:gd name="T0" fmla="*/ 2147483647 w 1802"/>
                <a:gd name="T1" fmla="*/ 2147483647 h 459"/>
                <a:gd name="T2" fmla="*/ 2147483647 w 1802"/>
                <a:gd name="T3" fmla="*/ 2147483647 h 459"/>
                <a:gd name="T4" fmla="*/ 2147483647 w 1802"/>
                <a:gd name="T5" fmla="*/ 2147483647 h 459"/>
                <a:gd name="T6" fmla="*/ 2147483647 w 1802"/>
                <a:gd name="T7" fmla="*/ 2147483647 h 459"/>
                <a:gd name="T8" fmla="*/ 2147483647 w 1802"/>
                <a:gd name="T9" fmla="*/ 2147483647 h 459"/>
                <a:gd name="T10" fmla="*/ 2147483647 w 1802"/>
                <a:gd name="T11" fmla="*/ 2147483647 h 459"/>
                <a:gd name="T12" fmla="*/ 2147483647 w 1802"/>
                <a:gd name="T13" fmla="*/ 2147483647 h 459"/>
                <a:gd name="T14" fmla="*/ 2147483647 w 1802"/>
                <a:gd name="T15" fmla="*/ 2147483647 h 459"/>
                <a:gd name="T16" fmla="*/ 2147483647 w 1802"/>
                <a:gd name="T17" fmla="*/ 2147483647 h 459"/>
                <a:gd name="T18" fmla="*/ 2147483647 w 1802"/>
                <a:gd name="T19" fmla="*/ 2147483647 h 459"/>
                <a:gd name="T20" fmla="*/ 2147483647 w 1802"/>
                <a:gd name="T21" fmla="*/ 2147483647 h 459"/>
                <a:gd name="T22" fmla="*/ 2147483647 w 1802"/>
                <a:gd name="T23" fmla="*/ 2147483647 h 459"/>
                <a:gd name="T24" fmla="*/ 2147483647 w 1802"/>
                <a:gd name="T25" fmla="*/ 2147483647 h 459"/>
                <a:gd name="T26" fmla="*/ 2147483647 w 1802"/>
                <a:gd name="T27" fmla="*/ 2147483647 h 459"/>
                <a:gd name="T28" fmla="*/ 2147483647 w 1802"/>
                <a:gd name="T29" fmla="*/ 2147483647 h 459"/>
                <a:gd name="T30" fmla="*/ 2147483647 w 1802"/>
                <a:gd name="T31" fmla="*/ 2147483647 h 459"/>
                <a:gd name="T32" fmla="*/ 0 w 1802"/>
                <a:gd name="T33" fmla="*/ 2147483647 h 459"/>
                <a:gd name="T34" fmla="*/ 2147483647 w 1802"/>
                <a:gd name="T35" fmla="*/ 2147483647 h 459"/>
                <a:gd name="T36" fmla="*/ 2147483647 w 1802"/>
                <a:gd name="T37" fmla="*/ 2147483647 h 459"/>
                <a:gd name="T38" fmla="*/ 2147483647 w 1802"/>
                <a:gd name="T39" fmla="*/ 2147483647 h 459"/>
                <a:gd name="T40" fmla="*/ 2147483647 w 1802"/>
                <a:gd name="T41" fmla="*/ 2147483647 h 459"/>
                <a:gd name="T42" fmla="*/ 2147483647 w 1802"/>
                <a:gd name="T43" fmla="*/ 2147483647 h 459"/>
                <a:gd name="T44" fmla="*/ 2147483647 w 1802"/>
                <a:gd name="T45" fmla="*/ 2147483647 h 459"/>
                <a:gd name="T46" fmla="*/ 2147483647 w 1802"/>
                <a:gd name="T47" fmla="*/ 2147483647 h 459"/>
                <a:gd name="T48" fmla="*/ 2147483647 w 1802"/>
                <a:gd name="T49" fmla="*/ 2147483647 h 459"/>
                <a:gd name="T50" fmla="*/ 2147483647 w 1802"/>
                <a:gd name="T51" fmla="*/ 2147483647 h 459"/>
                <a:gd name="T52" fmla="*/ 2147483647 w 1802"/>
                <a:gd name="T53" fmla="*/ 2147483647 h 459"/>
                <a:gd name="T54" fmla="*/ 2147483647 w 1802"/>
                <a:gd name="T55" fmla="*/ 2147483647 h 459"/>
                <a:gd name="T56" fmla="*/ 2147483647 w 1802"/>
                <a:gd name="T57" fmla="*/ 2147483647 h 459"/>
                <a:gd name="T58" fmla="*/ 2147483647 w 1802"/>
                <a:gd name="T59" fmla="*/ 2147483647 h 459"/>
                <a:gd name="T60" fmla="*/ 2147483647 w 1802"/>
                <a:gd name="T61" fmla="*/ 2147483647 h 459"/>
                <a:gd name="T62" fmla="*/ 2147483647 w 1802"/>
                <a:gd name="T63" fmla="*/ 2147483647 h 459"/>
                <a:gd name="T64" fmla="*/ 2147483647 w 1802"/>
                <a:gd name="T65" fmla="*/ 2147483647 h 459"/>
                <a:gd name="T66" fmla="*/ 2147483647 w 1802"/>
                <a:gd name="T67" fmla="*/ 2147483647 h 459"/>
                <a:gd name="T68" fmla="*/ 2147483647 w 1802"/>
                <a:gd name="T69" fmla="*/ 2147483647 h 459"/>
                <a:gd name="T70" fmla="*/ 2147483647 w 1802"/>
                <a:gd name="T71" fmla="*/ 2147483647 h 459"/>
                <a:gd name="T72" fmla="*/ 2147483647 w 1802"/>
                <a:gd name="T73" fmla="*/ 2147483647 h 459"/>
                <a:gd name="T74" fmla="*/ 2147483647 w 1802"/>
                <a:gd name="T75" fmla="*/ 2147483647 h 459"/>
                <a:gd name="T76" fmla="*/ 2147483647 w 1802"/>
                <a:gd name="T77" fmla="*/ 2147483647 h 459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802" h="459">
                  <a:moveTo>
                    <a:pt x="1725" y="175"/>
                  </a:moveTo>
                  <a:lnTo>
                    <a:pt x="1725" y="175"/>
                  </a:lnTo>
                  <a:lnTo>
                    <a:pt x="1666" y="150"/>
                  </a:lnTo>
                  <a:lnTo>
                    <a:pt x="1607" y="126"/>
                  </a:lnTo>
                  <a:lnTo>
                    <a:pt x="1548" y="104"/>
                  </a:lnTo>
                  <a:lnTo>
                    <a:pt x="1489" y="85"/>
                  </a:lnTo>
                  <a:lnTo>
                    <a:pt x="1430" y="69"/>
                  </a:lnTo>
                  <a:lnTo>
                    <a:pt x="1371" y="52"/>
                  </a:lnTo>
                  <a:lnTo>
                    <a:pt x="1312" y="39"/>
                  </a:lnTo>
                  <a:lnTo>
                    <a:pt x="1255" y="28"/>
                  </a:lnTo>
                  <a:lnTo>
                    <a:pt x="1196" y="19"/>
                  </a:lnTo>
                  <a:lnTo>
                    <a:pt x="1137" y="11"/>
                  </a:lnTo>
                  <a:lnTo>
                    <a:pt x="1080" y="6"/>
                  </a:lnTo>
                  <a:lnTo>
                    <a:pt x="1023" y="2"/>
                  </a:lnTo>
                  <a:lnTo>
                    <a:pt x="966" y="0"/>
                  </a:lnTo>
                  <a:lnTo>
                    <a:pt x="909" y="2"/>
                  </a:lnTo>
                  <a:lnTo>
                    <a:pt x="852" y="4"/>
                  </a:lnTo>
                  <a:lnTo>
                    <a:pt x="797" y="6"/>
                  </a:lnTo>
                  <a:lnTo>
                    <a:pt x="742" y="11"/>
                  </a:lnTo>
                  <a:lnTo>
                    <a:pt x="686" y="19"/>
                  </a:lnTo>
                  <a:lnTo>
                    <a:pt x="633" y="28"/>
                  </a:lnTo>
                  <a:lnTo>
                    <a:pt x="580" y="37"/>
                  </a:lnTo>
                  <a:lnTo>
                    <a:pt x="526" y="50"/>
                  </a:lnTo>
                  <a:lnTo>
                    <a:pt x="475" y="63"/>
                  </a:lnTo>
                  <a:lnTo>
                    <a:pt x="423" y="78"/>
                  </a:lnTo>
                  <a:lnTo>
                    <a:pt x="372" y="94"/>
                  </a:lnTo>
                  <a:lnTo>
                    <a:pt x="322" y="113"/>
                  </a:lnTo>
                  <a:lnTo>
                    <a:pt x="274" y="131"/>
                  </a:lnTo>
                  <a:lnTo>
                    <a:pt x="226" y="151"/>
                  </a:lnTo>
                  <a:lnTo>
                    <a:pt x="178" y="174"/>
                  </a:lnTo>
                  <a:lnTo>
                    <a:pt x="132" y="197"/>
                  </a:lnTo>
                  <a:lnTo>
                    <a:pt x="88" y="221"/>
                  </a:lnTo>
                  <a:lnTo>
                    <a:pt x="44" y="247"/>
                  </a:lnTo>
                  <a:lnTo>
                    <a:pt x="0" y="273"/>
                  </a:lnTo>
                  <a:lnTo>
                    <a:pt x="140" y="459"/>
                  </a:lnTo>
                  <a:lnTo>
                    <a:pt x="186" y="428"/>
                  </a:lnTo>
                  <a:lnTo>
                    <a:pt x="232" y="398"/>
                  </a:lnTo>
                  <a:lnTo>
                    <a:pt x="279" y="371"/>
                  </a:lnTo>
                  <a:lnTo>
                    <a:pt x="327" y="343"/>
                  </a:lnTo>
                  <a:lnTo>
                    <a:pt x="377" y="319"/>
                  </a:lnTo>
                  <a:lnTo>
                    <a:pt x="427" y="295"/>
                  </a:lnTo>
                  <a:lnTo>
                    <a:pt x="476" y="273"/>
                  </a:lnTo>
                  <a:lnTo>
                    <a:pt x="528" y="251"/>
                  </a:lnTo>
                  <a:lnTo>
                    <a:pt x="580" y="232"/>
                  </a:lnTo>
                  <a:lnTo>
                    <a:pt x="633" y="214"/>
                  </a:lnTo>
                  <a:lnTo>
                    <a:pt x="686" y="197"/>
                  </a:lnTo>
                  <a:lnTo>
                    <a:pt x="740" y="183"/>
                  </a:lnTo>
                  <a:lnTo>
                    <a:pt x="793" y="170"/>
                  </a:lnTo>
                  <a:lnTo>
                    <a:pt x="846" y="159"/>
                  </a:lnTo>
                  <a:lnTo>
                    <a:pt x="902" y="148"/>
                  </a:lnTo>
                  <a:lnTo>
                    <a:pt x="955" y="140"/>
                  </a:lnTo>
                  <a:lnTo>
                    <a:pt x="1010" y="133"/>
                  </a:lnTo>
                  <a:lnTo>
                    <a:pt x="1064" y="128"/>
                  </a:lnTo>
                  <a:lnTo>
                    <a:pt x="1119" y="124"/>
                  </a:lnTo>
                  <a:lnTo>
                    <a:pt x="1172" y="122"/>
                  </a:lnTo>
                  <a:lnTo>
                    <a:pt x="1226" y="122"/>
                  </a:lnTo>
                  <a:lnTo>
                    <a:pt x="1279" y="124"/>
                  </a:lnTo>
                  <a:lnTo>
                    <a:pt x="1332" y="126"/>
                  </a:lnTo>
                  <a:lnTo>
                    <a:pt x="1386" y="131"/>
                  </a:lnTo>
                  <a:lnTo>
                    <a:pt x="1437" y="137"/>
                  </a:lnTo>
                  <a:lnTo>
                    <a:pt x="1489" y="144"/>
                  </a:lnTo>
                  <a:lnTo>
                    <a:pt x="1540" y="155"/>
                  </a:lnTo>
                  <a:lnTo>
                    <a:pt x="1590" y="166"/>
                  </a:lnTo>
                  <a:lnTo>
                    <a:pt x="1640" y="179"/>
                  </a:lnTo>
                  <a:lnTo>
                    <a:pt x="1688" y="194"/>
                  </a:lnTo>
                  <a:lnTo>
                    <a:pt x="1736" y="210"/>
                  </a:lnTo>
                  <a:lnTo>
                    <a:pt x="1782" y="229"/>
                  </a:lnTo>
                  <a:lnTo>
                    <a:pt x="1791" y="232"/>
                  </a:lnTo>
                  <a:lnTo>
                    <a:pt x="1796" y="232"/>
                  </a:lnTo>
                  <a:lnTo>
                    <a:pt x="1800" y="231"/>
                  </a:lnTo>
                  <a:lnTo>
                    <a:pt x="1802" y="227"/>
                  </a:lnTo>
                  <a:lnTo>
                    <a:pt x="1800" y="221"/>
                  </a:lnTo>
                  <a:lnTo>
                    <a:pt x="1795" y="214"/>
                  </a:lnTo>
                  <a:lnTo>
                    <a:pt x="1783" y="207"/>
                  </a:lnTo>
                  <a:lnTo>
                    <a:pt x="1769" y="197"/>
                  </a:lnTo>
                  <a:lnTo>
                    <a:pt x="1725" y="175"/>
                  </a:lnTo>
                  <a:close/>
                </a:path>
              </a:pathLst>
            </a:custGeom>
            <a:solidFill>
              <a:srgbClr val="0078A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" name="Freeform 37"/>
            <p:cNvSpPr>
              <a:spLocks/>
            </p:cNvSpPr>
            <p:nvPr/>
          </p:nvSpPr>
          <p:spPr bwMode="blackGray">
            <a:xfrm>
              <a:off x="7477968" y="237897"/>
              <a:ext cx="234241" cy="60099"/>
            </a:xfrm>
            <a:custGeom>
              <a:avLst/>
              <a:gdLst>
                <a:gd name="T0" fmla="*/ 2147483647 w 1802"/>
                <a:gd name="T1" fmla="*/ 2147483647 h 459"/>
                <a:gd name="T2" fmla="*/ 2147483647 w 1802"/>
                <a:gd name="T3" fmla="*/ 2147483647 h 459"/>
                <a:gd name="T4" fmla="*/ 2147483647 w 1802"/>
                <a:gd name="T5" fmla="*/ 2147483647 h 459"/>
                <a:gd name="T6" fmla="*/ 2147483647 w 1802"/>
                <a:gd name="T7" fmla="*/ 2147483647 h 459"/>
                <a:gd name="T8" fmla="*/ 2147483647 w 1802"/>
                <a:gd name="T9" fmla="*/ 2147483647 h 459"/>
                <a:gd name="T10" fmla="*/ 2147483647 w 1802"/>
                <a:gd name="T11" fmla="*/ 2147483647 h 459"/>
                <a:gd name="T12" fmla="*/ 2147483647 w 1802"/>
                <a:gd name="T13" fmla="*/ 2147483647 h 459"/>
                <a:gd name="T14" fmla="*/ 2147483647 w 1802"/>
                <a:gd name="T15" fmla="*/ 2147483647 h 459"/>
                <a:gd name="T16" fmla="*/ 2147483647 w 1802"/>
                <a:gd name="T17" fmla="*/ 2147483647 h 459"/>
                <a:gd name="T18" fmla="*/ 2147483647 w 1802"/>
                <a:gd name="T19" fmla="*/ 2147483647 h 459"/>
                <a:gd name="T20" fmla="*/ 2147483647 w 1802"/>
                <a:gd name="T21" fmla="*/ 2147483647 h 459"/>
                <a:gd name="T22" fmla="*/ 2147483647 w 1802"/>
                <a:gd name="T23" fmla="*/ 2147483647 h 459"/>
                <a:gd name="T24" fmla="*/ 2147483647 w 1802"/>
                <a:gd name="T25" fmla="*/ 2147483647 h 459"/>
                <a:gd name="T26" fmla="*/ 2147483647 w 1802"/>
                <a:gd name="T27" fmla="*/ 2147483647 h 459"/>
                <a:gd name="T28" fmla="*/ 2147483647 w 1802"/>
                <a:gd name="T29" fmla="*/ 2147483647 h 459"/>
                <a:gd name="T30" fmla="*/ 2147483647 w 1802"/>
                <a:gd name="T31" fmla="*/ 2147483647 h 459"/>
                <a:gd name="T32" fmla="*/ 0 w 1802"/>
                <a:gd name="T33" fmla="*/ 2147483647 h 459"/>
                <a:gd name="T34" fmla="*/ 2147483647 w 1802"/>
                <a:gd name="T35" fmla="*/ 2147483647 h 459"/>
                <a:gd name="T36" fmla="*/ 2147483647 w 1802"/>
                <a:gd name="T37" fmla="*/ 2147483647 h 459"/>
                <a:gd name="T38" fmla="*/ 2147483647 w 1802"/>
                <a:gd name="T39" fmla="*/ 2147483647 h 459"/>
                <a:gd name="T40" fmla="*/ 2147483647 w 1802"/>
                <a:gd name="T41" fmla="*/ 2147483647 h 459"/>
                <a:gd name="T42" fmla="*/ 2147483647 w 1802"/>
                <a:gd name="T43" fmla="*/ 2147483647 h 459"/>
                <a:gd name="T44" fmla="*/ 2147483647 w 1802"/>
                <a:gd name="T45" fmla="*/ 2147483647 h 459"/>
                <a:gd name="T46" fmla="*/ 2147483647 w 1802"/>
                <a:gd name="T47" fmla="*/ 2147483647 h 459"/>
                <a:gd name="T48" fmla="*/ 2147483647 w 1802"/>
                <a:gd name="T49" fmla="*/ 2147483647 h 459"/>
                <a:gd name="T50" fmla="*/ 2147483647 w 1802"/>
                <a:gd name="T51" fmla="*/ 2147483647 h 459"/>
                <a:gd name="T52" fmla="*/ 2147483647 w 1802"/>
                <a:gd name="T53" fmla="*/ 2147483647 h 459"/>
                <a:gd name="T54" fmla="*/ 2147483647 w 1802"/>
                <a:gd name="T55" fmla="*/ 2147483647 h 459"/>
                <a:gd name="T56" fmla="*/ 2147483647 w 1802"/>
                <a:gd name="T57" fmla="*/ 2147483647 h 459"/>
                <a:gd name="T58" fmla="*/ 2147483647 w 1802"/>
                <a:gd name="T59" fmla="*/ 2147483647 h 459"/>
                <a:gd name="T60" fmla="*/ 2147483647 w 1802"/>
                <a:gd name="T61" fmla="*/ 2147483647 h 459"/>
                <a:gd name="T62" fmla="*/ 2147483647 w 1802"/>
                <a:gd name="T63" fmla="*/ 2147483647 h 459"/>
                <a:gd name="T64" fmla="*/ 2147483647 w 1802"/>
                <a:gd name="T65" fmla="*/ 2147483647 h 459"/>
                <a:gd name="T66" fmla="*/ 2147483647 w 1802"/>
                <a:gd name="T67" fmla="*/ 2147483647 h 459"/>
                <a:gd name="T68" fmla="*/ 2147483647 w 1802"/>
                <a:gd name="T69" fmla="*/ 2147483647 h 459"/>
                <a:gd name="T70" fmla="*/ 2147483647 w 1802"/>
                <a:gd name="T71" fmla="*/ 2147483647 h 459"/>
                <a:gd name="T72" fmla="*/ 2147483647 w 1802"/>
                <a:gd name="T73" fmla="*/ 2147483647 h 459"/>
                <a:gd name="T74" fmla="*/ 2147483647 w 1802"/>
                <a:gd name="T75" fmla="*/ 2147483647 h 459"/>
                <a:gd name="T76" fmla="*/ 2147483647 w 1802"/>
                <a:gd name="T77" fmla="*/ 2147483647 h 459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802" h="459">
                  <a:moveTo>
                    <a:pt x="1725" y="175"/>
                  </a:moveTo>
                  <a:lnTo>
                    <a:pt x="1725" y="175"/>
                  </a:lnTo>
                  <a:lnTo>
                    <a:pt x="1666" y="150"/>
                  </a:lnTo>
                  <a:lnTo>
                    <a:pt x="1607" y="126"/>
                  </a:lnTo>
                  <a:lnTo>
                    <a:pt x="1548" y="104"/>
                  </a:lnTo>
                  <a:lnTo>
                    <a:pt x="1489" y="85"/>
                  </a:lnTo>
                  <a:lnTo>
                    <a:pt x="1430" y="69"/>
                  </a:lnTo>
                  <a:lnTo>
                    <a:pt x="1371" y="52"/>
                  </a:lnTo>
                  <a:lnTo>
                    <a:pt x="1312" y="39"/>
                  </a:lnTo>
                  <a:lnTo>
                    <a:pt x="1255" y="28"/>
                  </a:lnTo>
                  <a:lnTo>
                    <a:pt x="1196" y="19"/>
                  </a:lnTo>
                  <a:lnTo>
                    <a:pt x="1137" y="11"/>
                  </a:lnTo>
                  <a:lnTo>
                    <a:pt x="1080" y="6"/>
                  </a:lnTo>
                  <a:lnTo>
                    <a:pt x="1023" y="2"/>
                  </a:lnTo>
                  <a:lnTo>
                    <a:pt x="966" y="0"/>
                  </a:lnTo>
                  <a:lnTo>
                    <a:pt x="909" y="2"/>
                  </a:lnTo>
                  <a:lnTo>
                    <a:pt x="852" y="4"/>
                  </a:lnTo>
                  <a:lnTo>
                    <a:pt x="797" y="6"/>
                  </a:lnTo>
                  <a:lnTo>
                    <a:pt x="742" y="11"/>
                  </a:lnTo>
                  <a:lnTo>
                    <a:pt x="686" y="19"/>
                  </a:lnTo>
                  <a:lnTo>
                    <a:pt x="633" y="28"/>
                  </a:lnTo>
                  <a:lnTo>
                    <a:pt x="580" y="37"/>
                  </a:lnTo>
                  <a:lnTo>
                    <a:pt x="526" y="50"/>
                  </a:lnTo>
                  <a:lnTo>
                    <a:pt x="475" y="63"/>
                  </a:lnTo>
                  <a:lnTo>
                    <a:pt x="423" y="78"/>
                  </a:lnTo>
                  <a:lnTo>
                    <a:pt x="372" y="94"/>
                  </a:lnTo>
                  <a:lnTo>
                    <a:pt x="322" y="113"/>
                  </a:lnTo>
                  <a:lnTo>
                    <a:pt x="274" y="131"/>
                  </a:lnTo>
                  <a:lnTo>
                    <a:pt x="226" y="151"/>
                  </a:lnTo>
                  <a:lnTo>
                    <a:pt x="178" y="174"/>
                  </a:lnTo>
                  <a:lnTo>
                    <a:pt x="132" y="197"/>
                  </a:lnTo>
                  <a:lnTo>
                    <a:pt x="88" y="221"/>
                  </a:lnTo>
                  <a:lnTo>
                    <a:pt x="44" y="247"/>
                  </a:lnTo>
                  <a:lnTo>
                    <a:pt x="0" y="273"/>
                  </a:lnTo>
                  <a:lnTo>
                    <a:pt x="140" y="459"/>
                  </a:lnTo>
                  <a:lnTo>
                    <a:pt x="186" y="428"/>
                  </a:lnTo>
                  <a:lnTo>
                    <a:pt x="232" y="398"/>
                  </a:lnTo>
                  <a:lnTo>
                    <a:pt x="279" y="371"/>
                  </a:lnTo>
                  <a:lnTo>
                    <a:pt x="327" y="343"/>
                  </a:lnTo>
                  <a:lnTo>
                    <a:pt x="377" y="319"/>
                  </a:lnTo>
                  <a:lnTo>
                    <a:pt x="427" y="295"/>
                  </a:lnTo>
                  <a:lnTo>
                    <a:pt x="476" y="273"/>
                  </a:lnTo>
                  <a:lnTo>
                    <a:pt x="528" y="251"/>
                  </a:lnTo>
                  <a:lnTo>
                    <a:pt x="580" y="232"/>
                  </a:lnTo>
                  <a:lnTo>
                    <a:pt x="633" y="214"/>
                  </a:lnTo>
                  <a:lnTo>
                    <a:pt x="686" y="197"/>
                  </a:lnTo>
                  <a:lnTo>
                    <a:pt x="740" y="183"/>
                  </a:lnTo>
                  <a:lnTo>
                    <a:pt x="793" y="170"/>
                  </a:lnTo>
                  <a:lnTo>
                    <a:pt x="846" y="159"/>
                  </a:lnTo>
                  <a:lnTo>
                    <a:pt x="902" y="148"/>
                  </a:lnTo>
                  <a:lnTo>
                    <a:pt x="955" y="140"/>
                  </a:lnTo>
                  <a:lnTo>
                    <a:pt x="1010" y="133"/>
                  </a:lnTo>
                  <a:lnTo>
                    <a:pt x="1064" y="128"/>
                  </a:lnTo>
                  <a:lnTo>
                    <a:pt x="1119" y="124"/>
                  </a:lnTo>
                  <a:lnTo>
                    <a:pt x="1172" y="122"/>
                  </a:lnTo>
                  <a:lnTo>
                    <a:pt x="1226" y="122"/>
                  </a:lnTo>
                  <a:lnTo>
                    <a:pt x="1279" y="124"/>
                  </a:lnTo>
                  <a:lnTo>
                    <a:pt x="1332" y="126"/>
                  </a:lnTo>
                  <a:lnTo>
                    <a:pt x="1386" y="131"/>
                  </a:lnTo>
                  <a:lnTo>
                    <a:pt x="1437" y="137"/>
                  </a:lnTo>
                  <a:lnTo>
                    <a:pt x="1489" y="144"/>
                  </a:lnTo>
                  <a:lnTo>
                    <a:pt x="1540" y="155"/>
                  </a:lnTo>
                  <a:lnTo>
                    <a:pt x="1590" y="166"/>
                  </a:lnTo>
                  <a:lnTo>
                    <a:pt x="1640" y="179"/>
                  </a:lnTo>
                  <a:lnTo>
                    <a:pt x="1688" y="194"/>
                  </a:lnTo>
                  <a:lnTo>
                    <a:pt x="1736" y="210"/>
                  </a:lnTo>
                  <a:lnTo>
                    <a:pt x="1782" y="229"/>
                  </a:lnTo>
                  <a:lnTo>
                    <a:pt x="1791" y="232"/>
                  </a:lnTo>
                  <a:lnTo>
                    <a:pt x="1796" y="232"/>
                  </a:lnTo>
                  <a:lnTo>
                    <a:pt x="1800" y="231"/>
                  </a:lnTo>
                  <a:lnTo>
                    <a:pt x="1802" y="227"/>
                  </a:lnTo>
                  <a:lnTo>
                    <a:pt x="1800" y="221"/>
                  </a:lnTo>
                  <a:lnTo>
                    <a:pt x="1795" y="214"/>
                  </a:lnTo>
                  <a:lnTo>
                    <a:pt x="1783" y="207"/>
                  </a:lnTo>
                  <a:lnTo>
                    <a:pt x="1769" y="197"/>
                  </a:lnTo>
                  <a:lnTo>
                    <a:pt x="1725" y="175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" name="Freeform 38"/>
            <p:cNvSpPr>
              <a:spLocks/>
            </p:cNvSpPr>
            <p:nvPr/>
          </p:nvSpPr>
          <p:spPr bwMode="blackGray">
            <a:xfrm>
              <a:off x="7545752" y="292845"/>
              <a:ext cx="202494" cy="93583"/>
            </a:xfrm>
            <a:custGeom>
              <a:avLst/>
              <a:gdLst>
                <a:gd name="T0" fmla="*/ 2147483647 w 1561"/>
                <a:gd name="T1" fmla="*/ 2147483647 h 718"/>
                <a:gd name="T2" fmla="*/ 2147483647 w 1561"/>
                <a:gd name="T3" fmla="*/ 2147483647 h 718"/>
                <a:gd name="T4" fmla="*/ 2147483647 w 1561"/>
                <a:gd name="T5" fmla="*/ 2147483647 h 718"/>
                <a:gd name="T6" fmla="*/ 2147483647 w 1561"/>
                <a:gd name="T7" fmla="*/ 0 h 718"/>
                <a:gd name="T8" fmla="*/ 2147483647 w 1561"/>
                <a:gd name="T9" fmla="*/ 2147483647 h 718"/>
                <a:gd name="T10" fmla="*/ 2147483647 w 1561"/>
                <a:gd name="T11" fmla="*/ 2147483647 h 718"/>
                <a:gd name="T12" fmla="*/ 2147483647 w 1561"/>
                <a:gd name="T13" fmla="*/ 2147483647 h 718"/>
                <a:gd name="T14" fmla="*/ 2147483647 w 1561"/>
                <a:gd name="T15" fmla="*/ 2147483647 h 718"/>
                <a:gd name="T16" fmla="*/ 2147483647 w 1561"/>
                <a:gd name="T17" fmla="*/ 2147483647 h 718"/>
                <a:gd name="T18" fmla="*/ 2147483647 w 1561"/>
                <a:gd name="T19" fmla="*/ 2147483647 h 718"/>
                <a:gd name="T20" fmla="*/ 2147483647 w 1561"/>
                <a:gd name="T21" fmla="*/ 2147483647 h 718"/>
                <a:gd name="T22" fmla="*/ 2147483647 w 1561"/>
                <a:gd name="T23" fmla="*/ 2147483647 h 718"/>
                <a:gd name="T24" fmla="*/ 2147483647 w 1561"/>
                <a:gd name="T25" fmla="*/ 2147483647 h 718"/>
                <a:gd name="T26" fmla="*/ 2147483647 w 1561"/>
                <a:gd name="T27" fmla="*/ 2147483647 h 718"/>
                <a:gd name="T28" fmla="*/ 2147483647 w 1561"/>
                <a:gd name="T29" fmla="*/ 2147483647 h 718"/>
                <a:gd name="T30" fmla="*/ 2147483647 w 1561"/>
                <a:gd name="T31" fmla="*/ 2147483647 h 718"/>
                <a:gd name="T32" fmla="*/ 0 w 1561"/>
                <a:gd name="T33" fmla="*/ 2147483647 h 718"/>
                <a:gd name="T34" fmla="*/ 2147483647 w 1561"/>
                <a:gd name="T35" fmla="*/ 2147483647 h 718"/>
                <a:gd name="T36" fmla="*/ 2147483647 w 1561"/>
                <a:gd name="T37" fmla="*/ 2147483647 h 718"/>
                <a:gd name="T38" fmla="*/ 2147483647 w 1561"/>
                <a:gd name="T39" fmla="*/ 2147483647 h 718"/>
                <a:gd name="T40" fmla="*/ 2147483647 w 1561"/>
                <a:gd name="T41" fmla="*/ 2147483647 h 718"/>
                <a:gd name="T42" fmla="*/ 2147483647 w 1561"/>
                <a:gd name="T43" fmla="*/ 2147483647 h 718"/>
                <a:gd name="T44" fmla="*/ 2147483647 w 1561"/>
                <a:gd name="T45" fmla="*/ 2147483647 h 718"/>
                <a:gd name="T46" fmla="*/ 2147483647 w 1561"/>
                <a:gd name="T47" fmla="*/ 2147483647 h 718"/>
                <a:gd name="T48" fmla="*/ 2147483647 w 1561"/>
                <a:gd name="T49" fmla="*/ 2147483647 h 718"/>
                <a:gd name="T50" fmla="*/ 2147483647 w 1561"/>
                <a:gd name="T51" fmla="*/ 2147483647 h 718"/>
                <a:gd name="T52" fmla="*/ 2147483647 w 1561"/>
                <a:gd name="T53" fmla="*/ 2147483647 h 718"/>
                <a:gd name="T54" fmla="*/ 2147483647 w 1561"/>
                <a:gd name="T55" fmla="*/ 2147483647 h 718"/>
                <a:gd name="T56" fmla="*/ 2147483647 w 1561"/>
                <a:gd name="T57" fmla="*/ 2147483647 h 718"/>
                <a:gd name="T58" fmla="*/ 2147483647 w 1561"/>
                <a:gd name="T59" fmla="*/ 2147483647 h 718"/>
                <a:gd name="T60" fmla="*/ 2147483647 w 1561"/>
                <a:gd name="T61" fmla="*/ 2147483647 h 718"/>
                <a:gd name="T62" fmla="*/ 2147483647 w 1561"/>
                <a:gd name="T63" fmla="*/ 2147483647 h 718"/>
                <a:gd name="T64" fmla="*/ 2147483647 w 1561"/>
                <a:gd name="T65" fmla="*/ 2147483647 h 718"/>
                <a:gd name="T66" fmla="*/ 2147483647 w 1561"/>
                <a:gd name="T67" fmla="*/ 2147483647 h 718"/>
                <a:gd name="T68" fmla="*/ 2147483647 w 1561"/>
                <a:gd name="T69" fmla="*/ 2147483647 h 718"/>
                <a:gd name="T70" fmla="*/ 2147483647 w 1561"/>
                <a:gd name="T71" fmla="*/ 2147483647 h 718"/>
                <a:gd name="T72" fmla="*/ 2147483647 w 1561"/>
                <a:gd name="T73" fmla="*/ 2147483647 h 718"/>
                <a:gd name="T74" fmla="*/ 2147483647 w 1561"/>
                <a:gd name="T75" fmla="*/ 2147483647 h 718"/>
                <a:gd name="T76" fmla="*/ 2147483647 w 1561"/>
                <a:gd name="T77" fmla="*/ 2147483647 h 718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561" h="718">
                  <a:moveTo>
                    <a:pt x="1484" y="28"/>
                  </a:moveTo>
                  <a:lnTo>
                    <a:pt x="1484" y="28"/>
                  </a:lnTo>
                  <a:lnTo>
                    <a:pt x="1447" y="20"/>
                  </a:lnTo>
                  <a:lnTo>
                    <a:pt x="1408" y="15"/>
                  </a:lnTo>
                  <a:lnTo>
                    <a:pt x="1369" y="9"/>
                  </a:lnTo>
                  <a:lnTo>
                    <a:pt x="1331" y="6"/>
                  </a:lnTo>
                  <a:lnTo>
                    <a:pt x="1290" y="2"/>
                  </a:lnTo>
                  <a:lnTo>
                    <a:pt x="1248" y="0"/>
                  </a:lnTo>
                  <a:lnTo>
                    <a:pt x="1206" y="0"/>
                  </a:lnTo>
                  <a:lnTo>
                    <a:pt x="1163" y="2"/>
                  </a:lnTo>
                  <a:lnTo>
                    <a:pt x="1119" y="6"/>
                  </a:lnTo>
                  <a:lnTo>
                    <a:pt x="1075" y="9"/>
                  </a:lnTo>
                  <a:lnTo>
                    <a:pt x="1031" y="15"/>
                  </a:lnTo>
                  <a:lnTo>
                    <a:pt x="985" y="22"/>
                  </a:lnTo>
                  <a:lnTo>
                    <a:pt x="939" y="31"/>
                  </a:lnTo>
                  <a:lnTo>
                    <a:pt x="891" y="41"/>
                  </a:lnTo>
                  <a:lnTo>
                    <a:pt x="845" y="54"/>
                  </a:lnTo>
                  <a:lnTo>
                    <a:pt x="797" y="66"/>
                  </a:lnTo>
                  <a:lnTo>
                    <a:pt x="747" y="83"/>
                  </a:lnTo>
                  <a:lnTo>
                    <a:pt x="699" y="100"/>
                  </a:lnTo>
                  <a:lnTo>
                    <a:pt x="650" y="118"/>
                  </a:lnTo>
                  <a:lnTo>
                    <a:pt x="602" y="138"/>
                  </a:lnTo>
                  <a:lnTo>
                    <a:pt x="552" y="160"/>
                  </a:lnTo>
                  <a:lnTo>
                    <a:pt x="502" y="184"/>
                  </a:lnTo>
                  <a:lnTo>
                    <a:pt x="451" y="212"/>
                  </a:lnTo>
                  <a:lnTo>
                    <a:pt x="401" y="240"/>
                  </a:lnTo>
                  <a:lnTo>
                    <a:pt x="351" y="269"/>
                  </a:lnTo>
                  <a:lnTo>
                    <a:pt x="302" y="300"/>
                  </a:lnTo>
                  <a:lnTo>
                    <a:pt x="250" y="333"/>
                  </a:lnTo>
                  <a:lnTo>
                    <a:pt x="200" y="370"/>
                  </a:lnTo>
                  <a:lnTo>
                    <a:pt x="151" y="407"/>
                  </a:lnTo>
                  <a:lnTo>
                    <a:pt x="99" y="448"/>
                  </a:lnTo>
                  <a:lnTo>
                    <a:pt x="50" y="490"/>
                  </a:lnTo>
                  <a:lnTo>
                    <a:pt x="0" y="534"/>
                  </a:lnTo>
                  <a:lnTo>
                    <a:pt x="140" y="718"/>
                  </a:lnTo>
                  <a:lnTo>
                    <a:pt x="182" y="678"/>
                  </a:lnTo>
                  <a:lnTo>
                    <a:pt x="224" y="639"/>
                  </a:lnTo>
                  <a:lnTo>
                    <a:pt x="269" y="601"/>
                  </a:lnTo>
                  <a:lnTo>
                    <a:pt x="313" y="564"/>
                  </a:lnTo>
                  <a:lnTo>
                    <a:pt x="357" y="529"/>
                  </a:lnTo>
                  <a:lnTo>
                    <a:pt x="401" y="494"/>
                  </a:lnTo>
                  <a:lnTo>
                    <a:pt x="447" y="461"/>
                  </a:lnTo>
                  <a:lnTo>
                    <a:pt x="493" y="427"/>
                  </a:lnTo>
                  <a:lnTo>
                    <a:pt x="539" y="396"/>
                  </a:lnTo>
                  <a:lnTo>
                    <a:pt x="585" y="367"/>
                  </a:lnTo>
                  <a:lnTo>
                    <a:pt x="631" y="337"/>
                  </a:lnTo>
                  <a:lnTo>
                    <a:pt x="679" y="310"/>
                  </a:lnTo>
                  <a:lnTo>
                    <a:pt x="725" y="284"/>
                  </a:lnTo>
                  <a:lnTo>
                    <a:pt x="773" y="258"/>
                  </a:lnTo>
                  <a:lnTo>
                    <a:pt x="819" y="234"/>
                  </a:lnTo>
                  <a:lnTo>
                    <a:pt x="865" y="212"/>
                  </a:lnTo>
                  <a:lnTo>
                    <a:pt x="911" y="192"/>
                  </a:lnTo>
                  <a:lnTo>
                    <a:pt x="957" y="171"/>
                  </a:lnTo>
                  <a:lnTo>
                    <a:pt x="1003" y="153"/>
                  </a:lnTo>
                  <a:lnTo>
                    <a:pt x="1049" y="136"/>
                  </a:lnTo>
                  <a:lnTo>
                    <a:pt x="1095" y="122"/>
                  </a:lnTo>
                  <a:lnTo>
                    <a:pt x="1139" y="107"/>
                  </a:lnTo>
                  <a:lnTo>
                    <a:pt x="1183" y="96"/>
                  </a:lnTo>
                  <a:lnTo>
                    <a:pt x="1226" y="85"/>
                  </a:lnTo>
                  <a:lnTo>
                    <a:pt x="1270" y="76"/>
                  </a:lnTo>
                  <a:lnTo>
                    <a:pt x="1310" y="68"/>
                  </a:lnTo>
                  <a:lnTo>
                    <a:pt x="1353" y="63"/>
                  </a:lnTo>
                  <a:lnTo>
                    <a:pt x="1393" y="59"/>
                  </a:lnTo>
                  <a:lnTo>
                    <a:pt x="1432" y="57"/>
                  </a:lnTo>
                  <a:lnTo>
                    <a:pt x="1471" y="55"/>
                  </a:lnTo>
                  <a:lnTo>
                    <a:pt x="1509" y="57"/>
                  </a:lnTo>
                  <a:lnTo>
                    <a:pt x="1546" y="61"/>
                  </a:lnTo>
                  <a:lnTo>
                    <a:pt x="1552" y="61"/>
                  </a:lnTo>
                  <a:lnTo>
                    <a:pt x="1557" y="59"/>
                  </a:lnTo>
                  <a:lnTo>
                    <a:pt x="1559" y="57"/>
                  </a:lnTo>
                  <a:lnTo>
                    <a:pt x="1561" y="55"/>
                  </a:lnTo>
                  <a:lnTo>
                    <a:pt x="1557" y="52"/>
                  </a:lnTo>
                  <a:lnTo>
                    <a:pt x="1553" y="48"/>
                  </a:lnTo>
                  <a:lnTo>
                    <a:pt x="1544" y="44"/>
                  </a:lnTo>
                  <a:lnTo>
                    <a:pt x="1531" y="41"/>
                  </a:lnTo>
                  <a:lnTo>
                    <a:pt x="1484" y="28"/>
                  </a:lnTo>
                  <a:close/>
                </a:path>
              </a:pathLst>
            </a:custGeom>
            <a:solidFill>
              <a:srgbClr val="0078A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" name="Freeform 39"/>
            <p:cNvSpPr>
              <a:spLocks/>
            </p:cNvSpPr>
            <p:nvPr/>
          </p:nvSpPr>
          <p:spPr bwMode="blackGray">
            <a:xfrm>
              <a:off x="7545752" y="292845"/>
              <a:ext cx="202494" cy="93583"/>
            </a:xfrm>
            <a:custGeom>
              <a:avLst/>
              <a:gdLst>
                <a:gd name="T0" fmla="*/ 2147483647 w 1561"/>
                <a:gd name="T1" fmla="*/ 2147483647 h 718"/>
                <a:gd name="T2" fmla="*/ 2147483647 w 1561"/>
                <a:gd name="T3" fmla="*/ 2147483647 h 718"/>
                <a:gd name="T4" fmla="*/ 2147483647 w 1561"/>
                <a:gd name="T5" fmla="*/ 2147483647 h 718"/>
                <a:gd name="T6" fmla="*/ 2147483647 w 1561"/>
                <a:gd name="T7" fmla="*/ 0 h 718"/>
                <a:gd name="T8" fmla="*/ 2147483647 w 1561"/>
                <a:gd name="T9" fmla="*/ 2147483647 h 718"/>
                <a:gd name="T10" fmla="*/ 2147483647 w 1561"/>
                <a:gd name="T11" fmla="*/ 2147483647 h 718"/>
                <a:gd name="T12" fmla="*/ 2147483647 w 1561"/>
                <a:gd name="T13" fmla="*/ 2147483647 h 718"/>
                <a:gd name="T14" fmla="*/ 2147483647 w 1561"/>
                <a:gd name="T15" fmla="*/ 2147483647 h 718"/>
                <a:gd name="T16" fmla="*/ 2147483647 w 1561"/>
                <a:gd name="T17" fmla="*/ 2147483647 h 718"/>
                <a:gd name="T18" fmla="*/ 2147483647 w 1561"/>
                <a:gd name="T19" fmla="*/ 2147483647 h 718"/>
                <a:gd name="T20" fmla="*/ 2147483647 w 1561"/>
                <a:gd name="T21" fmla="*/ 2147483647 h 718"/>
                <a:gd name="T22" fmla="*/ 2147483647 w 1561"/>
                <a:gd name="T23" fmla="*/ 2147483647 h 718"/>
                <a:gd name="T24" fmla="*/ 2147483647 w 1561"/>
                <a:gd name="T25" fmla="*/ 2147483647 h 718"/>
                <a:gd name="T26" fmla="*/ 2147483647 w 1561"/>
                <a:gd name="T27" fmla="*/ 2147483647 h 718"/>
                <a:gd name="T28" fmla="*/ 2147483647 w 1561"/>
                <a:gd name="T29" fmla="*/ 2147483647 h 718"/>
                <a:gd name="T30" fmla="*/ 2147483647 w 1561"/>
                <a:gd name="T31" fmla="*/ 2147483647 h 718"/>
                <a:gd name="T32" fmla="*/ 0 w 1561"/>
                <a:gd name="T33" fmla="*/ 2147483647 h 718"/>
                <a:gd name="T34" fmla="*/ 2147483647 w 1561"/>
                <a:gd name="T35" fmla="*/ 2147483647 h 718"/>
                <a:gd name="T36" fmla="*/ 2147483647 w 1561"/>
                <a:gd name="T37" fmla="*/ 2147483647 h 718"/>
                <a:gd name="T38" fmla="*/ 2147483647 w 1561"/>
                <a:gd name="T39" fmla="*/ 2147483647 h 718"/>
                <a:gd name="T40" fmla="*/ 2147483647 w 1561"/>
                <a:gd name="T41" fmla="*/ 2147483647 h 718"/>
                <a:gd name="T42" fmla="*/ 2147483647 w 1561"/>
                <a:gd name="T43" fmla="*/ 2147483647 h 718"/>
                <a:gd name="T44" fmla="*/ 2147483647 w 1561"/>
                <a:gd name="T45" fmla="*/ 2147483647 h 718"/>
                <a:gd name="T46" fmla="*/ 2147483647 w 1561"/>
                <a:gd name="T47" fmla="*/ 2147483647 h 718"/>
                <a:gd name="T48" fmla="*/ 2147483647 w 1561"/>
                <a:gd name="T49" fmla="*/ 2147483647 h 718"/>
                <a:gd name="T50" fmla="*/ 2147483647 w 1561"/>
                <a:gd name="T51" fmla="*/ 2147483647 h 718"/>
                <a:gd name="T52" fmla="*/ 2147483647 w 1561"/>
                <a:gd name="T53" fmla="*/ 2147483647 h 718"/>
                <a:gd name="T54" fmla="*/ 2147483647 w 1561"/>
                <a:gd name="T55" fmla="*/ 2147483647 h 718"/>
                <a:gd name="T56" fmla="*/ 2147483647 w 1561"/>
                <a:gd name="T57" fmla="*/ 2147483647 h 718"/>
                <a:gd name="T58" fmla="*/ 2147483647 w 1561"/>
                <a:gd name="T59" fmla="*/ 2147483647 h 718"/>
                <a:gd name="T60" fmla="*/ 2147483647 w 1561"/>
                <a:gd name="T61" fmla="*/ 2147483647 h 718"/>
                <a:gd name="T62" fmla="*/ 2147483647 w 1561"/>
                <a:gd name="T63" fmla="*/ 2147483647 h 718"/>
                <a:gd name="T64" fmla="*/ 2147483647 w 1561"/>
                <a:gd name="T65" fmla="*/ 2147483647 h 718"/>
                <a:gd name="T66" fmla="*/ 2147483647 w 1561"/>
                <a:gd name="T67" fmla="*/ 2147483647 h 718"/>
                <a:gd name="T68" fmla="*/ 2147483647 w 1561"/>
                <a:gd name="T69" fmla="*/ 2147483647 h 718"/>
                <a:gd name="T70" fmla="*/ 2147483647 w 1561"/>
                <a:gd name="T71" fmla="*/ 2147483647 h 718"/>
                <a:gd name="T72" fmla="*/ 2147483647 w 1561"/>
                <a:gd name="T73" fmla="*/ 2147483647 h 718"/>
                <a:gd name="T74" fmla="*/ 2147483647 w 1561"/>
                <a:gd name="T75" fmla="*/ 2147483647 h 718"/>
                <a:gd name="T76" fmla="*/ 2147483647 w 1561"/>
                <a:gd name="T77" fmla="*/ 2147483647 h 718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561" h="718">
                  <a:moveTo>
                    <a:pt x="1484" y="28"/>
                  </a:moveTo>
                  <a:lnTo>
                    <a:pt x="1484" y="28"/>
                  </a:lnTo>
                  <a:lnTo>
                    <a:pt x="1447" y="20"/>
                  </a:lnTo>
                  <a:lnTo>
                    <a:pt x="1408" y="15"/>
                  </a:lnTo>
                  <a:lnTo>
                    <a:pt x="1369" y="9"/>
                  </a:lnTo>
                  <a:lnTo>
                    <a:pt x="1331" y="6"/>
                  </a:lnTo>
                  <a:lnTo>
                    <a:pt x="1290" y="2"/>
                  </a:lnTo>
                  <a:lnTo>
                    <a:pt x="1248" y="0"/>
                  </a:lnTo>
                  <a:lnTo>
                    <a:pt x="1206" y="0"/>
                  </a:lnTo>
                  <a:lnTo>
                    <a:pt x="1163" y="2"/>
                  </a:lnTo>
                  <a:lnTo>
                    <a:pt x="1119" y="6"/>
                  </a:lnTo>
                  <a:lnTo>
                    <a:pt x="1075" y="9"/>
                  </a:lnTo>
                  <a:lnTo>
                    <a:pt x="1031" y="15"/>
                  </a:lnTo>
                  <a:lnTo>
                    <a:pt x="985" y="22"/>
                  </a:lnTo>
                  <a:lnTo>
                    <a:pt x="939" y="31"/>
                  </a:lnTo>
                  <a:lnTo>
                    <a:pt x="891" y="41"/>
                  </a:lnTo>
                  <a:lnTo>
                    <a:pt x="845" y="54"/>
                  </a:lnTo>
                  <a:lnTo>
                    <a:pt x="797" y="66"/>
                  </a:lnTo>
                  <a:lnTo>
                    <a:pt x="747" y="83"/>
                  </a:lnTo>
                  <a:lnTo>
                    <a:pt x="699" y="100"/>
                  </a:lnTo>
                  <a:lnTo>
                    <a:pt x="650" y="118"/>
                  </a:lnTo>
                  <a:lnTo>
                    <a:pt x="602" y="138"/>
                  </a:lnTo>
                  <a:lnTo>
                    <a:pt x="552" y="160"/>
                  </a:lnTo>
                  <a:lnTo>
                    <a:pt x="502" y="184"/>
                  </a:lnTo>
                  <a:lnTo>
                    <a:pt x="451" y="212"/>
                  </a:lnTo>
                  <a:lnTo>
                    <a:pt x="401" y="240"/>
                  </a:lnTo>
                  <a:lnTo>
                    <a:pt x="351" y="269"/>
                  </a:lnTo>
                  <a:lnTo>
                    <a:pt x="302" y="300"/>
                  </a:lnTo>
                  <a:lnTo>
                    <a:pt x="250" y="333"/>
                  </a:lnTo>
                  <a:lnTo>
                    <a:pt x="200" y="370"/>
                  </a:lnTo>
                  <a:lnTo>
                    <a:pt x="151" y="407"/>
                  </a:lnTo>
                  <a:lnTo>
                    <a:pt x="99" y="448"/>
                  </a:lnTo>
                  <a:lnTo>
                    <a:pt x="50" y="490"/>
                  </a:lnTo>
                  <a:lnTo>
                    <a:pt x="0" y="534"/>
                  </a:lnTo>
                  <a:lnTo>
                    <a:pt x="140" y="718"/>
                  </a:lnTo>
                  <a:lnTo>
                    <a:pt x="182" y="678"/>
                  </a:lnTo>
                  <a:lnTo>
                    <a:pt x="224" y="639"/>
                  </a:lnTo>
                  <a:lnTo>
                    <a:pt x="269" y="601"/>
                  </a:lnTo>
                  <a:lnTo>
                    <a:pt x="313" y="564"/>
                  </a:lnTo>
                  <a:lnTo>
                    <a:pt x="357" y="529"/>
                  </a:lnTo>
                  <a:lnTo>
                    <a:pt x="401" y="494"/>
                  </a:lnTo>
                  <a:lnTo>
                    <a:pt x="447" y="461"/>
                  </a:lnTo>
                  <a:lnTo>
                    <a:pt x="493" y="427"/>
                  </a:lnTo>
                  <a:lnTo>
                    <a:pt x="539" y="396"/>
                  </a:lnTo>
                  <a:lnTo>
                    <a:pt x="585" y="367"/>
                  </a:lnTo>
                  <a:lnTo>
                    <a:pt x="631" y="337"/>
                  </a:lnTo>
                  <a:lnTo>
                    <a:pt x="679" y="310"/>
                  </a:lnTo>
                  <a:lnTo>
                    <a:pt x="725" y="284"/>
                  </a:lnTo>
                  <a:lnTo>
                    <a:pt x="773" y="258"/>
                  </a:lnTo>
                  <a:lnTo>
                    <a:pt x="819" y="234"/>
                  </a:lnTo>
                  <a:lnTo>
                    <a:pt x="865" y="212"/>
                  </a:lnTo>
                  <a:lnTo>
                    <a:pt x="911" y="192"/>
                  </a:lnTo>
                  <a:lnTo>
                    <a:pt x="957" y="171"/>
                  </a:lnTo>
                  <a:lnTo>
                    <a:pt x="1003" y="153"/>
                  </a:lnTo>
                  <a:lnTo>
                    <a:pt x="1049" y="136"/>
                  </a:lnTo>
                  <a:lnTo>
                    <a:pt x="1095" y="122"/>
                  </a:lnTo>
                  <a:lnTo>
                    <a:pt x="1139" y="107"/>
                  </a:lnTo>
                  <a:lnTo>
                    <a:pt x="1183" y="96"/>
                  </a:lnTo>
                  <a:lnTo>
                    <a:pt x="1226" y="85"/>
                  </a:lnTo>
                  <a:lnTo>
                    <a:pt x="1270" y="76"/>
                  </a:lnTo>
                  <a:lnTo>
                    <a:pt x="1310" y="68"/>
                  </a:lnTo>
                  <a:lnTo>
                    <a:pt x="1353" y="63"/>
                  </a:lnTo>
                  <a:lnTo>
                    <a:pt x="1393" y="59"/>
                  </a:lnTo>
                  <a:lnTo>
                    <a:pt x="1432" y="57"/>
                  </a:lnTo>
                  <a:lnTo>
                    <a:pt x="1471" y="55"/>
                  </a:lnTo>
                  <a:lnTo>
                    <a:pt x="1509" y="57"/>
                  </a:lnTo>
                  <a:lnTo>
                    <a:pt x="1546" y="61"/>
                  </a:lnTo>
                  <a:lnTo>
                    <a:pt x="1552" y="61"/>
                  </a:lnTo>
                  <a:lnTo>
                    <a:pt x="1557" y="59"/>
                  </a:lnTo>
                  <a:lnTo>
                    <a:pt x="1559" y="57"/>
                  </a:lnTo>
                  <a:lnTo>
                    <a:pt x="1561" y="55"/>
                  </a:lnTo>
                  <a:lnTo>
                    <a:pt x="1557" y="52"/>
                  </a:lnTo>
                  <a:lnTo>
                    <a:pt x="1553" y="48"/>
                  </a:lnTo>
                  <a:lnTo>
                    <a:pt x="1544" y="44"/>
                  </a:lnTo>
                  <a:lnTo>
                    <a:pt x="1531" y="41"/>
                  </a:lnTo>
                  <a:lnTo>
                    <a:pt x="1484" y="28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50" name="Title 1"/>
          <p:cNvSpPr>
            <a:spLocks noGrp="1"/>
          </p:cNvSpPr>
          <p:nvPr>
            <p:ph type="ctrTitle"/>
          </p:nvPr>
        </p:nvSpPr>
        <p:spPr>
          <a:xfrm>
            <a:off x="593724" y="3902048"/>
            <a:ext cx="8993189" cy="541687"/>
          </a:xfrm>
        </p:spPr>
        <p:txBody>
          <a:bodyPr>
            <a:spAutoFit/>
          </a:bodyPr>
          <a:lstStyle>
            <a:lvl1pPr algn="l">
              <a:defRPr sz="3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pt-BR" dirty="0"/>
          </a:p>
        </p:txBody>
      </p:sp>
      <p:sp>
        <p:nvSpPr>
          <p:cNvPr id="51" name="Subtitle 2"/>
          <p:cNvSpPr>
            <a:spLocks noGrp="1"/>
          </p:cNvSpPr>
          <p:nvPr>
            <p:ph type="subTitle" idx="1"/>
          </p:nvPr>
        </p:nvSpPr>
        <p:spPr>
          <a:xfrm>
            <a:off x="593725" y="3415156"/>
            <a:ext cx="8992963" cy="417864"/>
          </a:xfrm>
        </p:spPr>
        <p:txBody>
          <a:bodyPr anchor="ctr"/>
          <a:lstStyle>
            <a:lvl1pPr marL="0" indent="0" algn="l">
              <a:buNone/>
              <a:defRPr sz="3100">
                <a:solidFill>
                  <a:srgbClr val="0088C1"/>
                </a:solidFill>
              </a:defRPr>
            </a:lvl1pPr>
            <a:lvl2pPr marL="502920" indent="0" algn="ctr">
              <a:buNone/>
              <a:defRPr/>
            </a:lvl2pPr>
            <a:lvl3pPr marL="1005840" indent="0" algn="ctr">
              <a:buNone/>
              <a:defRPr/>
            </a:lvl3pPr>
            <a:lvl4pPr marL="1508760" indent="0" algn="ctr">
              <a:buNone/>
              <a:defRPr/>
            </a:lvl4pPr>
            <a:lvl5pPr marL="2011680" indent="0" algn="ctr">
              <a:buNone/>
              <a:defRPr/>
            </a:lvl5pPr>
            <a:lvl6pPr marL="2514600" indent="0" algn="ctr">
              <a:buNone/>
              <a:defRPr/>
            </a:lvl6pPr>
            <a:lvl7pPr marL="3017520" indent="0" algn="ctr">
              <a:buNone/>
              <a:defRPr/>
            </a:lvl7pPr>
            <a:lvl8pPr marL="3520440" indent="0" algn="ctr">
              <a:buNone/>
              <a:defRPr/>
            </a:lvl8pPr>
            <a:lvl9pPr marL="402336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  <a:endParaRPr lang="pt-BR" dirty="0"/>
          </a:p>
        </p:txBody>
      </p:sp>
      <p:sp>
        <p:nvSpPr>
          <p:cNvPr id="54" name="Content Placeholder 2"/>
          <p:cNvSpPr>
            <a:spLocks noGrp="1"/>
          </p:cNvSpPr>
          <p:nvPr>
            <p:ph sz="half" idx="10"/>
          </p:nvPr>
        </p:nvSpPr>
        <p:spPr>
          <a:xfrm>
            <a:off x="593725" y="4762800"/>
            <a:ext cx="8993188" cy="406265"/>
          </a:xfrm>
        </p:spPr>
        <p:txBody>
          <a:bodyPr>
            <a:spAutoFit/>
          </a:bodyPr>
          <a:lstStyle>
            <a:lvl1pPr>
              <a:buNone/>
              <a:defRPr sz="26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8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36"/>
          <p:cNvGrpSpPr>
            <a:grpSpLocks/>
          </p:cNvGrpSpPr>
          <p:nvPr userDrawn="1"/>
        </p:nvGrpSpPr>
        <p:grpSpPr bwMode="auto">
          <a:xfrm>
            <a:off x="3398838" y="0"/>
            <a:ext cx="6654800" cy="7543800"/>
            <a:chOff x="3089275" y="0"/>
            <a:chExt cx="6065838" cy="6865938"/>
          </a:xfrm>
        </p:grpSpPr>
        <p:grpSp>
          <p:nvGrpSpPr>
            <p:cNvPr id="5" name="Group 154"/>
            <p:cNvGrpSpPr>
              <a:grpSpLocks/>
            </p:cNvGrpSpPr>
            <p:nvPr userDrawn="1"/>
          </p:nvGrpSpPr>
          <p:grpSpPr bwMode="auto">
            <a:xfrm>
              <a:off x="3089275" y="0"/>
              <a:ext cx="6065838" cy="6865938"/>
              <a:chOff x="3089697" y="0"/>
              <a:chExt cx="6065940" cy="6865772"/>
            </a:xfrm>
          </p:grpSpPr>
          <p:sp>
            <p:nvSpPr>
              <p:cNvPr id="8" name="Freeform 48"/>
              <p:cNvSpPr>
                <a:spLocks/>
              </p:cNvSpPr>
              <p:nvPr userDrawn="1"/>
            </p:nvSpPr>
            <p:spPr bwMode="auto">
              <a:xfrm>
                <a:off x="3089697" y="0"/>
                <a:ext cx="2930574" cy="6864184"/>
              </a:xfrm>
              <a:custGeom>
                <a:avLst/>
                <a:gdLst>
                  <a:gd name="T0" fmla="*/ 2373025 w 2930212"/>
                  <a:gd name="T1" fmla="*/ 13467 h 6864928"/>
                  <a:gd name="T2" fmla="*/ 2128741 w 2930212"/>
                  <a:gd name="T3" fmla="*/ 182003 h 6864928"/>
                  <a:gd name="T4" fmla="*/ 1685980 w 2930212"/>
                  <a:gd name="T5" fmla="*/ 564031 h 6864928"/>
                  <a:gd name="T6" fmla="*/ 1308651 w 2930212"/>
                  <a:gd name="T7" fmla="*/ 999393 h 6864928"/>
                  <a:gd name="T8" fmla="*/ 998933 w 2930212"/>
                  <a:gd name="T9" fmla="*/ 1475304 h 6864928"/>
                  <a:gd name="T10" fmla="*/ 767745 w 2930212"/>
                  <a:gd name="T11" fmla="*/ 1987488 h 6864928"/>
                  <a:gd name="T12" fmla="*/ 606343 w 2930212"/>
                  <a:gd name="T13" fmla="*/ 2525290 h 6864928"/>
                  <a:gd name="T14" fmla="*/ 529996 w 2930212"/>
                  <a:gd name="T15" fmla="*/ 3080160 h 6864928"/>
                  <a:gd name="T16" fmla="*/ 521278 w 2930212"/>
                  <a:gd name="T17" fmla="*/ 3455764 h 6864928"/>
                  <a:gd name="T18" fmla="*/ 545276 w 2930212"/>
                  <a:gd name="T19" fmla="*/ 3735336 h 6864928"/>
                  <a:gd name="T20" fmla="*/ 586708 w 2930212"/>
                  <a:gd name="T21" fmla="*/ 4019173 h 6864928"/>
                  <a:gd name="T22" fmla="*/ 654326 w 2930212"/>
                  <a:gd name="T23" fmla="*/ 4298745 h 6864928"/>
                  <a:gd name="T24" fmla="*/ 745932 w 2930212"/>
                  <a:gd name="T25" fmla="*/ 4571911 h 6864928"/>
                  <a:gd name="T26" fmla="*/ 859348 w 2930212"/>
                  <a:gd name="T27" fmla="*/ 4847215 h 6864928"/>
                  <a:gd name="T28" fmla="*/ 996760 w 2930212"/>
                  <a:gd name="T29" fmla="*/ 5111847 h 6864928"/>
                  <a:gd name="T30" fmla="*/ 1151617 w 2930212"/>
                  <a:gd name="T31" fmla="*/ 5363673 h 6864928"/>
                  <a:gd name="T32" fmla="*/ 1328284 w 2930212"/>
                  <a:gd name="T33" fmla="*/ 5598426 h 6864928"/>
                  <a:gd name="T34" fmla="*/ 1518035 w 2930212"/>
                  <a:gd name="T35" fmla="*/ 5818239 h 6864928"/>
                  <a:gd name="T36" fmla="*/ 1727419 w 2930212"/>
                  <a:gd name="T37" fmla="*/ 6023118 h 6864928"/>
                  <a:gd name="T38" fmla="*/ 2019686 w 2930212"/>
                  <a:gd name="T39" fmla="*/ 6270675 h 6864928"/>
                  <a:gd name="T40" fmla="*/ 2506068 w 2930212"/>
                  <a:gd name="T41" fmla="*/ 6582257 h 6864928"/>
                  <a:gd name="T42" fmla="*/ 2964802 w 2930212"/>
                  <a:gd name="T43" fmla="*/ 6794606 h 6864928"/>
                  <a:gd name="T44" fmla="*/ 1681620 w 2930212"/>
                  <a:gd name="T45" fmla="*/ 6691099 h 6864928"/>
                  <a:gd name="T46" fmla="*/ 1446064 w 2930212"/>
                  <a:gd name="T47" fmla="*/ 6503297 h 6864928"/>
                  <a:gd name="T48" fmla="*/ 1221410 w 2930212"/>
                  <a:gd name="T49" fmla="*/ 6294151 h 6864928"/>
                  <a:gd name="T50" fmla="*/ 1007656 w 2930212"/>
                  <a:gd name="T51" fmla="*/ 6074336 h 6864928"/>
                  <a:gd name="T52" fmla="*/ 815732 w 2930212"/>
                  <a:gd name="T53" fmla="*/ 5831049 h 6864928"/>
                  <a:gd name="T54" fmla="*/ 639059 w 2930212"/>
                  <a:gd name="T55" fmla="*/ 5574952 h 6864928"/>
                  <a:gd name="T56" fmla="*/ 477666 w 2930212"/>
                  <a:gd name="T57" fmla="*/ 5299650 h 6864928"/>
                  <a:gd name="T58" fmla="*/ 338071 w 2930212"/>
                  <a:gd name="T59" fmla="*/ 5013676 h 6864928"/>
                  <a:gd name="T60" fmla="*/ 220285 w 2930212"/>
                  <a:gd name="T61" fmla="*/ 4719164 h 6864928"/>
                  <a:gd name="T62" fmla="*/ 133014 w 2930212"/>
                  <a:gd name="T63" fmla="*/ 4424658 h 6864928"/>
                  <a:gd name="T64" fmla="*/ 63274 w 2930212"/>
                  <a:gd name="T65" fmla="*/ 4125881 h 6864928"/>
                  <a:gd name="T66" fmla="*/ 19591 w 2930212"/>
                  <a:gd name="T67" fmla="*/ 3822835 h 6864928"/>
                  <a:gd name="T68" fmla="*/ 0 w 2930212"/>
                  <a:gd name="T69" fmla="*/ 3524056 h 6864928"/>
                  <a:gd name="T70" fmla="*/ 4406 w 2930212"/>
                  <a:gd name="T71" fmla="*/ 3225278 h 6864928"/>
                  <a:gd name="T72" fmla="*/ 28308 w 2930212"/>
                  <a:gd name="T73" fmla="*/ 2926505 h 6864928"/>
                  <a:gd name="T74" fmla="*/ 71991 w 2930212"/>
                  <a:gd name="T75" fmla="*/ 2631994 h 6864928"/>
                  <a:gd name="T76" fmla="*/ 139576 w 2930212"/>
                  <a:gd name="T77" fmla="*/ 2339617 h 6864928"/>
                  <a:gd name="T78" fmla="*/ 296618 w 2930212"/>
                  <a:gd name="T79" fmla="*/ 1872245 h 6864928"/>
                  <a:gd name="T80" fmla="*/ 416573 w 2930212"/>
                  <a:gd name="T81" fmla="*/ 1601210 h 6864928"/>
                  <a:gd name="T82" fmla="*/ 562713 w 2930212"/>
                  <a:gd name="T83" fmla="*/ 1338720 h 6864928"/>
                  <a:gd name="T84" fmla="*/ 721940 w 2930212"/>
                  <a:gd name="T85" fmla="*/ 1086887 h 6864928"/>
                  <a:gd name="T86" fmla="*/ 902965 w 2930212"/>
                  <a:gd name="T87" fmla="*/ 843596 h 6864928"/>
                  <a:gd name="T88" fmla="*/ 1099270 w 2930212"/>
                  <a:gd name="T89" fmla="*/ 615249 h 6864928"/>
                  <a:gd name="T90" fmla="*/ 1317377 w 2930212"/>
                  <a:gd name="T91" fmla="*/ 399695 h 6864928"/>
                  <a:gd name="T92" fmla="*/ 1550752 w 2930212"/>
                  <a:gd name="T93" fmla="*/ 199063 h 6864928"/>
                  <a:gd name="T94" fmla="*/ 1803761 w 2930212"/>
                  <a:gd name="T95" fmla="*/ 13467 h 6864928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0" t="0" r="r" b="b"/>
                <a:pathLst>
                  <a:path w="2930212" h="6864928">
                    <a:moveTo>
                      <a:pt x="1802802" y="0"/>
                    </a:moveTo>
                    <a:lnTo>
                      <a:pt x="2367371" y="0"/>
                    </a:lnTo>
                    <a:lnTo>
                      <a:pt x="2345338" y="13562"/>
                    </a:lnTo>
                    <a:lnTo>
                      <a:pt x="2261268" y="69624"/>
                    </a:lnTo>
                    <a:lnTo>
                      <a:pt x="2181509" y="129998"/>
                    </a:lnTo>
                    <a:lnTo>
                      <a:pt x="2103906" y="183903"/>
                    </a:lnTo>
                    <a:lnTo>
                      <a:pt x="1953011" y="308963"/>
                    </a:lnTo>
                    <a:lnTo>
                      <a:pt x="1806428" y="434024"/>
                    </a:lnTo>
                    <a:lnTo>
                      <a:pt x="1666311" y="569865"/>
                    </a:lnTo>
                    <a:lnTo>
                      <a:pt x="1534817" y="712175"/>
                    </a:lnTo>
                    <a:lnTo>
                      <a:pt x="1411945" y="858797"/>
                    </a:lnTo>
                    <a:lnTo>
                      <a:pt x="1293385" y="1009732"/>
                    </a:lnTo>
                    <a:lnTo>
                      <a:pt x="1185603" y="1164979"/>
                    </a:lnTo>
                    <a:lnTo>
                      <a:pt x="1084288" y="1328851"/>
                    </a:lnTo>
                    <a:lnTo>
                      <a:pt x="987284" y="1490567"/>
                    </a:lnTo>
                    <a:lnTo>
                      <a:pt x="905370" y="1660908"/>
                    </a:lnTo>
                    <a:lnTo>
                      <a:pt x="825611" y="1833405"/>
                    </a:lnTo>
                    <a:lnTo>
                      <a:pt x="758786" y="2008058"/>
                    </a:lnTo>
                    <a:lnTo>
                      <a:pt x="694117" y="2187023"/>
                    </a:lnTo>
                    <a:lnTo>
                      <a:pt x="642381" y="2368145"/>
                    </a:lnTo>
                    <a:lnTo>
                      <a:pt x="599269" y="2551423"/>
                    </a:lnTo>
                    <a:lnTo>
                      <a:pt x="562623" y="2739014"/>
                    </a:lnTo>
                    <a:lnTo>
                      <a:pt x="538911" y="2924448"/>
                    </a:lnTo>
                    <a:lnTo>
                      <a:pt x="523821" y="3112038"/>
                    </a:lnTo>
                    <a:lnTo>
                      <a:pt x="515198" y="3301785"/>
                    </a:lnTo>
                    <a:lnTo>
                      <a:pt x="515198" y="3396658"/>
                    </a:lnTo>
                    <a:lnTo>
                      <a:pt x="515198" y="3491531"/>
                    </a:lnTo>
                    <a:lnTo>
                      <a:pt x="519510" y="3584249"/>
                    </a:lnTo>
                    <a:lnTo>
                      <a:pt x="528132" y="3679122"/>
                    </a:lnTo>
                    <a:lnTo>
                      <a:pt x="538911" y="3773995"/>
                    </a:lnTo>
                    <a:lnTo>
                      <a:pt x="551844" y="3868868"/>
                    </a:lnTo>
                    <a:lnTo>
                      <a:pt x="562623" y="3965898"/>
                    </a:lnTo>
                    <a:lnTo>
                      <a:pt x="579868" y="4060771"/>
                    </a:lnTo>
                    <a:lnTo>
                      <a:pt x="599269" y="4155645"/>
                    </a:lnTo>
                    <a:lnTo>
                      <a:pt x="622981" y="4246205"/>
                    </a:lnTo>
                    <a:lnTo>
                      <a:pt x="646693" y="4343235"/>
                    </a:lnTo>
                    <a:lnTo>
                      <a:pt x="674716" y="4433796"/>
                    </a:lnTo>
                    <a:lnTo>
                      <a:pt x="702739" y="4528669"/>
                    </a:lnTo>
                    <a:lnTo>
                      <a:pt x="737230" y="4619230"/>
                    </a:lnTo>
                    <a:lnTo>
                      <a:pt x="769564" y="4716260"/>
                    </a:lnTo>
                    <a:lnTo>
                      <a:pt x="810521" y="4806820"/>
                    </a:lnTo>
                    <a:lnTo>
                      <a:pt x="849323" y="4897381"/>
                    </a:lnTo>
                    <a:lnTo>
                      <a:pt x="892436" y="4990098"/>
                    </a:lnTo>
                    <a:lnTo>
                      <a:pt x="935549" y="5076347"/>
                    </a:lnTo>
                    <a:lnTo>
                      <a:pt x="985128" y="5164751"/>
                    </a:lnTo>
                    <a:lnTo>
                      <a:pt x="1034708" y="5251000"/>
                    </a:lnTo>
                    <a:lnTo>
                      <a:pt x="1086444" y="5335092"/>
                    </a:lnTo>
                    <a:lnTo>
                      <a:pt x="1138179" y="5419184"/>
                    </a:lnTo>
                    <a:lnTo>
                      <a:pt x="1194226" y="5501120"/>
                    </a:lnTo>
                    <a:lnTo>
                      <a:pt x="1254584" y="5580900"/>
                    </a:lnTo>
                    <a:lnTo>
                      <a:pt x="1312786" y="5656368"/>
                    </a:lnTo>
                    <a:lnTo>
                      <a:pt x="1373144" y="5731835"/>
                    </a:lnTo>
                    <a:lnTo>
                      <a:pt x="1435657" y="5807303"/>
                    </a:lnTo>
                    <a:lnTo>
                      <a:pt x="1500327" y="5878457"/>
                    </a:lnTo>
                    <a:lnTo>
                      <a:pt x="1567152" y="5949612"/>
                    </a:lnTo>
                    <a:lnTo>
                      <a:pt x="1633977" y="6018611"/>
                    </a:lnTo>
                    <a:lnTo>
                      <a:pt x="1707268" y="6085454"/>
                    </a:lnTo>
                    <a:lnTo>
                      <a:pt x="1774093" y="6147984"/>
                    </a:lnTo>
                    <a:lnTo>
                      <a:pt x="1849541" y="6212670"/>
                    </a:lnTo>
                    <a:lnTo>
                      <a:pt x="1996124" y="6335574"/>
                    </a:lnTo>
                    <a:lnTo>
                      <a:pt x="2151330" y="6447697"/>
                    </a:lnTo>
                    <a:lnTo>
                      <a:pt x="2313004" y="6551195"/>
                    </a:lnTo>
                    <a:lnTo>
                      <a:pt x="2476832" y="6650381"/>
                    </a:lnTo>
                    <a:lnTo>
                      <a:pt x="2647128" y="6736630"/>
                    </a:lnTo>
                    <a:lnTo>
                      <a:pt x="2821735" y="6820722"/>
                    </a:lnTo>
                    <a:lnTo>
                      <a:pt x="2930212" y="6864928"/>
                    </a:lnTo>
                    <a:lnTo>
                      <a:pt x="1812362" y="6864928"/>
                    </a:lnTo>
                    <a:lnTo>
                      <a:pt x="1746070" y="6820722"/>
                    </a:lnTo>
                    <a:lnTo>
                      <a:pt x="1662000" y="6760348"/>
                    </a:lnTo>
                    <a:lnTo>
                      <a:pt x="1582241" y="6697818"/>
                    </a:lnTo>
                    <a:lnTo>
                      <a:pt x="1504638" y="6633131"/>
                    </a:lnTo>
                    <a:lnTo>
                      <a:pt x="1429191" y="6570601"/>
                    </a:lnTo>
                    <a:lnTo>
                      <a:pt x="1353743" y="6501603"/>
                    </a:lnTo>
                    <a:lnTo>
                      <a:pt x="1278296" y="6430448"/>
                    </a:lnTo>
                    <a:lnTo>
                      <a:pt x="1207159" y="6359293"/>
                    </a:lnTo>
                    <a:lnTo>
                      <a:pt x="1133868" y="6288138"/>
                    </a:lnTo>
                    <a:lnTo>
                      <a:pt x="1062731" y="6212670"/>
                    </a:lnTo>
                    <a:lnTo>
                      <a:pt x="995907" y="6137203"/>
                    </a:lnTo>
                    <a:lnTo>
                      <a:pt x="933393" y="6057423"/>
                    </a:lnTo>
                    <a:lnTo>
                      <a:pt x="868724" y="5973331"/>
                    </a:lnTo>
                    <a:lnTo>
                      <a:pt x="806210" y="5891395"/>
                    </a:lnTo>
                    <a:lnTo>
                      <a:pt x="745852" y="5807303"/>
                    </a:lnTo>
                    <a:lnTo>
                      <a:pt x="685494" y="5721054"/>
                    </a:lnTo>
                    <a:lnTo>
                      <a:pt x="631603" y="5632649"/>
                    </a:lnTo>
                    <a:lnTo>
                      <a:pt x="575556" y="5542088"/>
                    </a:lnTo>
                    <a:lnTo>
                      <a:pt x="523821" y="5449371"/>
                    </a:lnTo>
                    <a:lnTo>
                      <a:pt x="472086" y="5354498"/>
                    </a:lnTo>
                    <a:lnTo>
                      <a:pt x="424662" y="5259625"/>
                    </a:lnTo>
                    <a:lnTo>
                      <a:pt x="377237" y="5160439"/>
                    </a:lnTo>
                    <a:lnTo>
                      <a:pt x="334125" y="5065566"/>
                    </a:lnTo>
                    <a:lnTo>
                      <a:pt x="293167" y="4966380"/>
                    </a:lnTo>
                    <a:lnTo>
                      <a:pt x="254366" y="4867194"/>
                    </a:lnTo>
                    <a:lnTo>
                      <a:pt x="217720" y="4768009"/>
                    </a:lnTo>
                    <a:lnTo>
                      <a:pt x="187541" y="4668823"/>
                    </a:lnTo>
                    <a:lnTo>
                      <a:pt x="159518" y="4569637"/>
                    </a:lnTo>
                    <a:lnTo>
                      <a:pt x="131494" y="4470451"/>
                    </a:lnTo>
                    <a:lnTo>
                      <a:pt x="107782" y="4366953"/>
                    </a:lnTo>
                    <a:lnTo>
                      <a:pt x="84070" y="4267768"/>
                    </a:lnTo>
                    <a:lnTo>
                      <a:pt x="62514" y="4168582"/>
                    </a:lnTo>
                    <a:lnTo>
                      <a:pt x="47424" y="4065084"/>
                    </a:lnTo>
                    <a:lnTo>
                      <a:pt x="32335" y="3965898"/>
                    </a:lnTo>
                    <a:lnTo>
                      <a:pt x="19401" y="3862400"/>
                    </a:lnTo>
                    <a:lnTo>
                      <a:pt x="12934" y="3763214"/>
                    </a:lnTo>
                    <a:lnTo>
                      <a:pt x="4311" y="3659716"/>
                    </a:lnTo>
                    <a:lnTo>
                      <a:pt x="0" y="3560530"/>
                    </a:lnTo>
                    <a:lnTo>
                      <a:pt x="0" y="3457032"/>
                    </a:lnTo>
                    <a:lnTo>
                      <a:pt x="0" y="3357846"/>
                    </a:lnTo>
                    <a:lnTo>
                      <a:pt x="4311" y="3258660"/>
                    </a:lnTo>
                    <a:lnTo>
                      <a:pt x="8623" y="3155162"/>
                    </a:lnTo>
                    <a:lnTo>
                      <a:pt x="15090" y="3055977"/>
                    </a:lnTo>
                    <a:lnTo>
                      <a:pt x="28023" y="2956791"/>
                    </a:lnTo>
                    <a:lnTo>
                      <a:pt x="38802" y="2857605"/>
                    </a:lnTo>
                    <a:lnTo>
                      <a:pt x="56047" y="2758419"/>
                    </a:lnTo>
                    <a:lnTo>
                      <a:pt x="71136" y="2659234"/>
                    </a:lnTo>
                    <a:lnTo>
                      <a:pt x="90537" y="2560048"/>
                    </a:lnTo>
                    <a:lnTo>
                      <a:pt x="112093" y="2463018"/>
                    </a:lnTo>
                    <a:lnTo>
                      <a:pt x="137961" y="2363833"/>
                    </a:lnTo>
                    <a:lnTo>
                      <a:pt x="161673" y="2268959"/>
                    </a:lnTo>
                    <a:lnTo>
                      <a:pt x="226343" y="2079213"/>
                    </a:lnTo>
                    <a:lnTo>
                      <a:pt x="293167" y="1891622"/>
                    </a:lnTo>
                    <a:lnTo>
                      <a:pt x="334125" y="1801062"/>
                    </a:lnTo>
                    <a:lnTo>
                      <a:pt x="372926" y="1710501"/>
                    </a:lnTo>
                    <a:lnTo>
                      <a:pt x="411728" y="1617784"/>
                    </a:lnTo>
                    <a:lnTo>
                      <a:pt x="461307" y="1527223"/>
                    </a:lnTo>
                    <a:lnTo>
                      <a:pt x="504420" y="1438818"/>
                    </a:lnTo>
                    <a:lnTo>
                      <a:pt x="556156" y="1352570"/>
                    </a:lnTo>
                    <a:lnTo>
                      <a:pt x="603580" y="1264165"/>
                    </a:lnTo>
                    <a:lnTo>
                      <a:pt x="659626" y="1182229"/>
                    </a:lnTo>
                    <a:lnTo>
                      <a:pt x="713518" y="1098137"/>
                    </a:lnTo>
                    <a:lnTo>
                      <a:pt x="769564" y="1014044"/>
                    </a:lnTo>
                    <a:lnTo>
                      <a:pt x="829922" y="932108"/>
                    </a:lnTo>
                    <a:lnTo>
                      <a:pt x="892436" y="852329"/>
                    </a:lnTo>
                    <a:lnTo>
                      <a:pt x="957105" y="772549"/>
                    </a:lnTo>
                    <a:lnTo>
                      <a:pt x="1019619" y="697081"/>
                    </a:lnTo>
                    <a:lnTo>
                      <a:pt x="1086444" y="621614"/>
                    </a:lnTo>
                    <a:lnTo>
                      <a:pt x="1159735" y="546147"/>
                    </a:lnTo>
                    <a:lnTo>
                      <a:pt x="1230872" y="474991"/>
                    </a:lnTo>
                    <a:lnTo>
                      <a:pt x="1302008" y="403836"/>
                    </a:lnTo>
                    <a:lnTo>
                      <a:pt x="1377455" y="332682"/>
                    </a:lnTo>
                    <a:lnTo>
                      <a:pt x="1452903" y="263683"/>
                    </a:lnTo>
                    <a:lnTo>
                      <a:pt x="1532661" y="201153"/>
                    </a:lnTo>
                    <a:lnTo>
                      <a:pt x="1614576" y="136466"/>
                    </a:lnTo>
                    <a:lnTo>
                      <a:pt x="1698646" y="73936"/>
                    </a:lnTo>
                    <a:lnTo>
                      <a:pt x="1782716" y="13562"/>
                    </a:lnTo>
                    <a:lnTo>
                      <a:pt x="1802802" y="0"/>
                    </a:lnTo>
                    <a:close/>
                  </a:path>
                </a:pathLst>
              </a:custGeom>
              <a:solidFill>
                <a:srgbClr val="E8E8E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" name="Freeform 28"/>
              <p:cNvSpPr>
                <a:spLocks/>
              </p:cNvSpPr>
              <p:nvPr/>
            </p:nvSpPr>
            <p:spPr bwMode="auto">
              <a:xfrm>
                <a:off x="5167770" y="4913194"/>
                <a:ext cx="3984692" cy="1555712"/>
              </a:xfrm>
              <a:custGeom>
                <a:avLst/>
                <a:gdLst>
                  <a:gd name="T0" fmla="*/ 2147483647 w 9593"/>
                  <a:gd name="T1" fmla="*/ 2147483647 h 10000"/>
                  <a:gd name="T2" fmla="*/ 2147483647 w 9593"/>
                  <a:gd name="T3" fmla="*/ 2147483647 h 10000"/>
                  <a:gd name="T4" fmla="*/ 2147483647 w 9593"/>
                  <a:gd name="T5" fmla="*/ 2147483647 h 10000"/>
                  <a:gd name="T6" fmla="*/ 2147483647 w 9593"/>
                  <a:gd name="T7" fmla="*/ 2147483647 h 10000"/>
                  <a:gd name="T8" fmla="*/ 2147483647 w 9593"/>
                  <a:gd name="T9" fmla="*/ 2147483647 h 10000"/>
                  <a:gd name="T10" fmla="*/ 2147483647 w 9593"/>
                  <a:gd name="T11" fmla="*/ 2147483647 h 10000"/>
                  <a:gd name="T12" fmla="*/ 2147483647 w 9593"/>
                  <a:gd name="T13" fmla="*/ 2147483647 h 10000"/>
                  <a:gd name="T14" fmla="*/ 2147483647 w 9593"/>
                  <a:gd name="T15" fmla="*/ 2147483647 h 10000"/>
                  <a:gd name="T16" fmla="*/ 2147483647 w 9593"/>
                  <a:gd name="T17" fmla="*/ 2147483647 h 10000"/>
                  <a:gd name="T18" fmla="*/ 2147483647 w 9593"/>
                  <a:gd name="T19" fmla="*/ 2147483647 h 10000"/>
                  <a:gd name="T20" fmla="*/ 2147483647 w 9593"/>
                  <a:gd name="T21" fmla="*/ 2147483647 h 10000"/>
                  <a:gd name="T22" fmla="*/ 2147483647 w 9593"/>
                  <a:gd name="T23" fmla="*/ 2147483647 h 10000"/>
                  <a:gd name="T24" fmla="*/ 2147483647 w 9593"/>
                  <a:gd name="T25" fmla="*/ 2147483647 h 10000"/>
                  <a:gd name="T26" fmla="*/ 2147483647 w 9593"/>
                  <a:gd name="T27" fmla="*/ 2147483647 h 10000"/>
                  <a:gd name="T28" fmla="*/ 2147483647 w 9593"/>
                  <a:gd name="T29" fmla="*/ 2147483647 h 10000"/>
                  <a:gd name="T30" fmla="*/ 2147483647 w 9593"/>
                  <a:gd name="T31" fmla="*/ 2147483647 h 10000"/>
                  <a:gd name="T32" fmla="*/ 2147483647 w 9593"/>
                  <a:gd name="T33" fmla="*/ 2147483647 h 10000"/>
                  <a:gd name="T34" fmla="*/ 2147483647 w 9593"/>
                  <a:gd name="T35" fmla="*/ 2147483647 h 10000"/>
                  <a:gd name="T36" fmla="*/ 2147483647 w 9593"/>
                  <a:gd name="T37" fmla="*/ 2147483647 h 10000"/>
                  <a:gd name="T38" fmla="*/ 2147483647 w 9593"/>
                  <a:gd name="T39" fmla="*/ 2147483647 h 10000"/>
                  <a:gd name="T40" fmla="*/ 2147483647 w 9593"/>
                  <a:gd name="T41" fmla="*/ 2147483647 h 10000"/>
                  <a:gd name="T42" fmla="*/ 2147483647 w 9593"/>
                  <a:gd name="T43" fmla="*/ 2147483647 h 10000"/>
                  <a:gd name="T44" fmla="*/ 2147483647 w 9593"/>
                  <a:gd name="T45" fmla="*/ 2147483647 h 10000"/>
                  <a:gd name="T46" fmla="*/ 2147483647 w 9593"/>
                  <a:gd name="T47" fmla="*/ 2147483647 h 10000"/>
                  <a:gd name="T48" fmla="*/ 2147483647 w 9593"/>
                  <a:gd name="T49" fmla="*/ 2147483647 h 10000"/>
                  <a:gd name="T50" fmla="*/ 2147483647 w 9593"/>
                  <a:gd name="T51" fmla="*/ 2147483647 h 10000"/>
                  <a:gd name="T52" fmla="*/ 2147483647 w 9593"/>
                  <a:gd name="T53" fmla="*/ 2147483647 h 10000"/>
                  <a:gd name="T54" fmla="*/ 2147483647 w 9593"/>
                  <a:gd name="T55" fmla="*/ 2147483647 h 10000"/>
                  <a:gd name="T56" fmla="*/ 2147483647 w 9593"/>
                  <a:gd name="T57" fmla="*/ 2147483647 h 10000"/>
                  <a:gd name="T58" fmla="*/ 2147483647 w 9593"/>
                  <a:gd name="T59" fmla="*/ 2147483647 h 10000"/>
                  <a:gd name="T60" fmla="*/ 2147483647 w 9593"/>
                  <a:gd name="T61" fmla="*/ 2147483647 h 10000"/>
                  <a:gd name="T62" fmla="*/ 2147483647 w 9593"/>
                  <a:gd name="T63" fmla="*/ 2147483647 h 10000"/>
                  <a:gd name="T64" fmla="*/ 2147483647 w 9593"/>
                  <a:gd name="T65" fmla="*/ 2147483647 h 10000"/>
                  <a:gd name="T66" fmla="*/ 2147483647 w 9593"/>
                  <a:gd name="T67" fmla="*/ 2147483647 h 10000"/>
                  <a:gd name="T68" fmla="*/ 0 w 9593"/>
                  <a:gd name="T69" fmla="*/ 2147483647 h 10000"/>
                  <a:gd name="T70" fmla="*/ 2147483647 w 9593"/>
                  <a:gd name="T71" fmla="*/ 2147483647 h 10000"/>
                  <a:gd name="T72" fmla="*/ 2147483647 w 9593"/>
                  <a:gd name="T73" fmla="*/ 2147483647 h 10000"/>
                  <a:gd name="T74" fmla="*/ 2147483647 w 9593"/>
                  <a:gd name="T75" fmla="*/ 2147483647 h 10000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0" t="0" r="r" b="b"/>
                <a:pathLst>
                  <a:path w="9593" h="10000">
                    <a:moveTo>
                      <a:pt x="483" y="8393"/>
                    </a:moveTo>
                    <a:lnTo>
                      <a:pt x="483" y="8393"/>
                    </a:lnTo>
                    <a:lnTo>
                      <a:pt x="717" y="8670"/>
                    </a:lnTo>
                    <a:lnTo>
                      <a:pt x="966" y="8892"/>
                    </a:lnTo>
                    <a:lnTo>
                      <a:pt x="1221" y="9127"/>
                    </a:lnTo>
                    <a:lnTo>
                      <a:pt x="1481" y="9335"/>
                    </a:lnTo>
                    <a:lnTo>
                      <a:pt x="1745" y="9488"/>
                    </a:lnTo>
                    <a:lnTo>
                      <a:pt x="2026" y="9640"/>
                    </a:lnTo>
                    <a:lnTo>
                      <a:pt x="2301" y="9765"/>
                    </a:lnTo>
                    <a:lnTo>
                      <a:pt x="2587" y="9861"/>
                    </a:lnTo>
                    <a:lnTo>
                      <a:pt x="2888" y="9917"/>
                    </a:lnTo>
                    <a:lnTo>
                      <a:pt x="3184" y="9972"/>
                    </a:lnTo>
                    <a:lnTo>
                      <a:pt x="3481" y="10000"/>
                    </a:lnTo>
                    <a:lnTo>
                      <a:pt x="3787" y="9972"/>
                    </a:lnTo>
                    <a:lnTo>
                      <a:pt x="4099" y="9945"/>
                    </a:lnTo>
                    <a:lnTo>
                      <a:pt x="4405" y="9861"/>
                    </a:lnTo>
                    <a:lnTo>
                      <a:pt x="4722" y="9765"/>
                    </a:lnTo>
                    <a:lnTo>
                      <a:pt x="5039" y="9612"/>
                    </a:lnTo>
                    <a:lnTo>
                      <a:pt x="5351" y="9460"/>
                    </a:lnTo>
                    <a:lnTo>
                      <a:pt x="5678" y="9252"/>
                    </a:lnTo>
                    <a:lnTo>
                      <a:pt x="5995" y="9030"/>
                    </a:lnTo>
                    <a:lnTo>
                      <a:pt x="6312" y="8767"/>
                    </a:lnTo>
                    <a:lnTo>
                      <a:pt x="6634" y="8463"/>
                    </a:lnTo>
                    <a:lnTo>
                      <a:pt x="6951" y="8130"/>
                    </a:lnTo>
                    <a:lnTo>
                      <a:pt x="7268" y="7756"/>
                    </a:lnTo>
                    <a:lnTo>
                      <a:pt x="7579" y="7341"/>
                    </a:lnTo>
                    <a:lnTo>
                      <a:pt x="7896" y="6884"/>
                    </a:lnTo>
                    <a:lnTo>
                      <a:pt x="8213" y="6427"/>
                    </a:lnTo>
                    <a:lnTo>
                      <a:pt x="8519" y="5886"/>
                    </a:lnTo>
                    <a:lnTo>
                      <a:pt x="8826" y="5332"/>
                    </a:lnTo>
                    <a:lnTo>
                      <a:pt x="9132" y="4709"/>
                    </a:lnTo>
                    <a:lnTo>
                      <a:pt x="9429" y="4072"/>
                    </a:lnTo>
                    <a:lnTo>
                      <a:pt x="9588" y="3727"/>
                    </a:lnTo>
                    <a:cubicBezTo>
                      <a:pt x="9590" y="2881"/>
                      <a:pt x="9591" y="2035"/>
                      <a:pt x="9593" y="1189"/>
                    </a:cubicBezTo>
                    <a:lnTo>
                      <a:pt x="9262" y="0"/>
                    </a:lnTo>
                    <a:lnTo>
                      <a:pt x="8977" y="762"/>
                    </a:lnTo>
                    <a:lnTo>
                      <a:pt x="8691" y="1482"/>
                    </a:lnTo>
                    <a:lnTo>
                      <a:pt x="8395" y="2133"/>
                    </a:lnTo>
                    <a:cubicBezTo>
                      <a:pt x="8296" y="2345"/>
                      <a:pt x="8198" y="2558"/>
                      <a:pt x="8099" y="2770"/>
                    </a:cubicBezTo>
                    <a:lnTo>
                      <a:pt x="7792" y="3393"/>
                    </a:lnTo>
                    <a:lnTo>
                      <a:pt x="7486" y="3947"/>
                    </a:lnTo>
                    <a:lnTo>
                      <a:pt x="7179" y="4488"/>
                    </a:lnTo>
                    <a:lnTo>
                      <a:pt x="6862" y="5000"/>
                    </a:lnTo>
                    <a:lnTo>
                      <a:pt x="6551" y="5457"/>
                    </a:lnTo>
                    <a:lnTo>
                      <a:pt x="6244" y="5886"/>
                    </a:lnTo>
                    <a:lnTo>
                      <a:pt x="5927" y="6302"/>
                    </a:lnTo>
                    <a:lnTo>
                      <a:pt x="5610" y="6648"/>
                    </a:lnTo>
                    <a:lnTo>
                      <a:pt x="5304" y="6981"/>
                    </a:lnTo>
                    <a:lnTo>
                      <a:pt x="4992" y="7285"/>
                    </a:lnTo>
                    <a:lnTo>
                      <a:pt x="4675" y="7576"/>
                    </a:lnTo>
                    <a:lnTo>
                      <a:pt x="4369" y="7798"/>
                    </a:lnTo>
                    <a:lnTo>
                      <a:pt x="4062" y="8006"/>
                    </a:lnTo>
                    <a:lnTo>
                      <a:pt x="3756" y="8186"/>
                    </a:lnTo>
                    <a:lnTo>
                      <a:pt x="3460" y="8310"/>
                    </a:lnTo>
                    <a:lnTo>
                      <a:pt x="3164" y="8435"/>
                    </a:lnTo>
                    <a:lnTo>
                      <a:pt x="2868" y="8518"/>
                    </a:lnTo>
                    <a:lnTo>
                      <a:pt x="2582" y="8573"/>
                    </a:lnTo>
                    <a:lnTo>
                      <a:pt x="2301" y="8587"/>
                    </a:lnTo>
                    <a:lnTo>
                      <a:pt x="2026" y="8587"/>
                    </a:lnTo>
                    <a:lnTo>
                      <a:pt x="1745" y="8573"/>
                    </a:lnTo>
                    <a:lnTo>
                      <a:pt x="1491" y="8490"/>
                    </a:lnTo>
                    <a:lnTo>
                      <a:pt x="1231" y="8407"/>
                    </a:lnTo>
                    <a:lnTo>
                      <a:pt x="971" y="8283"/>
                    </a:lnTo>
                    <a:lnTo>
                      <a:pt x="732" y="8130"/>
                    </a:lnTo>
                    <a:lnTo>
                      <a:pt x="504" y="7978"/>
                    </a:lnTo>
                    <a:lnTo>
                      <a:pt x="275" y="7770"/>
                    </a:lnTo>
                    <a:lnTo>
                      <a:pt x="57" y="7548"/>
                    </a:lnTo>
                    <a:cubicBezTo>
                      <a:pt x="47" y="7539"/>
                      <a:pt x="36" y="7530"/>
                      <a:pt x="26" y="7521"/>
                    </a:cubicBezTo>
                    <a:lnTo>
                      <a:pt x="5" y="7521"/>
                    </a:lnTo>
                    <a:cubicBezTo>
                      <a:pt x="3" y="7539"/>
                      <a:pt x="2" y="7558"/>
                      <a:pt x="0" y="7576"/>
                    </a:cubicBezTo>
                    <a:lnTo>
                      <a:pt x="0" y="7618"/>
                    </a:lnTo>
                    <a:cubicBezTo>
                      <a:pt x="5" y="7646"/>
                      <a:pt x="11" y="7673"/>
                      <a:pt x="16" y="7701"/>
                    </a:cubicBezTo>
                    <a:cubicBezTo>
                      <a:pt x="30" y="7733"/>
                      <a:pt x="43" y="7766"/>
                      <a:pt x="57" y="7798"/>
                    </a:cubicBezTo>
                    <a:cubicBezTo>
                      <a:pt x="73" y="7835"/>
                      <a:pt x="88" y="7872"/>
                      <a:pt x="104" y="7909"/>
                    </a:cubicBezTo>
                    <a:cubicBezTo>
                      <a:pt x="132" y="7950"/>
                      <a:pt x="159" y="7992"/>
                      <a:pt x="187" y="8033"/>
                    </a:cubicBezTo>
                    <a:lnTo>
                      <a:pt x="483" y="8393"/>
                    </a:lnTo>
                    <a:close/>
                  </a:path>
                </a:pathLst>
              </a:custGeom>
              <a:solidFill>
                <a:srgbClr val="E8E8E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" name="Freeform 30"/>
              <p:cNvSpPr>
                <a:spLocks/>
              </p:cNvSpPr>
              <p:nvPr/>
            </p:nvSpPr>
            <p:spPr bwMode="auto">
              <a:xfrm>
                <a:off x="5637678" y="6010130"/>
                <a:ext cx="3517959" cy="855642"/>
              </a:xfrm>
              <a:custGeom>
                <a:avLst/>
                <a:gdLst>
                  <a:gd name="T0" fmla="*/ 2147483647 w 10000"/>
                  <a:gd name="T1" fmla="*/ 2147483647 h 9798"/>
                  <a:gd name="T2" fmla="*/ 2147483647 w 10000"/>
                  <a:gd name="T3" fmla="*/ 2147483647 h 9798"/>
                  <a:gd name="T4" fmla="*/ 2147483647 w 10000"/>
                  <a:gd name="T5" fmla="*/ 2147483647 h 9798"/>
                  <a:gd name="T6" fmla="*/ 2147483647 w 10000"/>
                  <a:gd name="T7" fmla="*/ 2147483647 h 9798"/>
                  <a:gd name="T8" fmla="*/ 2147483647 w 10000"/>
                  <a:gd name="T9" fmla="*/ 2147483647 h 9798"/>
                  <a:gd name="T10" fmla="*/ 2147483647 w 10000"/>
                  <a:gd name="T11" fmla="*/ 2147483647 h 9798"/>
                  <a:gd name="T12" fmla="*/ 2147483647 w 10000"/>
                  <a:gd name="T13" fmla="*/ 2147483647 h 9798"/>
                  <a:gd name="T14" fmla="*/ 2147483647 w 10000"/>
                  <a:gd name="T15" fmla="*/ 2147483647 h 9798"/>
                  <a:gd name="T16" fmla="*/ 2147483647 w 10000"/>
                  <a:gd name="T17" fmla="*/ 2147483647 h 9798"/>
                  <a:gd name="T18" fmla="*/ 2147483647 w 10000"/>
                  <a:gd name="T19" fmla="*/ 2147483647 h 9798"/>
                  <a:gd name="T20" fmla="*/ 2147483647 w 10000"/>
                  <a:gd name="T21" fmla="*/ 0 h 9798"/>
                  <a:gd name="T22" fmla="*/ 2147483647 w 10000"/>
                  <a:gd name="T23" fmla="*/ 2147483647 h 9798"/>
                  <a:gd name="T24" fmla="*/ 2147483647 w 10000"/>
                  <a:gd name="T25" fmla="*/ 2147483647 h 9798"/>
                  <a:gd name="T26" fmla="*/ 2147483647 w 10000"/>
                  <a:gd name="T27" fmla="*/ 2147483647 h 9798"/>
                  <a:gd name="T28" fmla="*/ 2147483647 w 10000"/>
                  <a:gd name="T29" fmla="*/ 2147483647 h 9798"/>
                  <a:gd name="T30" fmla="*/ 2147483647 w 10000"/>
                  <a:gd name="T31" fmla="*/ 2147483647 h 9798"/>
                  <a:gd name="T32" fmla="*/ 2147483647 w 10000"/>
                  <a:gd name="T33" fmla="*/ 2147483647 h 9798"/>
                  <a:gd name="T34" fmla="*/ 2147483647 w 10000"/>
                  <a:gd name="T35" fmla="*/ 2147483647 h 9798"/>
                  <a:gd name="T36" fmla="*/ 2147483647 w 10000"/>
                  <a:gd name="T37" fmla="*/ 2147483647 h 9798"/>
                  <a:gd name="T38" fmla="*/ 2147483647 w 10000"/>
                  <a:gd name="T39" fmla="*/ 2147483647 h 9798"/>
                  <a:gd name="T40" fmla="*/ 2147483647 w 10000"/>
                  <a:gd name="T41" fmla="*/ 2147483647 h 9798"/>
                  <a:gd name="T42" fmla="*/ 2147483647 w 10000"/>
                  <a:gd name="T43" fmla="*/ 2147483647 h 9798"/>
                  <a:gd name="T44" fmla="*/ 2147483647 w 10000"/>
                  <a:gd name="T45" fmla="*/ 2147483647 h 9798"/>
                  <a:gd name="T46" fmla="*/ 2147483647 w 10000"/>
                  <a:gd name="T47" fmla="*/ 2147483647 h 9798"/>
                  <a:gd name="T48" fmla="*/ 2147483647 w 10000"/>
                  <a:gd name="T49" fmla="*/ 2147483647 h 9798"/>
                  <a:gd name="T50" fmla="*/ 2147483647 w 10000"/>
                  <a:gd name="T51" fmla="*/ 2147483647 h 9798"/>
                  <a:gd name="T52" fmla="*/ 2147483647 w 10000"/>
                  <a:gd name="T53" fmla="*/ 2147483647 h 9798"/>
                  <a:gd name="T54" fmla="*/ 2147483647 w 10000"/>
                  <a:gd name="T55" fmla="*/ 2147483647 h 9798"/>
                  <a:gd name="T56" fmla="*/ 2147483647 w 10000"/>
                  <a:gd name="T57" fmla="*/ 2147483647 h 9798"/>
                  <a:gd name="T58" fmla="*/ 2147483647 w 10000"/>
                  <a:gd name="T59" fmla="*/ 2147483647 h 9798"/>
                  <a:gd name="T60" fmla="*/ 2147483647 w 10000"/>
                  <a:gd name="T61" fmla="*/ 2147483647 h 9798"/>
                  <a:gd name="T62" fmla="*/ 2147483647 w 10000"/>
                  <a:gd name="T63" fmla="*/ 2147483647 h 9798"/>
                  <a:gd name="T64" fmla="*/ 2147483647 w 10000"/>
                  <a:gd name="T65" fmla="*/ 2147483647 h 9798"/>
                  <a:gd name="T66" fmla="*/ 2147483647 w 10000"/>
                  <a:gd name="T67" fmla="*/ 2147483647 h 9798"/>
                  <a:gd name="T68" fmla="*/ 2147483647 w 10000"/>
                  <a:gd name="T69" fmla="*/ 2147483647 h 9798"/>
                  <a:gd name="T70" fmla="*/ 2147483647 w 10000"/>
                  <a:gd name="T71" fmla="*/ 2147483647 h 9798"/>
                  <a:gd name="T72" fmla="*/ 2147483647 w 10000"/>
                  <a:gd name="T73" fmla="*/ 2147483647 h 9798"/>
                  <a:gd name="T74" fmla="*/ 2147483647 w 10000"/>
                  <a:gd name="T75" fmla="*/ 2147483647 h 9798"/>
                  <a:gd name="T76" fmla="*/ 2147483647 w 10000"/>
                  <a:gd name="T77" fmla="*/ 2147483647 h 9798"/>
                  <a:gd name="T78" fmla="*/ 2147483647 w 10000"/>
                  <a:gd name="T79" fmla="*/ 2147483647 h 9798"/>
                  <a:gd name="T80" fmla="*/ 2147483647 w 10000"/>
                  <a:gd name="T81" fmla="*/ 2147483647 h 9798"/>
                  <a:gd name="T82" fmla="*/ 2147483647 w 10000"/>
                  <a:gd name="T83" fmla="*/ 2147483647 h 9798"/>
                  <a:gd name="T84" fmla="*/ 2147483647 w 10000"/>
                  <a:gd name="T85" fmla="*/ 2147483647 h 9798"/>
                  <a:gd name="T86" fmla="*/ 2147483647 w 10000"/>
                  <a:gd name="T87" fmla="*/ 2147483647 h 9798"/>
                  <a:gd name="T88" fmla="*/ 2147483647 w 10000"/>
                  <a:gd name="T89" fmla="*/ 2147483647 h 9798"/>
                  <a:gd name="T90" fmla="*/ 2147483647 w 10000"/>
                  <a:gd name="T91" fmla="*/ 2147483647 h 9798"/>
                  <a:gd name="T92" fmla="*/ 0 w 10000"/>
                  <a:gd name="T93" fmla="*/ 2147483647 h 9798"/>
                  <a:gd name="T94" fmla="*/ 0 w 10000"/>
                  <a:gd name="T95" fmla="*/ 2147483647 h 9798"/>
                  <a:gd name="T96" fmla="*/ 2147483647 w 10000"/>
                  <a:gd name="T97" fmla="*/ 2147483647 h 9798"/>
                  <a:gd name="T98" fmla="*/ 2147483647 w 10000"/>
                  <a:gd name="T99" fmla="*/ 2147483647 h 9798"/>
                  <a:gd name="T100" fmla="*/ 2147483647 w 10000"/>
                  <a:gd name="T101" fmla="*/ 2147483647 h 9798"/>
                  <a:gd name="T102" fmla="*/ 2147483647 w 10000"/>
                  <a:gd name="T103" fmla="*/ 2147483647 h 9798"/>
                  <a:gd name="T104" fmla="*/ 2147483647 w 10000"/>
                  <a:gd name="T105" fmla="*/ 2147483647 h 9798"/>
                  <a:gd name="T106" fmla="*/ 2147483647 w 10000"/>
                  <a:gd name="T107" fmla="*/ 2147483647 h 9798"/>
                  <a:gd name="T108" fmla="*/ 2147483647 w 10000"/>
                  <a:gd name="T109" fmla="*/ 2147483647 h 9798"/>
                  <a:gd name="T110" fmla="*/ 2147483647 w 10000"/>
                  <a:gd name="T111" fmla="*/ 2147483647 h 9798"/>
                  <a:gd name="T112" fmla="*/ 2147483647 w 10000"/>
                  <a:gd name="T113" fmla="*/ 2147483647 h 9798"/>
                  <a:gd name="T114" fmla="*/ 2147483647 w 10000"/>
                  <a:gd name="T115" fmla="*/ 2147483647 h 9798"/>
                  <a:gd name="T116" fmla="*/ 2147483647 w 10000"/>
                  <a:gd name="T117" fmla="*/ 2147483647 h 9798"/>
                  <a:gd name="T118" fmla="*/ 2147483647 w 10000"/>
                  <a:gd name="T119" fmla="*/ 2147483647 h 9798"/>
                  <a:gd name="T120" fmla="*/ 2147483647 w 10000"/>
                  <a:gd name="T121" fmla="*/ 2147483647 h 9798"/>
                  <a:gd name="T122" fmla="*/ 2147483647 w 10000"/>
                  <a:gd name="T123" fmla="*/ 2147483647 h 9798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10000" h="9798">
                    <a:moveTo>
                      <a:pt x="2998" y="9728"/>
                    </a:moveTo>
                    <a:cubicBezTo>
                      <a:pt x="3806" y="9790"/>
                      <a:pt x="6687" y="9823"/>
                      <a:pt x="7491" y="9778"/>
                    </a:cubicBezTo>
                    <a:lnTo>
                      <a:pt x="7821" y="9458"/>
                    </a:lnTo>
                    <a:lnTo>
                      <a:pt x="8135" y="9136"/>
                    </a:lnTo>
                    <a:lnTo>
                      <a:pt x="8453" y="8768"/>
                    </a:lnTo>
                    <a:lnTo>
                      <a:pt x="8754" y="8373"/>
                    </a:lnTo>
                    <a:lnTo>
                      <a:pt x="9061" y="7953"/>
                    </a:lnTo>
                    <a:lnTo>
                      <a:pt x="9367" y="7459"/>
                    </a:lnTo>
                    <a:lnTo>
                      <a:pt x="9662" y="6967"/>
                    </a:lnTo>
                    <a:lnTo>
                      <a:pt x="9978" y="6370"/>
                    </a:lnTo>
                    <a:cubicBezTo>
                      <a:pt x="10029" y="5208"/>
                      <a:pt x="9978" y="1035"/>
                      <a:pt x="9965" y="0"/>
                    </a:cubicBezTo>
                    <a:cubicBezTo>
                      <a:pt x="9946" y="53"/>
                      <a:pt x="9927" y="108"/>
                      <a:pt x="9907" y="161"/>
                    </a:cubicBezTo>
                    <a:cubicBezTo>
                      <a:pt x="9814" y="400"/>
                      <a:pt x="9719" y="637"/>
                      <a:pt x="9625" y="876"/>
                    </a:cubicBezTo>
                    <a:cubicBezTo>
                      <a:pt x="9526" y="1106"/>
                      <a:pt x="9428" y="1337"/>
                      <a:pt x="9330" y="1566"/>
                    </a:cubicBezTo>
                    <a:lnTo>
                      <a:pt x="9036" y="2232"/>
                    </a:lnTo>
                    <a:lnTo>
                      <a:pt x="8737" y="2873"/>
                    </a:lnTo>
                    <a:cubicBezTo>
                      <a:pt x="8633" y="3070"/>
                      <a:pt x="8531" y="3269"/>
                      <a:pt x="8430" y="3465"/>
                    </a:cubicBezTo>
                    <a:lnTo>
                      <a:pt x="8122" y="4008"/>
                    </a:lnTo>
                    <a:lnTo>
                      <a:pt x="7810" y="4502"/>
                    </a:lnTo>
                    <a:lnTo>
                      <a:pt x="7478" y="4970"/>
                    </a:lnTo>
                    <a:lnTo>
                      <a:pt x="7165" y="5414"/>
                    </a:lnTo>
                    <a:lnTo>
                      <a:pt x="6836" y="5832"/>
                    </a:lnTo>
                    <a:lnTo>
                      <a:pt x="6509" y="6202"/>
                    </a:lnTo>
                    <a:lnTo>
                      <a:pt x="6184" y="6497"/>
                    </a:lnTo>
                    <a:lnTo>
                      <a:pt x="5855" y="6769"/>
                    </a:lnTo>
                    <a:lnTo>
                      <a:pt x="5517" y="7042"/>
                    </a:lnTo>
                    <a:lnTo>
                      <a:pt x="5192" y="7286"/>
                    </a:lnTo>
                    <a:lnTo>
                      <a:pt x="4850" y="7411"/>
                    </a:lnTo>
                    <a:lnTo>
                      <a:pt x="4524" y="7558"/>
                    </a:lnTo>
                    <a:lnTo>
                      <a:pt x="4188" y="7632"/>
                    </a:lnTo>
                    <a:lnTo>
                      <a:pt x="3857" y="7681"/>
                    </a:lnTo>
                    <a:lnTo>
                      <a:pt x="3532" y="7681"/>
                    </a:lnTo>
                    <a:lnTo>
                      <a:pt x="3206" y="7681"/>
                    </a:lnTo>
                    <a:lnTo>
                      <a:pt x="2875" y="7608"/>
                    </a:lnTo>
                    <a:lnTo>
                      <a:pt x="2552" y="7509"/>
                    </a:lnTo>
                    <a:lnTo>
                      <a:pt x="2232" y="7337"/>
                    </a:lnTo>
                    <a:lnTo>
                      <a:pt x="1919" y="7140"/>
                    </a:lnTo>
                    <a:lnTo>
                      <a:pt x="1600" y="6918"/>
                    </a:lnTo>
                    <a:lnTo>
                      <a:pt x="1298" y="6596"/>
                    </a:lnTo>
                    <a:lnTo>
                      <a:pt x="993" y="6276"/>
                    </a:lnTo>
                    <a:lnTo>
                      <a:pt x="700" y="5907"/>
                    </a:lnTo>
                    <a:lnTo>
                      <a:pt x="405" y="5512"/>
                    </a:lnTo>
                    <a:lnTo>
                      <a:pt x="111" y="5043"/>
                    </a:lnTo>
                    <a:cubicBezTo>
                      <a:pt x="95" y="5019"/>
                      <a:pt x="82" y="4994"/>
                      <a:pt x="68" y="4970"/>
                    </a:cubicBezTo>
                    <a:lnTo>
                      <a:pt x="32" y="4970"/>
                    </a:lnTo>
                    <a:cubicBezTo>
                      <a:pt x="20" y="4986"/>
                      <a:pt x="9" y="5004"/>
                      <a:pt x="0" y="5019"/>
                    </a:cubicBezTo>
                    <a:lnTo>
                      <a:pt x="0" y="5092"/>
                    </a:lnTo>
                    <a:cubicBezTo>
                      <a:pt x="4" y="5142"/>
                      <a:pt x="7" y="5191"/>
                      <a:pt x="11" y="5241"/>
                    </a:cubicBezTo>
                    <a:cubicBezTo>
                      <a:pt x="23" y="5298"/>
                      <a:pt x="34" y="5356"/>
                      <a:pt x="43" y="5414"/>
                    </a:cubicBezTo>
                    <a:cubicBezTo>
                      <a:pt x="65" y="5479"/>
                      <a:pt x="88" y="5545"/>
                      <a:pt x="111" y="5610"/>
                    </a:cubicBezTo>
                    <a:cubicBezTo>
                      <a:pt x="142" y="5701"/>
                      <a:pt x="171" y="5792"/>
                      <a:pt x="203" y="5881"/>
                    </a:cubicBezTo>
                    <a:cubicBezTo>
                      <a:pt x="293" y="6045"/>
                      <a:pt x="382" y="6210"/>
                      <a:pt x="472" y="6374"/>
                    </a:cubicBezTo>
                    <a:lnTo>
                      <a:pt x="834" y="7016"/>
                    </a:lnTo>
                    <a:lnTo>
                      <a:pt x="1195" y="7608"/>
                    </a:lnTo>
                    <a:lnTo>
                      <a:pt x="1557" y="8151"/>
                    </a:lnTo>
                    <a:lnTo>
                      <a:pt x="1919" y="8595"/>
                    </a:lnTo>
                    <a:lnTo>
                      <a:pt x="2280" y="9063"/>
                    </a:lnTo>
                    <a:lnTo>
                      <a:pt x="2643" y="9407"/>
                    </a:lnTo>
                    <a:lnTo>
                      <a:pt x="2998" y="9728"/>
                    </a:lnTo>
                    <a:close/>
                  </a:path>
                </a:pathLst>
              </a:custGeom>
              <a:solidFill>
                <a:srgbClr val="E8E8E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1" name="Freeform 32"/>
              <p:cNvSpPr>
                <a:spLocks/>
              </p:cNvSpPr>
              <p:nvPr/>
            </p:nvSpPr>
            <p:spPr bwMode="auto">
              <a:xfrm>
                <a:off x="5047118" y="4489341"/>
                <a:ext cx="3356031" cy="1544601"/>
              </a:xfrm>
              <a:custGeom>
                <a:avLst/>
                <a:gdLst>
                  <a:gd name="T0" fmla="*/ 2147483647 w 1557"/>
                  <a:gd name="T1" fmla="*/ 2147483647 h 716"/>
                  <a:gd name="T2" fmla="*/ 2147483647 w 1557"/>
                  <a:gd name="T3" fmla="*/ 2147483647 h 716"/>
                  <a:gd name="T4" fmla="*/ 2147483647 w 1557"/>
                  <a:gd name="T5" fmla="*/ 2147483647 h 716"/>
                  <a:gd name="T6" fmla="*/ 2147483647 w 1557"/>
                  <a:gd name="T7" fmla="*/ 2147483647 h 716"/>
                  <a:gd name="T8" fmla="*/ 2147483647 w 1557"/>
                  <a:gd name="T9" fmla="*/ 2147483647 h 716"/>
                  <a:gd name="T10" fmla="*/ 2147483647 w 1557"/>
                  <a:gd name="T11" fmla="*/ 2147483647 h 716"/>
                  <a:gd name="T12" fmla="*/ 2147483647 w 1557"/>
                  <a:gd name="T13" fmla="*/ 2147483647 h 716"/>
                  <a:gd name="T14" fmla="*/ 2147483647 w 1557"/>
                  <a:gd name="T15" fmla="*/ 2147483647 h 716"/>
                  <a:gd name="T16" fmla="*/ 2147483647 w 1557"/>
                  <a:gd name="T17" fmla="*/ 2147483647 h 716"/>
                  <a:gd name="T18" fmla="*/ 2147483647 w 1557"/>
                  <a:gd name="T19" fmla="*/ 2147483647 h 716"/>
                  <a:gd name="T20" fmla="*/ 2147483647 w 1557"/>
                  <a:gd name="T21" fmla="*/ 2147483647 h 716"/>
                  <a:gd name="T22" fmla="*/ 2147483647 w 1557"/>
                  <a:gd name="T23" fmla="*/ 2147483647 h 716"/>
                  <a:gd name="T24" fmla="*/ 2147483647 w 1557"/>
                  <a:gd name="T25" fmla="*/ 2147483647 h 716"/>
                  <a:gd name="T26" fmla="*/ 2147483647 w 1557"/>
                  <a:gd name="T27" fmla="*/ 2147483647 h 716"/>
                  <a:gd name="T28" fmla="*/ 2147483647 w 1557"/>
                  <a:gd name="T29" fmla="*/ 2147483647 h 716"/>
                  <a:gd name="T30" fmla="*/ 2147483647 w 1557"/>
                  <a:gd name="T31" fmla="*/ 2147483647 h 716"/>
                  <a:gd name="T32" fmla="*/ 2147483647 w 1557"/>
                  <a:gd name="T33" fmla="*/ 2147483647 h 716"/>
                  <a:gd name="T34" fmla="*/ 2147483647 w 1557"/>
                  <a:gd name="T35" fmla="*/ 0 h 716"/>
                  <a:gd name="T36" fmla="*/ 2147483647 w 1557"/>
                  <a:gd name="T37" fmla="*/ 2147483647 h 716"/>
                  <a:gd name="T38" fmla="*/ 2147483647 w 1557"/>
                  <a:gd name="T39" fmla="*/ 2147483647 h 716"/>
                  <a:gd name="T40" fmla="*/ 2147483647 w 1557"/>
                  <a:gd name="T41" fmla="*/ 2147483647 h 716"/>
                  <a:gd name="T42" fmla="*/ 2147483647 w 1557"/>
                  <a:gd name="T43" fmla="*/ 2147483647 h 716"/>
                  <a:gd name="T44" fmla="*/ 2147483647 w 1557"/>
                  <a:gd name="T45" fmla="*/ 2147483647 h 716"/>
                  <a:gd name="T46" fmla="*/ 2147483647 w 1557"/>
                  <a:gd name="T47" fmla="*/ 2147483647 h 716"/>
                  <a:gd name="T48" fmla="*/ 2147483647 w 1557"/>
                  <a:gd name="T49" fmla="*/ 2147483647 h 716"/>
                  <a:gd name="T50" fmla="*/ 2147483647 w 1557"/>
                  <a:gd name="T51" fmla="*/ 2147483647 h 716"/>
                  <a:gd name="T52" fmla="*/ 2147483647 w 1557"/>
                  <a:gd name="T53" fmla="*/ 2147483647 h 716"/>
                  <a:gd name="T54" fmla="*/ 2147483647 w 1557"/>
                  <a:gd name="T55" fmla="*/ 2147483647 h 716"/>
                  <a:gd name="T56" fmla="*/ 2147483647 w 1557"/>
                  <a:gd name="T57" fmla="*/ 2147483647 h 716"/>
                  <a:gd name="T58" fmla="*/ 2147483647 w 1557"/>
                  <a:gd name="T59" fmla="*/ 2147483647 h 716"/>
                  <a:gd name="T60" fmla="*/ 2147483647 w 1557"/>
                  <a:gd name="T61" fmla="*/ 2147483647 h 716"/>
                  <a:gd name="T62" fmla="*/ 2147483647 w 1557"/>
                  <a:gd name="T63" fmla="*/ 2147483647 h 716"/>
                  <a:gd name="T64" fmla="*/ 2147483647 w 1557"/>
                  <a:gd name="T65" fmla="*/ 2147483647 h 716"/>
                  <a:gd name="T66" fmla="*/ 2147483647 w 1557"/>
                  <a:gd name="T67" fmla="*/ 2147483647 h 716"/>
                  <a:gd name="T68" fmla="*/ 2147483647 w 1557"/>
                  <a:gd name="T69" fmla="*/ 2147483647 h 716"/>
                  <a:gd name="T70" fmla="*/ 0 w 1557"/>
                  <a:gd name="T71" fmla="*/ 2147483647 h 716"/>
                  <a:gd name="T72" fmla="*/ 2147483647 w 1557"/>
                  <a:gd name="T73" fmla="*/ 2147483647 h 716"/>
                  <a:gd name="T74" fmla="*/ 2147483647 w 1557"/>
                  <a:gd name="T75" fmla="*/ 2147483647 h 716"/>
                  <a:gd name="T76" fmla="*/ 2147483647 w 1557"/>
                  <a:gd name="T77" fmla="*/ 2147483647 h 71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557" h="716">
                    <a:moveTo>
                      <a:pt x="73" y="688"/>
                    </a:moveTo>
                    <a:lnTo>
                      <a:pt x="73" y="688"/>
                    </a:lnTo>
                    <a:lnTo>
                      <a:pt x="110" y="696"/>
                    </a:lnTo>
                    <a:lnTo>
                      <a:pt x="149" y="703"/>
                    </a:lnTo>
                    <a:lnTo>
                      <a:pt x="187" y="709"/>
                    </a:lnTo>
                    <a:lnTo>
                      <a:pt x="226" y="712"/>
                    </a:lnTo>
                    <a:lnTo>
                      <a:pt x="266" y="714"/>
                    </a:lnTo>
                    <a:lnTo>
                      <a:pt x="309" y="716"/>
                    </a:lnTo>
                    <a:lnTo>
                      <a:pt x="349" y="716"/>
                    </a:lnTo>
                    <a:lnTo>
                      <a:pt x="393" y="714"/>
                    </a:lnTo>
                    <a:lnTo>
                      <a:pt x="438" y="712"/>
                    </a:lnTo>
                    <a:lnTo>
                      <a:pt x="482" y="707"/>
                    </a:lnTo>
                    <a:lnTo>
                      <a:pt x="526" y="701"/>
                    </a:lnTo>
                    <a:lnTo>
                      <a:pt x="572" y="694"/>
                    </a:lnTo>
                    <a:lnTo>
                      <a:pt x="618" y="687"/>
                    </a:lnTo>
                    <a:lnTo>
                      <a:pt x="666" y="676"/>
                    </a:lnTo>
                    <a:lnTo>
                      <a:pt x="712" y="663"/>
                    </a:lnTo>
                    <a:lnTo>
                      <a:pt x="760" y="650"/>
                    </a:lnTo>
                    <a:lnTo>
                      <a:pt x="810" y="635"/>
                    </a:lnTo>
                    <a:lnTo>
                      <a:pt x="857" y="617"/>
                    </a:lnTo>
                    <a:lnTo>
                      <a:pt x="907" y="598"/>
                    </a:lnTo>
                    <a:lnTo>
                      <a:pt x="955" y="578"/>
                    </a:lnTo>
                    <a:lnTo>
                      <a:pt x="1005" y="556"/>
                    </a:lnTo>
                    <a:lnTo>
                      <a:pt x="1054" y="532"/>
                    </a:lnTo>
                    <a:lnTo>
                      <a:pt x="1104" y="506"/>
                    </a:lnTo>
                    <a:lnTo>
                      <a:pt x="1156" y="479"/>
                    </a:lnTo>
                    <a:lnTo>
                      <a:pt x="1205" y="447"/>
                    </a:lnTo>
                    <a:lnTo>
                      <a:pt x="1255" y="416"/>
                    </a:lnTo>
                    <a:lnTo>
                      <a:pt x="1307" y="383"/>
                    </a:lnTo>
                    <a:lnTo>
                      <a:pt x="1356" y="346"/>
                    </a:lnTo>
                    <a:lnTo>
                      <a:pt x="1406" y="309"/>
                    </a:lnTo>
                    <a:lnTo>
                      <a:pt x="1456" y="269"/>
                    </a:lnTo>
                    <a:lnTo>
                      <a:pt x="1507" y="226"/>
                    </a:lnTo>
                    <a:lnTo>
                      <a:pt x="1557" y="184"/>
                    </a:lnTo>
                    <a:lnTo>
                      <a:pt x="1417" y="0"/>
                    </a:lnTo>
                    <a:lnTo>
                      <a:pt x="1375" y="38"/>
                    </a:lnTo>
                    <a:lnTo>
                      <a:pt x="1332" y="77"/>
                    </a:lnTo>
                    <a:lnTo>
                      <a:pt x="1288" y="116"/>
                    </a:lnTo>
                    <a:lnTo>
                      <a:pt x="1244" y="153"/>
                    </a:lnTo>
                    <a:lnTo>
                      <a:pt x="1200" y="188"/>
                    </a:lnTo>
                    <a:lnTo>
                      <a:pt x="1156" y="223"/>
                    </a:lnTo>
                    <a:lnTo>
                      <a:pt x="1110" y="256"/>
                    </a:lnTo>
                    <a:lnTo>
                      <a:pt x="1064" y="289"/>
                    </a:lnTo>
                    <a:lnTo>
                      <a:pt x="1018" y="320"/>
                    </a:lnTo>
                    <a:lnTo>
                      <a:pt x="972" y="350"/>
                    </a:lnTo>
                    <a:lnTo>
                      <a:pt x="924" y="379"/>
                    </a:lnTo>
                    <a:lnTo>
                      <a:pt x="878" y="407"/>
                    </a:lnTo>
                    <a:lnTo>
                      <a:pt x="832" y="434"/>
                    </a:lnTo>
                    <a:lnTo>
                      <a:pt x="784" y="458"/>
                    </a:lnTo>
                    <a:lnTo>
                      <a:pt x="738" y="482"/>
                    </a:lnTo>
                    <a:lnTo>
                      <a:pt x="692" y="504"/>
                    </a:lnTo>
                    <a:lnTo>
                      <a:pt x="646" y="526"/>
                    </a:lnTo>
                    <a:lnTo>
                      <a:pt x="598" y="545"/>
                    </a:lnTo>
                    <a:lnTo>
                      <a:pt x="554" y="563"/>
                    </a:lnTo>
                    <a:lnTo>
                      <a:pt x="508" y="580"/>
                    </a:lnTo>
                    <a:lnTo>
                      <a:pt x="462" y="595"/>
                    </a:lnTo>
                    <a:lnTo>
                      <a:pt x="417" y="609"/>
                    </a:lnTo>
                    <a:lnTo>
                      <a:pt x="373" y="620"/>
                    </a:lnTo>
                    <a:lnTo>
                      <a:pt x="331" y="631"/>
                    </a:lnTo>
                    <a:lnTo>
                      <a:pt x="287" y="641"/>
                    </a:lnTo>
                    <a:lnTo>
                      <a:pt x="244" y="648"/>
                    </a:lnTo>
                    <a:lnTo>
                      <a:pt x="204" y="653"/>
                    </a:lnTo>
                    <a:lnTo>
                      <a:pt x="163" y="657"/>
                    </a:lnTo>
                    <a:lnTo>
                      <a:pt x="123" y="661"/>
                    </a:lnTo>
                    <a:lnTo>
                      <a:pt x="84" y="661"/>
                    </a:lnTo>
                    <a:lnTo>
                      <a:pt x="47" y="659"/>
                    </a:lnTo>
                    <a:lnTo>
                      <a:pt x="11" y="657"/>
                    </a:lnTo>
                    <a:lnTo>
                      <a:pt x="5" y="655"/>
                    </a:lnTo>
                    <a:lnTo>
                      <a:pt x="1" y="657"/>
                    </a:lnTo>
                    <a:lnTo>
                      <a:pt x="0" y="659"/>
                    </a:lnTo>
                    <a:lnTo>
                      <a:pt x="0" y="663"/>
                    </a:lnTo>
                    <a:lnTo>
                      <a:pt x="3" y="666"/>
                    </a:lnTo>
                    <a:lnTo>
                      <a:pt x="11" y="670"/>
                    </a:lnTo>
                    <a:lnTo>
                      <a:pt x="20" y="674"/>
                    </a:lnTo>
                    <a:lnTo>
                      <a:pt x="33" y="677"/>
                    </a:lnTo>
                    <a:lnTo>
                      <a:pt x="73" y="688"/>
                    </a:lnTo>
                    <a:close/>
                  </a:path>
                </a:pathLst>
              </a:custGeom>
              <a:solidFill>
                <a:srgbClr val="E8E8E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" name="Freeform 34"/>
              <p:cNvSpPr>
                <a:spLocks/>
              </p:cNvSpPr>
              <p:nvPr userDrawn="1"/>
            </p:nvSpPr>
            <p:spPr bwMode="auto">
              <a:xfrm>
                <a:off x="5944070" y="34924"/>
                <a:ext cx="3195692" cy="1552537"/>
              </a:xfrm>
              <a:custGeom>
                <a:avLst/>
                <a:gdLst>
                  <a:gd name="T0" fmla="*/ 2634383 w 3195007"/>
                  <a:gd name="T1" fmla="*/ 0 h 1552473"/>
                  <a:gd name="T2" fmla="*/ 2759936 w 3195007"/>
                  <a:gd name="T3" fmla="*/ 0 h 1552473"/>
                  <a:gd name="T4" fmla="*/ 2889890 w 3195007"/>
                  <a:gd name="T5" fmla="*/ 0 h 1552473"/>
                  <a:gd name="T6" fmla="*/ 3015442 w 3195007"/>
                  <a:gd name="T7" fmla="*/ 8625 h 1552473"/>
                  <a:gd name="T8" fmla="*/ 3140998 w 3195007"/>
                  <a:gd name="T9" fmla="*/ 21659 h 1552473"/>
                  <a:gd name="T10" fmla="*/ 3262140 w 3195007"/>
                  <a:gd name="T11" fmla="*/ 32440 h 1552473"/>
                  <a:gd name="T12" fmla="*/ 3262140 w 3195007"/>
                  <a:gd name="T13" fmla="*/ 216494 h 1552473"/>
                  <a:gd name="T14" fmla="*/ 3145396 w 3195007"/>
                  <a:gd name="T15" fmla="*/ 220807 h 1552473"/>
                  <a:gd name="T16" fmla="*/ 3024253 w 3195007"/>
                  <a:gd name="T17" fmla="*/ 227275 h 1552473"/>
                  <a:gd name="T18" fmla="*/ 2898701 w 3195007"/>
                  <a:gd name="T19" fmla="*/ 240310 h 1552473"/>
                  <a:gd name="T20" fmla="*/ 2773149 w 3195007"/>
                  <a:gd name="T21" fmla="*/ 259813 h 1552473"/>
                  <a:gd name="T22" fmla="*/ 2647599 w 3195007"/>
                  <a:gd name="T23" fmla="*/ 279241 h 1552473"/>
                  <a:gd name="T24" fmla="*/ 2517642 w 3195007"/>
                  <a:gd name="T25" fmla="*/ 307443 h 1552473"/>
                  <a:gd name="T26" fmla="*/ 2387685 w 3195007"/>
                  <a:gd name="T27" fmla="*/ 339883 h 1552473"/>
                  <a:gd name="T28" fmla="*/ 2253322 w 3195007"/>
                  <a:gd name="T29" fmla="*/ 378889 h 1552473"/>
                  <a:gd name="T30" fmla="*/ 2123365 w 3195007"/>
                  <a:gd name="T31" fmla="*/ 419954 h 1552473"/>
                  <a:gd name="T32" fmla="*/ 1989004 w 3195007"/>
                  <a:gd name="T33" fmla="*/ 467585 h 1552473"/>
                  <a:gd name="T34" fmla="*/ 1861250 w 3195007"/>
                  <a:gd name="T35" fmla="*/ 519528 h 1552473"/>
                  <a:gd name="T36" fmla="*/ 1726887 w 3195007"/>
                  <a:gd name="T37" fmla="*/ 575881 h 1552473"/>
                  <a:gd name="T38" fmla="*/ 1592523 w 3195007"/>
                  <a:gd name="T39" fmla="*/ 638605 h 1552473"/>
                  <a:gd name="T40" fmla="*/ 1458159 w 3195007"/>
                  <a:gd name="T41" fmla="*/ 705738 h 1552473"/>
                  <a:gd name="T42" fmla="*/ 1328205 w 3195007"/>
                  <a:gd name="T43" fmla="*/ 779340 h 1552473"/>
                  <a:gd name="T44" fmla="*/ 1196044 w 3195007"/>
                  <a:gd name="T45" fmla="*/ 857255 h 1552473"/>
                  <a:gd name="T46" fmla="*/ 1066085 w 3195007"/>
                  <a:gd name="T47" fmla="*/ 941735 h 1552473"/>
                  <a:gd name="T48" fmla="*/ 936133 w 3195007"/>
                  <a:gd name="T49" fmla="*/ 1030431 h 1552473"/>
                  <a:gd name="T50" fmla="*/ 806175 w 3195007"/>
                  <a:gd name="T51" fmla="*/ 1125693 h 1552473"/>
                  <a:gd name="T52" fmla="*/ 680622 w 3195007"/>
                  <a:gd name="T53" fmla="*/ 1225271 h 1552473"/>
                  <a:gd name="T54" fmla="*/ 555075 w 3195007"/>
                  <a:gd name="T55" fmla="*/ 1329249 h 1552473"/>
                  <a:gd name="T56" fmla="*/ 429520 w 3195007"/>
                  <a:gd name="T57" fmla="*/ 1439604 h 1552473"/>
                  <a:gd name="T58" fmla="*/ 306168 w 3195007"/>
                  <a:gd name="T59" fmla="*/ 1558681 h 1552473"/>
                  <a:gd name="T60" fmla="*/ 0 w 3195007"/>
                  <a:gd name="T61" fmla="*/ 1140883 h 1552473"/>
                  <a:gd name="T62" fmla="*/ 121163 w 3195007"/>
                  <a:gd name="T63" fmla="*/ 1030431 h 1552473"/>
                  <a:gd name="T64" fmla="*/ 242294 w 3195007"/>
                  <a:gd name="T65" fmla="*/ 922233 h 1552473"/>
                  <a:gd name="T66" fmla="*/ 367845 w 3195007"/>
                  <a:gd name="T67" fmla="*/ 822659 h 1552473"/>
                  <a:gd name="T68" fmla="*/ 497804 w 3195007"/>
                  <a:gd name="T69" fmla="*/ 727397 h 1552473"/>
                  <a:gd name="T70" fmla="*/ 627755 w 3195007"/>
                  <a:gd name="T71" fmla="*/ 638605 h 1552473"/>
                  <a:gd name="T72" fmla="*/ 757713 w 3195007"/>
                  <a:gd name="T73" fmla="*/ 558534 h 1552473"/>
                  <a:gd name="T74" fmla="*/ 892078 w 3195007"/>
                  <a:gd name="T75" fmla="*/ 482775 h 1552473"/>
                  <a:gd name="T76" fmla="*/ 1019831 w 3195007"/>
                  <a:gd name="T77" fmla="*/ 411329 h 1552473"/>
                  <a:gd name="T78" fmla="*/ 1154196 w 3195007"/>
                  <a:gd name="T79" fmla="*/ 348508 h 1552473"/>
                  <a:gd name="T80" fmla="*/ 1292962 w 3195007"/>
                  <a:gd name="T81" fmla="*/ 292253 h 1552473"/>
                  <a:gd name="T82" fmla="*/ 1427325 w 3195007"/>
                  <a:gd name="T83" fmla="*/ 240310 h 1552473"/>
                  <a:gd name="T84" fmla="*/ 1559484 w 3195007"/>
                  <a:gd name="T85" fmla="*/ 192679 h 1552473"/>
                  <a:gd name="T86" fmla="*/ 1698253 w 3195007"/>
                  <a:gd name="T87" fmla="*/ 149361 h 1552473"/>
                  <a:gd name="T88" fmla="*/ 1832612 w 3195007"/>
                  <a:gd name="T89" fmla="*/ 112608 h 1552473"/>
                  <a:gd name="T90" fmla="*/ 1969179 w 3195007"/>
                  <a:gd name="T91" fmla="*/ 80071 h 1552473"/>
                  <a:gd name="T92" fmla="*/ 2103542 w 3195007"/>
                  <a:gd name="T93" fmla="*/ 56256 h 1552473"/>
                  <a:gd name="T94" fmla="*/ 2237902 w 3195007"/>
                  <a:gd name="T95" fmla="*/ 36850 h 1552473"/>
                  <a:gd name="T96" fmla="*/ 2370064 w 3195007"/>
                  <a:gd name="T97" fmla="*/ 21659 h 1552473"/>
                  <a:gd name="T98" fmla="*/ 2500021 w 3195007"/>
                  <a:gd name="T99" fmla="*/ 8625 h 1552473"/>
                  <a:gd name="T100" fmla="*/ 2634383 w 3195007"/>
                  <a:gd name="T101" fmla="*/ 0 h 1552473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0" t="0" r="r" b="b"/>
                <a:pathLst>
                  <a:path w="3195007" h="1552473">
                    <a:moveTo>
                      <a:pt x="2580168" y="0"/>
                    </a:moveTo>
                    <a:lnTo>
                      <a:pt x="2703136" y="0"/>
                    </a:lnTo>
                    <a:lnTo>
                      <a:pt x="2830418" y="0"/>
                    </a:lnTo>
                    <a:lnTo>
                      <a:pt x="2953386" y="8625"/>
                    </a:lnTo>
                    <a:lnTo>
                      <a:pt x="3076354" y="21562"/>
                    </a:lnTo>
                    <a:lnTo>
                      <a:pt x="3195007" y="32343"/>
                    </a:lnTo>
                    <a:lnTo>
                      <a:pt x="3195007" y="215621"/>
                    </a:lnTo>
                    <a:lnTo>
                      <a:pt x="3080669" y="219934"/>
                    </a:lnTo>
                    <a:lnTo>
                      <a:pt x="2962015" y="226402"/>
                    </a:lnTo>
                    <a:lnTo>
                      <a:pt x="2839047" y="239340"/>
                    </a:lnTo>
                    <a:lnTo>
                      <a:pt x="2716080" y="258746"/>
                    </a:lnTo>
                    <a:lnTo>
                      <a:pt x="2593112" y="278151"/>
                    </a:lnTo>
                    <a:lnTo>
                      <a:pt x="2465829" y="306182"/>
                    </a:lnTo>
                    <a:lnTo>
                      <a:pt x="2338547" y="338525"/>
                    </a:lnTo>
                    <a:lnTo>
                      <a:pt x="2206950" y="377337"/>
                    </a:lnTo>
                    <a:lnTo>
                      <a:pt x="2079667" y="418305"/>
                    </a:lnTo>
                    <a:lnTo>
                      <a:pt x="1948070" y="465742"/>
                    </a:lnTo>
                    <a:lnTo>
                      <a:pt x="1822945" y="517491"/>
                    </a:lnTo>
                    <a:lnTo>
                      <a:pt x="1691348" y="573553"/>
                    </a:lnTo>
                    <a:lnTo>
                      <a:pt x="1559750" y="636083"/>
                    </a:lnTo>
                    <a:lnTo>
                      <a:pt x="1428153" y="702925"/>
                    </a:lnTo>
                    <a:lnTo>
                      <a:pt x="1300871" y="776236"/>
                    </a:lnTo>
                    <a:lnTo>
                      <a:pt x="1171431" y="853860"/>
                    </a:lnTo>
                    <a:lnTo>
                      <a:pt x="1044148" y="937952"/>
                    </a:lnTo>
                    <a:lnTo>
                      <a:pt x="916866" y="1026357"/>
                    </a:lnTo>
                    <a:lnTo>
                      <a:pt x="789583" y="1121231"/>
                    </a:lnTo>
                    <a:lnTo>
                      <a:pt x="666615" y="1220416"/>
                    </a:lnTo>
                    <a:lnTo>
                      <a:pt x="543648" y="1323914"/>
                    </a:lnTo>
                    <a:lnTo>
                      <a:pt x="420680" y="1433881"/>
                    </a:lnTo>
                    <a:lnTo>
                      <a:pt x="299869" y="1552473"/>
                    </a:lnTo>
                    <a:lnTo>
                      <a:pt x="0" y="1136324"/>
                    </a:lnTo>
                    <a:lnTo>
                      <a:pt x="118653" y="1026357"/>
                    </a:lnTo>
                    <a:lnTo>
                      <a:pt x="237307" y="918547"/>
                    </a:lnTo>
                    <a:lnTo>
                      <a:pt x="360274" y="819361"/>
                    </a:lnTo>
                    <a:lnTo>
                      <a:pt x="487557" y="724487"/>
                    </a:lnTo>
                    <a:lnTo>
                      <a:pt x="614839" y="636083"/>
                    </a:lnTo>
                    <a:lnTo>
                      <a:pt x="742122" y="556303"/>
                    </a:lnTo>
                    <a:lnTo>
                      <a:pt x="873719" y="480835"/>
                    </a:lnTo>
                    <a:lnTo>
                      <a:pt x="998844" y="409680"/>
                    </a:lnTo>
                    <a:lnTo>
                      <a:pt x="1130442" y="347150"/>
                    </a:lnTo>
                    <a:lnTo>
                      <a:pt x="1266353" y="291089"/>
                    </a:lnTo>
                    <a:lnTo>
                      <a:pt x="1397951" y="239340"/>
                    </a:lnTo>
                    <a:lnTo>
                      <a:pt x="1527390" y="191903"/>
                    </a:lnTo>
                    <a:lnTo>
                      <a:pt x="1663302" y="148779"/>
                    </a:lnTo>
                    <a:lnTo>
                      <a:pt x="1794899" y="112123"/>
                    </a:lnTo>
                    <a:lnTo>
                      <a:pt x="1928654" y="79780"/>
                    </a:lnTo>
                    <a:lnTo>
                      <a:pt x="2060251" y="56062"/>
                    </a:lnTo>
                    <a:lnTo>
                      <a:pt x="2191848" y="36656"/>
                    </a:lnTo>
                    <a:lnTo>
                      <a:pt x="2321288" y="21562"/>
                    </a:lnTo>
                    <a:lnTo>
                      <a:pt x="2448571" y="8625"/>
                    </a:lnTo>
                    <a:lnTo>
                      <a:pt x="2580168" y="0"/>
                    </a:lnTo>
                    <a:close/>
                  </a:path>
                </a:pathLst>
              </a:custGeom>
              <a:solidFill>
                <a:srgbClr val="E8E8E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6" name="Freeform 36"/>
            <p:cNvSpPr>
              <a:spLocks/>
            </p:cNvSpPr>
            <p:nvPr userDrawn="1"/>
          </p:nvSpPr>
          <p:spPr bwMode="auto">
            <a:xfrm>
              <a:off x="5741988" y="0"/>
              <a:ext cx="1417637" cy="544513"/>
            </a:xfrm>
            <a:custGeom>
              <a:avLst/>
              <a:gdLst>
                <a:gd name="T0" fmla="*/ 249191 w 1417593"/>
                <a:gd name="T1" fmla="*/ 0 h 543992"/>
                <a:gd name="T2" fmla="*/ 1421861 w 1417593"/>
                <a:gd name="T3" fmla="*/ 0 h 543992"/>
                <a:gd name="T4" fmla="*/ 1368956 w 1417593"/>
                <a:gd name="T5" fmla="*/ 18509 h 543992"/>
                <a:gd name="T6" fmla="*/ 1254386 w 1417593"/>
                <a:gd name="T7" fmla="*/ 61007 h 543992"/>
                <a:gd name="T8" fmla="*/ 1141875 w 1417593"/>
                <a:gd name="T9" fmla="*/ 105864 h 543992"/>
                <a:gd name="T10" fmla="*/ 1029461 w 1417593"/>
                <a:gd name="T11" fmla="*/ 157804 h 543992"/>
                <a:gd name="T12" fmla="*/ 923515 w 1417593"/>
                <a:gd name="T13" fmla="*/ 209741 h 543992"/>
                <a:gd name="T14" fmla="*/ 815317 w 1417593"/>
                <a:gd name="T15" fmla="*/ 266405 h 543992"/>
                <a:gd name="T16" fmla="*/ 707215 w 1417593"/>
                <a:gd name="T17" fmla="*/ 323067 h 543992"/>
                <a:gd name="T18" fmla="*/ 603426 w 1417593"/>
                <a:gd name="T19" fmla="*/ 389172 h 543992"/>
                <a:gd name="T20" fmla="*/ 501793 w 1417593"/>
                <a:gd name="T21" fmla="*/ 452910 h 543992"/>
                <a:gd name="T22" fmla="*/ 402220 w 1417593"/>
                <a:gd name="T23" fmla="*/ 523739 h 543992"/>
                <a:gd name="T24" fmla="*/ 302743 w 1417593"/>
                <a:gd name="T25" fmla="*/ 596927 h 543992"/>
                <a:gd name="T26" fmla="*/ 0 w 1417593"/>
                <a:gd name="T27" fmla="*/ 157804 h 543992"/>
                <a:gd name="T28" fmla="*/ 95165 w 1417593"/>
                <a:gd name="T29" fmla="*/ 96421 h 543992"/>
                <a:gd name="T30" fmla="*/ 190329 w 1417593"/>
                <a:gd name="T31" fmla="*/ 35038 h 543992"/>
                <a:gd name="T32" fmla="*/ 249191 w 1417593"/>
                <a:gd name="T33" fmla="*/ 0 h 54399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417593" h="543992">
                  <a:moveTo>
                    <a:pt x="248415" y="0"/>
                  </a:moveTo>
                  <a:lnTo>
                    <a:pt x="1417593" y="0"/>
                  </a:lnTo>
                  <a:lnTo>
                    <a:pt x="1364882" y="16870"/>
                  </a:lnTo>
                  <a:lnTo>
                    <a:pt x="1250603" y="55598"/>
                  </a:lnTo>
                  <a:lnTo>
                    <a:pt x="1138480" y="96477"/>
                  </a:lnTo>
                  <a:lnTo>
                    <a:pt x="1026357" y="143810"/>
                  </a:lnTo>
                  <a:lnTo>
                    <a:pt x="920702" y="191143"/>
                  </a:lnTo>
                  <a:lnTo>
                    <a:pt x="812892" y="242780"/>
                  </a:lnTo>
                  <a:lnTo>
                    <a:pt x="705081" y="294416"/>
                  </a:lnTo>
                  <a:lnTo>
                    <a:pt x="601583" y="354659"/>
                  </a:lnTo>
                  <a:lnTo>
                    <a:pt x="500241" y="412750"/>
                  </a:lnTo>
                  <a:lnTo>
                    <a:pt x="401056" y="477295"/>
                  </a:lnTo>
                  <a:lnTo>
                    <a:pt x="301870" y="543992"/>
                  </a:lnTo>
                  <a:lnTo>
                    <a:pt x="0" y="143810"/>
                  </a:lnTo>
                  <a:lnTo>
                    <a:pt x="94874" y="87871"/>
                  </a:lnTo>
                  <a:lnTo>
                    <a:pt x="189747" y="31931"/>
                  </a:lnTo>
                  <a:lnTo>
                    <a:pt x="248415" y="0"/>
                  </a:lnTo>
                  <a:close/>
                </a:path>
              </a:pathLst>
            </a:custGeom>
            <a:solidFill>
              <a:srgbClr val="E8E8E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" name="Freeform 38"/>
            <p:cNvSpPr>
              <a:spLocks/>
            </p:cNvSpPr>
            <p:nvPr userDrawn="1"/>
          </p:nvSpPr>
          <p:spPr bwMode="auto">
            <a:xfrm>
              <a:off x="6858000" y="487363"/>
              <a:ext cx="2290763" cy="1527175"/>
            </a:xfrm>
            <a:custGeom>
              <a:avLst/>
              <a:gdLst>
                <a:gd name="T0" fmla="*/ 2413291 w 2289509"/>
                <a:gd name="T1" fmla="*/ 0 h 1526375"/>
                <a:gd name="T2" fmla="*/ 2414402 w 2289509"/>
                <a:gd name="T3" fmla="*/ 275589 h 1526375"/>
                <a:gd name="T4" fmla="*/ 2282119 w 2289509"/>
                <a:gd name="T5" fmla="*/ 324180 h 1526375"/>
                <a:gd name="T6" fmla="*/ 2177454 w 2289509"/>
                <a:gd name="T7" fmla="*/ 365015 h 1526375"/>
                <a:gd name="T8" fmla="*/ 2072788 w 2289509"/>
                <a:gd name="T9" fmla="*/ 412655 h 1526375"/>
                <a:gd name="T10" fmla="*/ 1968124 w 2289509"/>
                <a:gd name="T11" fmla="*/ 458029 h 1526375"/>
                <a:gd name="T12" fmla="*/ 1863463 w 2289509"/>
                <a:gd name="T13" fmla="*/ 507938 h 1526375"/>
                <a:gd name="T14" fmla="*/ 1758802 w 2289509"/>
                <a:gd name="T15" fmla="*/ 562385 h 1526375"/>
                <a:gd name="T16" fmla="*/ 1649588 w 2289509"/>
                <a:gd name="T17" fmla="*/ 621370 h 1526375"/>
                <a:gd name="T18" fmla="*/ 1544920 w 2289509"/>
                <a:gd name="T19" fmla="*/ 680354 h 1526375"/>
                <a:gd name="T20" fmla="*/ 1435709 w 2289509"/>
                <a:gd name="T21" fmla="*/ 741605 h 1526375"/>
                <a:gd name="T22" fmla="*/ 1331043 w 2289509"/>
                <a:gd name="T23" fmla="*/ 809668 h 1526375"/>
                <a:gd name="T24" fmla="*/ 1226381 w 2289509"/>
                <a:gd name="T25" fmla="*/ 875458 h 1526375"/>
                <a:gd name="T26" fmla="*/ 1121717 w 2289509"/>
                <a:gd name="T27" fmla="*/ 945786 h 1526375"/>
                <a:gd name="T28" fmla="*/ 1017053 w 2289509"/>
                <a:gd name="T29" fmla="*/ 1022920 h 1526375"/>
                <a:gd name="T30" fmla="*/ 912391 w 2289509"/>
                <a:gd name="T31" fmla="*/ 1097784 h 1526375"/>
                <a:gd name="T32" fmla="*/ 812279 w 2289509"/>
                <a:gd name="T33" fmla="*/ 1177188 h 1526375"/>
                <a:gd name="T34" fmla="*/ 712166 w 2289509"/>
                <a:gd name="T35" fmla="*/ 1256595 h 1526375"/>
                <a:gd name="T36" fmla="*/ 612053 w 2289509"/>
                <a:gd name="T37" fmla="*/ 1340529 h 1526375"/>
                <a:gd name="T38" fmla="*/ 509666 w 2289509"/>
                <a:gd name="T39" fmla="*/ 1426737 h 1526375"/>
                <a:gd name="T40" fmla="*/ 414102 w 2289509"/>
                <a:gd name="T41" fmla="*/ 1515216 h 1526375"/>
                <a:gd name="T42" fmla="*/ 318541 w 2289509"/>
                <a:gd name="T43" fmla="*/ 1605962 h 1526375"/>
                <a:gd name="T44" fmla="*/ 0 w 2289509"/>
                <a:gd name="T45" fmla="*/ 1188531 h 1526375"/>
                <a:gd name="T46" fmla="*/ 113763 w 2289509"/>
                <a:gd name="T47" fmla="*/ 1088709 h 1526375"/>
                <a:gd name="T48" fmla="*/ 225253 w 2289509"/>
                <a:gd name="T49" fmla="*/ 993427 h 1526375"/>
                <a:gd name="T50" fmla="*/ 343570 w 2289509"/>
                <a:gd name="T51" fmla="*/ 900412 h 1526375"/>
                <a:gd name="T52" fmla="*/ 455059 w 2289509"/>
                <a:gd name="T53" fmla="*/ 816473 h 1526375"/>
                <a:gd name="T54" fmla="*/ 568821 w 2289509"/>
                <a:gd name="T55" fmla="*/ 732536 h 1526375"/>
                <a:gd name="T56" fmla="*/ 687136 w 2289509"/>
                <a:gd name="T57" fmla="*/ 657669 h 1526375"/>
                <a:gd name="T58" fmla="*/ 798627 w 2289509"/>
                <a:gd name="T59" fmla="*/ 587344 h 1526375"/>
                <a:gd name="T60" fmla="*/ 912391 w 2289509"/>
                <a:gd name="T61" fmla="*/ 521550 h 1526375"/>
                <a:gd name="T62" fmla="*/ 1026155 w 2289509"/>
                <a:gd name="T63" fmla="*/ 458029 h 1526375"/>
                <a:gd name="T64" fmla="*/ 1142191 w 2289509"/>
                <a:gd name="T65" fmla="*/ 394507 h 1526375"/>
                <a:gd name="T66" fmla="*/ 1255961 w 2289509"/>
                <a:gd name="T67" fmla="*/ 340059 h 1526375"/>
                <a:gd name="T68" fmla="*/ 1369724 w 2289509"/>
                <a:gd name="T69" fmla="*/ 290152 h 1526375"/>
                <a:gd name="T70" fmla="*/ 1478938 w 2289509"/>
                <a:gd name="T71" fmla="*/ 244775 h 1526375"/>
                <a:gd name="T72" fmla="*/ 1590428 w 2289509"/>
                <a:gd name="T73" fmla="*/ 203942 h 1526375"/>
                <a:gd name="T74" fmla="*/ 1699638 w 2289509"/>
                <a:gd name="T75" fmla="*/ 165375 h 1526375"/>
                <a:gd name="T76" fmla="*/ 1813407 w 2289509"/>
                <a:gd name="T77" fmla="*/ 126804 h 1526375"/>
                <a:gd name="T78" fmla="*/ 1922618 w 2289509"/>
                <a:gd name="T79" fmla="*/ 99586 h 1526375"/>
                <a:gd name="T80" fmla="*/ 2027283 w 2289509"/>
                <a:gd name="T81" fmla="*/ 70090 h 1526375"/>
                <a:gd name="T82" fmla="*/ 2136496 w 2289509"/>
                <a:gd name="T83" fmla="*/ 47410 h 1526375"/>
                <a:gd name="T84" fmla="*/ 2241158 w 2289509"/>
                <a:gd name="T85" fmla="*/ 26999 h 1526375"/>
                <a:gd name="T86" fmla="*/ 2345822 w 2289509"/>
                <a:gd name="T87" fmla="*/ 11138 h 1526375"/>
                <a:gd name="T88" fmla="*/ 2413291 w 2289509"/>
                <a:gd name="T89" fmla="*/ 0 h 1526375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289509" h="1526375">
                  <a:moveTo>
                    <a:pt x="2288457" y="0"/>
                  </a:moveTo>
                  <a:cubicBezTo>
                    <a:pt x="2288808" y="87311"/>
                    <a:pt x="2289158" y="174622"/>
                    <a:pt x="2289509" y="261933"/>
                  </a:cubicBezTo>
                  <a:lnTo>
                    <a:pt x="2164066" y="308114"/>
                  </a:lnTo>
                  <a:lnTo>
                    <a:pt x="2064817" y="346926"/>
                  </a:lnTo>
                  <a:lnTo>
                    <a:pt x="1965568" y="392206"/>
                  </a:lnTo>
                  <a:lnTo>
                    <a:pt x="1866318" y="435331"/>
                  </a:lnTo>
                  <a:lnTo>
                    <a:pt x="1767069" y="482767"/>
                  </a:lnTo>
                  <a:lnTo>
                    <a:pt x="1667820" y="534516"/>
                  </a:lnTo>
                  <a:lnTo>
                    <a:pt x="1564255" y="590578"/>
                  </a:lnTo>
                  <a:lnTo>
                    <a:pt x="1465006" y="646640"/>
                  </a:lnTo>
                  <a:lnTo>
                    <a:pt x="1361442" y="704857"/>
                  </a:lnTo>
                  <a:lnTo>
                    <a:pt x="1262192" y="769544"/>
                  </a:lnTo>
                  <a:lnTo>
                    <a:pt x="1162943" y="832074"/>
                  </a:lnTo>
                  <a:lnTo>
                    <a:pt x="1063694" y="898917"/>
                  </a:lnTo>
                  <a:lnTo>
                    <a:pt x="964444" y="972228"/>
                  </a:lnTo>
                  <a:lnTo>
                    <a:pt x="865195" y="1043383"/>
                  </a:lnTo>
                  <a:lnTo>
                    <a:pt x="770261" y="1118851"/>
                  </a:lnTo>
                  <a:lnTo>
                    <a:pt x="675327" y="1194318"/>
                  </a:lnTo>
                  <a:lnTo>
                    <a:pt x="580393" y="1274098"/>
                  </a:lnTo>
                  <a:lnTo>
                    <a:pt x="483301" y="1356034"/>
                  </a:lnTo>
                  <a:lnTo>
                    <a:pt x="392682" y="1440127"/>
                  </a:lnTo>
                  <a:lnTo>
                    <a:pt x="302063" y="1526375"/>
                  </a:lnTo>
                  <a:lnTo>
                    <a:pt x="0" y="1129632"/>
                  </a:lnTo>
                  <a:lnTo>
                    <a:pt x="107880" y="1034758"/>
                  </a:lnTo>
                  <a:lnTo>
                    <a:pt x="213602" y="944197"/>
                  </a:lnTo>
                  <a:lnTo>
                    <a:pt x="325797" y="855792"/>
                  </a:lnTo>
                  <a:lnTo>
                    <a:pt x="431519" y="776012"/>
                  </a:lnTo>
                  <a:lnTo>
                    <a:pt x="539399" y="696233"/>
                  </a:lnTo>
                  <a:lnTo>
                    <a:pt x="651593" y="625077"/>
                  </a:lnTo>
                  <a:lnTo>
                    <a:pt x="757315" y="558235"/>
                  </a:lnTo>
                  <a:lnTo>
                    <a:pt x="865195" y="495704"/>
                  </a:lnTo>
                  <a:lnTo>
                    <a:pt x="973075" y="435331"/>
                  </a:lnTo>
                  <a:lnTo>
                    <a:pt x="1083112" y="374956"/>
                  </a:lnTo>
                  <a:lnTo>
                    <a:pt x="1190992" y="323207"/>
                  </a:lnTo>
                  <a:lnTo>
                    <a:pt x="1298871" y="275771"/>
                  </a:lnTo>
                  <a:lnTo>
                    <a:pt x="1402436" y="232646"/>
                  </a:lnTo>
                  <a:lnTo>
                    <a:pt x="1508158" y="193834"/>
                  </a:lnTo>
                  <a:lnTo>
                    <a:pt x="1611722" y="157179"/>
                  </a:lnTo>
                  <a:lnTo>
                    <a:pt x="1719602" y="120523"/>
                  </a:lnTo>
                  <a:lnTo>
                    <a:pt x="1823166" y="94649"/>
                  </a:lnTo>
                  <a:lnTo>
                    <a:pt x="1922416" y="66618"/>
                  </a:lnTo>
                  <a:lnTo>
                    <a:pt x="2025980" y="45056"/>
                  </a:lnTo>
                  <a:lnTo>
                    <a:pt x="2125229" y="25650"/>
                  </a:lnTo>
                  <a:lnTo>
                    <a:pt x="2224479" y="10556"/>
                  </a:lnTo>
                  <a:lnTo>
                    <a:pt x="2288457" y="0"/>
                  </a:lnTo>
                  <a:close/>
                </a:path>
              </a:pathLst>
            </a:custGeom>
            <a:solidFill>
              <a:srgbClr val="E8E8E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13" name="Rectangle 11"/>
          <p:cNvSpPr>
            <a:spLocks noChangeArrowheads="1"/>
          </p:cNvSpPr>
          <p:nvPr userDrawn="1"/>
        </p:nvSpPr>
        <p:spPr bwMode="auto">
          <a:xfrm>
            <a:off x="0" y="3297238"/>
            <a:ext cx="10058400" cy="1292225"/>
          </a:xfrm>
          <a:prstGeom prst="rect">
            <a:avLst/>
          </a:prstGeom>
          <a:solidFill>
            <a:schemeClr val="bg2"/>
          </a:solidFill>
          <a:ln w="12700" algn="ctr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endParaRPr lang="pt-BR">
              <a:solidFill>
                <a:srgbClr val="000000"/>
              </a:solidFill>
            </a:endParaRPr>
          </a:p>
        </p:txBody>
      </p:sp>
      <p:grpSp>
        <p:nvGrpSpPr>
          <p:cNvPr id="14" name="Group 168"/>
          <p:cNvGrpSpPr>
            <a:grpSpLocks/>
          </p:cNvGrpSpPr>
          <p:nvPr userDrawn="1"/>
        </p:nvGrpSpPr>
        <p:grpSpPr bwMode="auto">
          <a:xfrm>
            <a:off x="635000" y="635000"/>
            <a:ext cx="1930400" cy="646113"/>
            <a:chOff x="7318375" y="220726"/>
            <a:chExt cx="1496398" cy="501397"/>
          </a:xfrm>
        </p:grpSpPr>
        <p:sp>
          <p:nvSpPr>
            <p:cNvPr id="15" name="AutoShape 3"/>
            <p:cNvSpPr>
              <a:spLocks noChangeAspect="1" noChangeArrowheads="1" noTextEdit="1"/>
            </p:cNvSpPr>
            <p:nvPr/>
          </p:nvSpPr>
          <p:spPr bwMode="blackGray">
            <a:xfrm>
              <a:off x="7318375" y="220726"/>
              <a:ext cx="1496398" cy="5013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" name="Freeform 5"/>
            <p:cNvSpPr>
              <a:spLocks/>
            </p:cNvSpPr>
            <p:nvPr/>
          </p:nvSpPr>
          <p:spPr bwMode="blackGray">
            <a:xfrm>
              <a:off x="7318375" y="220726"/>
              <a:ext cx="491649" cy="501397"/>
            </a:xfrm>
            <a:custGeom>
              <a:avLst/>
              <a:gdLst>
                <a:gd name="T0" fmla="*/ 2147483647 w 3787"/>
                <a:gd name="T1" fmla="*/ 2147483647 h 3860"/>
                <a:gd name="T2" fmla="*/ 2147483647 w 3787"/>
                <a:gd name="T3" fmla="*/ 2147483647 h 3860"/>
                <a:gd name="T4" fmla="*/ 2147483647 w 3787"/>
                <a:gd name="T5" fmla="*/ 2147483647 h 3860"/>
                <a:gd name="T6" fmla="*/ 2147483647 w 3787"/>
                <a:gd name="T7" fmla="*/ 2147483647 h 3860"/>
                <a:gd name="T8" fmla="*/ 2147483647 w 3787"/>
                <a:gd name="T9" fmla="*/ 2147483647 h 3860"/>
                <a:gd name="T10" fmla="*/ 2147483647 w 3787"/>
                <a:gd name="T11" fmla="*/ 2147483647 h 3860"/>
                <a:gd name="T12" fmla="*/ 2147483647 w 3787"/>
                <a:gd name="T13" fmla="*/ 2147483647 h 3860"/>
                <a:gd name="T14" fmla="*/ 2147483647 w 3787"/>
                <a:gd name="T15" fmla="*/ 2147483647 h 3860"/>
                <a:gd name="T16" fmla="*/ 2147483647 w 3787"/>
                <a:gd name="T17" fmla="*/ 2147483647 h 3860"/>
                <a:gd name="T18" fmla="*/ 2147483647 w 3787"/>
                <a:gd name="T19" fmla="*/ 2147483647 h 3860"/>
                <a:gd name="T20" fmla="*/ 2147483647 w 3787"/>
                <a:gd name="T21" fmla="*/ 2147483647 h 3860"/>
                <a:gd name="T22" fmla="*/ 2147483647 w 3787"/>
                <a:gd name="T23" fmla="*/ 2147483647 h 3860"/>
                <a:gd name="T24" fmla="*/ 2147483647 w 3787"/>
                <a:gd name="T25" fmla="*/ 0 h 3860"/>
                <a:gd name="T26" fmla="*/ 2147483647 w 3787"/>
                <a:gd name="T27" fmla="*/ 2147483647 h 3860"/>
                <a:gd name="T28" fmla="*/ 2147483647 w 3787"/>
                <a:gd name="T29" fmla="*/ 2147483647 h 3860"/>
                <a:gd name="T30" fmla="*/ 2147483647 w 3787"/>
                <a:gd name="T31" fmla="*/ 2147483647 h 3860"/>
                <a:gd name="T32" fmla="*/ 2147483647 w 3787"/>
                <a:gd name="T33" fmla="*/ 2147483647 h 3860"/>
                <a:gd name="T34" fmla="*/ 2147483647 w 3787"/>
                <a:gd name="T35" fmla="*/ 2147483647 h 3860"/>
                <a:gd name="T36" fmla="*/ 2147483647 w 3787"/>
                <a:gd name="T37" fmla="*/ 2147483647 h 3860"/>
                <a:gd name="T38" fmla="*/ 2147483647 w 3787"/>
                <a:gd name="T39" fmla="*/ 2147483647 h 3860"/>
                <a:gd name="T40" fmla="*/ 2147483647 w 3787"/>
                <a:gd name="T41" fmla="*/ 2147483647 h 3860"/>
                <a:gd name="T42" fmla="*/ 2147483647 w 3787"/>
                <a:gd name="T43" fmla="*/ 2147483647 h 3860"/>
                <a:gd name="T44" fmla="*/ 2147483647 w 3787"/>
                <a:gd name="T45" fmla="*/ 2147483647 h 3860"/>
                <a:gd name="T46" fmla="*/ 2147483647 w 3787"/>
                <a:gd name="T47" fmla="*/ 2147483647 h 3860"/>
                <a:gd name="T48" fmla="*/ 2147483647 w 3787"/>
                <a:gd name="T49" fmla="*/ 2147483647 h 3860"/>
                <a:gd name="T50" fmla="*/ 2147483647 w 3787"/>
                <a:gd name="T51" fmla="*/ 2147483647 h 3860"/>
                <a:gd name="T52" fmla="*/ 2147483647 w 3787"/>
                <a:gd name="T53" fmla="*/ 2147483647 h 3860"/>
                <a:gd name="T54" fmla="*/ 2147483647 w 3787"/>
                <a:gd name="T55" fmla="*/ 2147483647 h 3860"/>
                <a:gd name="T56" fmla="*/ 2147483647 w 3787"/>
                <a:gd name="T57" fmla="*/ 2147483647 h 3860"/>
                <a:gd name="T58" fmla="*/ 2147483647 w 3787"/>
                <a:gd name="T59" fmla="*/ 2147483647 h 3860"/>
                <a:gd name="T60" fmla="*/ 2147483647 w 3787"/>
                <a:gd name="T61" fmla="*/ 2147483647 h 3860"/>
                <a:gd name="T62" fmla="*/ 2147483647 w 3787"/>
                <a:gd name="T63" fmla="*/ 2147483647 h 3860"/>
                <a:gd name="T64" fmla="*/ 2147483647 w 3787"/>
                <a:gd name="T65" fmla="*/ 2147483647 h 3860"/>
                <a:gd name="T66" fmla="*/ 2147483647 w 3787"/>
                <a:gd name="T67" fmla="*/ 2147483647 h 3860"/>
                <a:gd name="T68" fmla="*/ 2147483647 w 3787"/>
                <a:gd name="T69" fmla="*/ 2147483647 h 3860"/>
                <a:gd name="T70" fmla="*/ 2147483647 w 3787"/>
                <a:gd name="T71" fmla="*/ 2147483647 h 3860"/>
                <a:gd name="T72" fmla="*/ 2147483647 w 3787"/>
                <a:gd name="T73" fmla="*/ 2147483647 h 3860"/>
                <a:gd name="T74" fmla="*/ 2147483647 w 3787"/>
                <a:gd name="T75" fmla="*/ 2147483647 h 3860"/>
                <a:gd name="T76" fmla="*/ 2147483647 w 3787"/>
                <a:gd name="T77" fmla="*/ 2147483647 h 3860"/>
                <a:gd name="T78" fmla="*/ 2147483647 w 3787"/>
                <a:gd name="T79" fmla="*/ 2147483647 h 3860"/>
                <a:gd name="T80" fmla="*/ 2147483647 w 3787"/>
                <a:gd name="T81" fmla="*/ 2147483647 h 3860"/>
                <a:gd name="T82" fmla="*/ 2147483647 w 3787"/>
                <a:gd name="T83" fmla="*/ 2147483647 h 3860"/>
                <a:gd name="T84" fmla="*/ 2147483647 w 3787"/>
                <a:gd name="T85" fmla="*/ 2147483647 h 3860"/>
                <a:gd name="T86" fmla="*/ 2147483647 w 3787"/>
                <a:gd name="T87" fmla="*/ 2147483647 h 3860"/>
                <a:gd name="T88" fmla="*/ 2147483647 w 3787"/>
                <a:gd name="T89" fmla="*/ 2147483647 h 3860"/>
                <a:gd name="T90" fmla="*/ 2147483647 w 3787"/>
                <a:gd name="T91" fmla="*/ 2147483647 h 3860"/>
                <a:gd name="T92" fmla="*/ 2147483647 w 3787"/>
                <a:gd name="T93" fmla="*/ 2147483647 h 3860"/>
                <a:gd name="T94" fmla="*/ 2147483647 w 3787"/>
                <a:gd name="T95" fmla="*/ 2147483647 h 3860"/>
                <a:gd name="T96" fmla="*/ 2147483647 w 3787"/>
                <a:gd name="T97" fmla="*/ 2147483647 h 3860"/>
                <a:gd name="T98" fmla="*/ 2147483647 w 3787"/>
                <a:gd name="T99" fmla="*/ 2147483647 h 3860"/>
                <a:gd name="T100" fmla="*/ 2147483647 w 3787"/>
                <a:gd name="T101" fmla="*/ 2147483647 h 3860"/>
                <a:gd name="T102" fmla="*/ 2147483647 w 3787"/>
                <a:gd name="T103" fmla="*/ 2147483647 h 3860"/>
                <a:gd name="T104" fmla="*/ 2147483647 w 3787"/>
                <a:gd name="T105" fmla="*/ 2147483647 h 3860"/>
                <a:gd name="T106" fmla="*/ 2147483647 w 3787"/>
                <a:gd name="T107" fmla="*/ 2147483647 h 3860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3787" h="3860">
                  <a:moveTo>
                    <a:pt x="197" y="2779"/>
                  </a:moveTo>
                  <a:lnTo>
                    <a:pt x="197" y="2779"/>
                  </a:lnTo>
                  <a:lnTo>
                    <a:pt x="175" y="2733"/>
                  </a:lnTo>
                  <a:lnTo>
                    <a:pt x="155" y="2689"/>
                  </a:lnTo>
                  <a:lnTo>
                    <a:pt x="136" y="2643"/>
                  </a:lnTo>
                  <a:lnTo>
                    <a:pt x="118" y="2597"/>
                  </a:lnTo>
                  <a:lnTo>
                    <a:pt x="101" y="2551"/>
                  </a:lnTo>
                  <a:lnTo>
                    <a:pt x="87" y="2505"/>
                  </a:lnTo>
                  <a:lnTo>
                    <a:pt x="74" y="2459"/>
                  </a:lnTo>
                  <a:lnTo>
                    <a:pt x="61" y="2413"/>
                  </a:lnTo>
                  <a:lnTo>
                    <a:pt x="50" y="2365"/>
                  </a:lnTo>
                  <a:lnTo>
                    <a:pt x="39" y="2319"/>
                  </a:lnTo>
                  <a:lnTo>
                    <a:pt x="29" y="2273"/>
                  </a:lnTo>
                  <a:lnTo>
                    <a:pt x="22" y="2225"/>
                  </a:lnTo>
                  <a:lnTo>
                    <a:pt x="15" y="2179"/>
                  </a:lnTo>
                  <a:lnTo>
                    <a:pt x="9" y="2131"/>
                  </a:lnTo>
                  <a:lnTo>
                    <a:pt x="6" y="2085"/>
                  </a:lnTo>
                  <a:lnTo>
                    <a:pt x="2" y="2037"/>
                  </a:lnTo>
                  <a:lnTo>
                    <a:pt x="0" y="1991"/>
                  </a:lnTo>
                  <a:lnTo>
                    <a:pt x="0" y="1943"/>
                  </a:lnTo>
                  <a:lnTo>
                    <a:pt x="0" y="1897"/>
                  </a:lnTo>
                  <a:lnTo>
                    <a:pt x="2" y="1851"/>
                  </a:lnTo>
                  <a:lnTo>
                    <a:pt x="4" y="1803"/>
                  </a:lnTo>
                  <a:lnTo>
                    <a:pt x="7" y="1757"/>
                  </a:lnTo>
                  <a:lnTo>
                    <a:pt x="13" y="1711"/>
                  </a:lnTo>
                  <a:lnTo>
                    <a:pt x="18" y="1665"/>
                  </a:lnTo>
                  <a:lnTo>
                    <a:pt x="26" y="1619"/>
                  </a:lnTo>
                  <a:lnTo>
                    <a:pt x="33" y="1573"/>
                  </a:lnTo>
                  <a:lnTo>
                    <a:pt x="42" y="1527"/>
                  </a:lnTo>
                  <a:lnTo>
                    <a:pt x="52" y="1482"/>
                  </a:lnTo>
                  <a:lnTo>
                    <a:pt x="64" y="1436"/>
                  </a:lnTo>
                  <a:lnTo>
                    <a:pt x="75" y="1392"/>
                  </a:lnTo>
                  <a:lnTo>
                    <a:pt x="105" y="1304"/>
                  </a:lnTo>
                  <a:lnTo>
                    <a:pt x="136" y="1217"/>
                  </a:lnTo>
                  <a:lnTo>
                    <a:pt x="155" y="1175"/>
                  </a:lnTo>
                  <a:lnTo>
                    <a:pt x="173" y="1133"/>
                  </a:lnTo>
                  <a:lnTo>
                    <a:pt x="191" y="1090"/>
                  </a:lnTo>
                  <a:lnTo>
                    <a:pt x="214" y="1048"/>
                  </a:lnTo>
                  <a:lnTo>
                    <a:pt x="234" y="1007"/>
                  </a:lnTo>
                  <a:lnTo>
                    <a:pt x="258" y="967"/>
                  </a:lnTo>
                  <a:lnTo>
                    <a:pt x="280" y="926"/>
                  </a:lnTo>
                  <a:lnTo>
                    <a:pt x="306" y="888"/>
                  </a:lnTo>
                  <a:lnTo>
                    <a:pt x="331" y="849"/>
                  </a:lnTo>
                  <a:lnTo>
                    <a:pt x="357" y="810"/>
                  </a:lnTo>
                  <a:lnTo>
                    <a:pt x="385" y="772"/>
                  </a:lnTo>
                  <a:lnTo>
                    <a:pt x="414" y="735"/>
                  </a:lnTo>
                  <a:lnTo>
                    <a:pt x="444" y="698"/>
                  </a:lnTo>
                  <a:lnTo>
                    <a:pt x="473" y="663"/>
                  </a:lnTo>
                  <a:lnTo>
                    <a:pt x="504" y="628"/>
                  </a:lnTo>
                  <a:lnTo>
                    <a:pt x="538" y="593"/>
                  </a:lnTo>
                  <a:lnTo>
                    <a:pt x="571" y="560"/>
                  </a:lnTo>
                  <a:lnTo>
                    <a:pt x="604" y="527"/>
                  </a:lnTo>
                  <a:lnTo>
                    <a:pt x="639" y="494"/>
                  </a:lnTo>
                  <a:lnTo>
                    <a:pt x="674" y="462"/>
                  </a:lnTo>
                  <a:lnTo>
                    <a:pt x="711" y="433"/>
                  </a:lnTo>
                  <a:lnTo>
                    <a:pt x="749" y="403"/>
                  </a:lnTo>
                  <a:lnTo>
                    <a:pt x="788" y="374"/>
                  </a:lnTo>
                  <a:lnTo>
                    <a:pt x="827" y="346"/>
                  </a:lnTo>
                  <a:lnTo>
                    <a:pt x="867" y="319"/>
                  </a:lnTo>
                  <a:lnTo>
                    <a:pt x="908" y="293"/>
                  </a:lnTo>
                  <a:lnTo>
                    <a:pt x="950" y="267"/>
                  </a:lnTo>
                  <a:lnTo>
                    <a:pt x="992" y="243"/>
                  </a:lnTo>
                  <a:lnTo>
                    <a:pt x="1036" y="219"/>
                  </a:lnTo>
                  <a:lnTo>
                    <a:pt x="1081" y="197"/>
                  </a:lnTo>
                  <a:lnTo>
                    <a:pt x="1139" y="169"/>
                  </a:lnTo>
                  <a:lnTo>
                    <a:pt x="1200" y="144"/>
                  </a:lnTo>
                  <a:lnTo>
                    <a:pt x="1259" y="120"/>
                  </a:lnTo>
                  <a:lnTo>
                    <a:pt x="1320" y="99"/>
                  </a:lnTo>
                  <a:lnTo>
                    <a:pt x="1381" y="79"/>
                  </a:lnTo>
                  <a:lnTo>
                    <a:pt x="1441" y="63"/>
                  </a:lnTo>
                  <a:lnTo>
                    <a:pt x="1502" y="48"/>
                  </a:lnTo>
                  <a:lnTo>
                    <a:pt x="1563" y="35"/>
                  </a:lnTo>
                  <a:lnTo>
                    <a:pt x="1624" y="24"/>
                  </a:lnTo>
                  <a:lnTo>
                    <a:pt x="1686" y="15"/>
                  </a:lnTo>
                  <a:lnTo>
                    <a:pt x="1747" y="9"/>
                  </a:lnTo>
                  <a:lnTo>
                    <a:pt x="1810" y="4"/>
                  </a:lnTo>
                  <a:lnTo>
                    <a:pt x="1870" y="0"/>
                  </a:lnTo>
                  <a:lnTo>
                    <a:pt x="1931" y="0"/>
                  </a:lnTo>
                  <a:lnTo>
                    <a:pt x="1992" y="2"/>
                  </a:lnTo>
                  <a:lnTo>
                    <a:pt x="2054" y="4"/>
                  </a:lnTo>
                  <a:lnTo>
                    <a:pt x="2132" y="11"/>
                  </a:lnTo>
                  <a:lnTo>
                    <a:pt x="2213" y="22"/>
                  </a:lnTo>
                  <a:lnTo>
                    <a:pt x="2296" y="39"/>
                  </a:lnTo>
                  <a:lnTo>
                    <a:pt x="2377" y="57"/>
                  </a:lnTo>
                  <a:lnTo>
                    <a:pt x="2386" y="59"/>
                  </a:lnTo>
                  <a:lnTo>
                    <a:pt x="2391" y="63"/>
                  </a:lnTo>
                  <a:lnTo>
                    <a:pt x="2397" y="68"/>
                  </a:lnTo>
                  <a:lnTo>
                    <a:pt x="2397" y="72"/>
                  </a:lnTo>
                  <a:lnTo>
                    <a:pt x="2397" y="76"/>
                  </a:lnTo>
                  <a:lnTo>
                    <a:pt x="2391" y="77"/>
                  </a:lnTo>
                  <a:lnTo>
                    <a:pt x="2384" y="79"/>
                  </a:lnTo>
                  <a:lnTo>
                    <a:pt x="2375" y="79"/>
                  </a:lnTo>
                  <a:lnTo>
                    <a:pt x="2292" y="66"/>
                  </a:lnTo>
                  <a:lnTo>
                    <a:pt x="2209" y="57"/>
                  </a:lnTo>
                  <a:lnTo>
                    <a:pt x="2128" y="50"/>
                  </a:lnTo>
                  <a:lnTo>
                    <a:pt x="2089" y="50"/>
                  </a:lnTo>
                  <a:lnTo>
                    <a:pt x="2053" y="50"/>
                  </a:lnTo>
                  <a:lnTo>
                    <a:pt x="2005" y="50"/>
                  </a:lnTo>
                  <a:lnTo>
                    <a:pt x="1957" y="53"/>
                  </a:lnTo>
                  <a:lnTo>
                    <a:pt x="1909" y="57"/>
                  </a:lnTo>
                  <a:lnTo>
                    <a:pt x="1859" y="63"/>
                  </a:lnTo>
                  <a:lnTo>
                    <a:pt x="1811" y="68"/>
                  </a:lnTo>
                  <a:lnTo>
                    <a:pt x="1764" y="77"/>
                  </a:lnTo>
                  <a:lnTo>
                    <a:pt x="1716" y="87"/>
                  </a:lnTo>
                  <a:lnTo>
                    <a:pt x="1668" y="98"/>
                  </a:lnTo>
                  <a:lnTo>
                    <a:pt x="1618" y="109"/>
                  </a:lnTo>
                  <a:lnTo>
                    <a:pt x="1570" y="123"/>
                  </a:lnTo>
                  <a:lnTo>
                    <a:pt x="1524" y="138"/>
                  </a:lnTo>
                  <a:lnTo>
                    <a:pt x="1476" y="153"/>
                  </a:lnTo>
                  <a:lnTo>
                    <a:pt x="1428" y="171"/>
                  </a:lnTo>
                  <a:lnTo>
                    <a:pt x="1382" y="190"/>
                  </a:lnTo>
                  <a:lnTo>
                    <a:pt x="1335" y="212"/>
                  </a:lnTo>
                  <a:lnTo>
                    <a:pt x="1289" y="232"/>
                  </a:lnTo>
                  <a:lnTo>
                    <a:pt x="1246" y="254"/>
                  </a:lnTo>
                  <a:lnTo>
                    <a:pt x="1206" y="276"/>
                  </a:lnTo>
                  <a:lnTo>
                    <a:pt x="1165" y="298"/>
                  </a:lnTo>
                  <a:lnTo>
                    <a:pt x="1127" y="322"/>
                  </a:lnTo>
                  <a:lnTo>
                    <a:pt x="1088" y="346"/>
                  </a:lnTo>
                  <a:lnTo>
                    <a:pt x="1049" y="372"/>
                  </a:lnTo>
                  <a:lnTo>
                    <a:pt x="1012" y="400"/>
                  </a:lnTo>
                  <a:lnTo>
                    <a:pt x="976" y="425"/>
                  </a:lnTo>
                  <a:lnTo>
                    <a:pt x="906" y="483"/>
                  </a:lnTo>
                  <a:lnTo>
                    <a:pt x="838" y="541"/>
                  </a:lnTo>
                  <a:lnTo>
                    <a:pt x="773" y="604"/>
                  </a:lnTo>
                  <a:lnTo>
                    <a:pt x="712" y="670"/>
                  </a:lnTo>
                  <a:lnTo>
                    <a:pt x="655" y="738"/>
                  </a:lnTo>
                  <a:lnTo>
                    <a:pt x="600" y="808"/>
                  </a:lnTo>
                  <a:lnTo>
                    <a:pt x="550" y="880"/>
                  </a:lnTo>
                  <a:lnTo>
                    <a:pt x="503" y="956"/>
                  </a:lnTo>
                  <a:lnTo>
                    <a:pt x="458" y="1031"/>
                  </a:lnTo>
                  <a:lnTo>
                    <a:pt x="420" y="1110"/>
                  </a:lnTo>
                  <a:lnTo>
                    <a:pt x="383" y="1190"/>
                  </a:lnTo>
                  <a:lnTo>
                    <a:pt x="352" y="1271"/>
                  </a:lnTo>
                  <a:lnTo>
                    <a:pt x="322" y="1354"/>
                  </a:lnTo>
                  <a:lnTo>
                    <a:pt x="298" y="1438"/>
                  </a:lnTo>
                  <a:lnTo>
                    <a:pt x="278" y="1523"/>
                  </a:lnTo>
                  <a:lnTo>
                    <a:pt x="261" y="1610"/>
                  </a:lnTo>
                  <a:lnTo>
                    <a:pt x="250" y="1696"/>
                  </a:lnTo>
                  <a:lnTo>
                    <a:pt x="243" y="1783"/>
                  </a:lnTo>
                  <a:lnTo>
                    <a:pt x="239" y="1871"/>
                  </a:lnTo>
                  <a:lnTo>
                    <a:pt x="239" y="1915"/>
                  </a:lnTo>
                  <a:lnTo>
                    <a:pt x="239" y="1959"/>
                  </a:lnTo>
                  <a:lnTo>
                    <a:pt x="241" y="2002"/>
                  </a:lnTo>
                  <a:lnTo>
                    <a:pt x="245" y="2046"/>
                  </a:lnTo>
                  <a:lnTo>
                    <a:pt x="250" y="2090"/>
                  </a:lnTo>
                  <a:lnTo>
                    <a:pt x="256" y="2134"/>
                  </a:lnTo>
                  <a:lnTo>
                    <a:pt x="261" y="2179"/>
                  </a:lnTo>
                  <a:lnTo>
                    <a:pt x="269" y="2223"/>
                  </a:lnTo>
                  <a:lnTo>
                    <a:pt x="278" y="2267"/>
                  </a:lnTo>
                  <a:lnTo>
                    <a:pt x="289" y="2309"/>
                  </a:lnTo>
                  <a:lnTo>
                    <a:pt x="300" y="2354"/>
                  </a:lnTo>
                  <a:lnTo>
                    <a:pt x="313" y="2396"/>
                  </a:lnTo>
                  <a:lnTo>
                    <a:pt x="326" y="2440"/>
                  </a:lnTo>
                  <a:lnTo>
                    <a:pt x="342" y="2482"/>
                  </a:lnTo>
                  <a:lnTo>
                    <a:pt x="357" y="2527"/>
                  </a:lnTo>
                  <a:lnTo>
                    <a:pt x="376" y="2569"/>
                  </a:lnTo>
                  <a:lnTo>
                    <a:pt x="394" y="2611"/>
                  </a:lnTo>
                  <a:lnTo>
                    <a:pt x="414" y="2654"/>
                  </a:lnTo>
                  <a:lnTo>
                    <a:pt x="434" y="2694"/>
                  </a:lnTo>
                  <a:lnTo>
                    <a:pt x="457" y="2735"/>
                  </a:lnTo>
                  <a:lnTo>
                    <a:pt x="480" y="2775"/>
                  </a:lnTo>
                  <a:lnTo>
                    <a:pt x="504" y="2814"/>
                  </a:lnTo>
                  <a:lnTo>
                    <a:pt x="528" y="2853"/>
                  </a:lnTo>
                  <a:lnTo>
                    <a:pt x="554" y="2891"/>
                  </a:lnTo>
                  <a:lnTo>
                    <a:pt x="582" y="2928"/>
                  </a:lnTo>
                  <a:lnTo>
                    <a:pt x="609" y="2963"/>
                  </a:lnTo>
                  <a:lnTo>
                    <a:pt x="637" y="2998"/>
                  </a:lnTo>
                  <a:lnTo>
                    <a:pt x="666" y="3033"/>
                  </a:lnTo>
                  <a:lnTo>
                    <a:pt x="696" y="3066"/>
                  </a:lnTo>
                  <a:lnTo>
                    <a:pt x="727" y="3099"/>
                  </a:lnTo>
                  <a:lnTo>
                    <a:pt x="758" y="3131"/>
                  </a:lnTo>
                  <a:lnTo>
                    <a:pt x="792" y="3162"/>
                  </a:lnTo>
                  <a:lnTo>
                    <a:pt x="823" y="3191"/>
                  </a:lnTo>
                  <a:lnTo>
                    <a:pt x="858" y="3221"/>
                  </a:lnTo>
                  <a:lnTo>
                    <a:pt x="926" y="3278"/>
                  </a:lnTo>
                  <a:lnTo>
                    <a:pt x="998" y="3330"/>
                  </a:lnTo>
                  <a:lnTo>
                    <a:pt x="1073" y="3378"/>
                  </a:lnTo>
                  <a:lnTo>
                    <a:pt x="1149" y="3424"/>
                  </a:lnTo>
                  <a:lnTo>
                    <a:pt x="1228" y="3464"/>
                  </a:lnTo>
                  <a:lnTo>
                    <a:pt x="1309" y="3503"/>
                  </a:lnTo>
                  <a:lnTo>
                    <a:pt x="1390" y="3536"/>
                  </a:lnTo>
                  <a:lnTo>
                    <a:pt x="1473" y="3565"/>
                  </a:lnTo>
                  <a:lnTo>
                    <a:pt x="1557" y="3591"/>
                  </a:lnTo>
                  <a:lnTo>
                    <a:pt x="1644" y="3613"/>
                  </a:lnTo>
                  <a:lnTo>
                    <a:pt x="1730" y="3632"/>
                  </a:lnTo>
                  <a:lnTo>
                    <a:pt x="1819" y="3646"/>
                  </a:lnTo>
                  <a:lnTo>
                    <a:pt x="1907" y="3656"/>
                  </a:lnTo>
                  <a:lnTo>
                    <a:pt x="1995" y="3661"/>
                  </a:lnTo>
                  <a:lnTo>
                    <a:pt x="2086" y="3663"/>
                  </a:lnTo>
                  <a:lnTo>
                    <a:pt x="2174" y="3659"/>
                  </a:lnTo>
                  <a:lnTo>
                    <a:pt x="2264" y="3652"/>
                  </a:lnTo>
                  <a:lnTo>
                    <a:pt x="2354" y="3641"/>
                  </a:lnTo>
                  <a:lnTo>
                    <a:pt x="2399" y="3633"/>
                  </a:lnTo>
                  <a:lnTo>
                    <a:pt x="2443" y="3626"/>
                  </a:lnTo>
                  <a:lnTo>
                    <a:pt x="2487" y="3615"/>
                  </a:lnTo>
                  <a:lnTo>
                    <a:pt x="2531" y="3604"/>
                  </a:lnTo>
                  <a:lnTo>
                    <a:pt x="2575" y="3593"/>
                  </a:lnTo>
                  <a:lnTo>
                    <a:pt x="2618" y="3580"/>
                  </a:lnTo>
                  <a:lnTo>
                    <a:pt x="2662" y="3565"/>
                  </a:lnTo>
                  <a:lnTo>
                    <a:pt x="2706" y="3551"/>
                  </a:lnTo>
                  <a:lnTo>
                    <a:pt x="2748" y="3534"/>
                  </a:lnTo>
                  <a:lnTo>
                    <a:pt x="2791" y="3516"/>
                  </a:lnTo>
                  <a:lnTo>
                    <a:pt x="2833" y="3497"/>
                  </a:lnTo>
                  <a:lnTo>
                    <a:pt x="2875" y="3477"/>
                  </a:lnTo>
                  <a:lnTo>
                    <a:pt x="2945" y="3442"/>
                  </a:lnTo>
                  <a:lnTo>
                    <a:pt x="3012" y="3403"/>
                  </a:lnTo>
                  <a:lnTo>
                    <a:pt x="3078" y="3363"/>
                  </a:lnTo>
                  <a:lnTo>
                    <a:pt x="3140" y="3319"/>
                  </a:lnTo>
                  <a:lnTo>
                    <a:pt x="3201" y="3274"/>
                  </a:lnTo>
                  <a:lnTo>
                    <a:pt x="3258" y="3226"/>
                  </a:lnTo>
                  <a:lnTo>
                    <a:pt x="3314" y="3175"/>
                  </a:lnTo>
                  <a:lnTo>
                    <a:pt x="3367" y="3123"/>
                  </a:lnTo>
                  <a:lnTo>
                    <a:pt x="3417" y="3070"/>
                  </a:lnTo>
                  <a:lnTo>
                    <a:pt x="3464" y="3013"/>
                  </a:lnTo>
                  <a:lnTo>
                    <a:pt x="3510" y="2956"/>
                  </a:lnTo>
                  <a:lnTo>
                    <a:pt x="3553" y="2895"/>
                  </a:lnTo>
                  <a:lnTo>
                    <a:pt x="3593" y="2834"/>
                  </a:lnTo>
                  <a:lnTo>
                    <a:pt x="3630" y="2772"/>
                  </a:lnTo>
                  <a:lnTo>
                    <a:pt x="3665" y="2707"/>
                  </a:lnTo>
                  <a:lnTo>
                    <a:pt x="3696" y="2643"/>
                  </a:lnTo>
                  <a:lnTo>
                    <a:pt x="3713" y="2606"/>
                  </a:lnTo>
                  <a:lnTo>
                    <a:pt x="3728" y="2564"/>
                  </a:lnTo>
                  <a:lnTo>
                    <a:pt x="3757" y="2486"/>
                  </a:lnTo>
                  <a:lnTo>
                    <a:pt x="3768" y="2455"/>
                  </a:lnTo>
                  <a:lnTo>
                    <a:pt x="3777" y="2436"/>
                  </a:lnTo>
                  <a:lnTo>
                    <a:pt x="3781" y="2433"/>
                  </a:lnTo>
                  <a:lnTo>
                    <a:pt x="3783" y="2433"/>
                  </a:lnTo>
                  <a:lnTo>
                    <a:pt x="3785" y="2433"/>
                  </a:lnTo>
                  <a:lnTo>
                    <a:pt x="3787" y="2438"/>
                  </a:lnTo>
                  <a:lnTo>
                    <a:pt x="3787" y="2449"/>
                  </a:lnTo>
                  <a:lnTo>
                    <a:pt x="3785" y="2468"/>
                  </a:lnTo>
                  <a:lnTo>
                    <a:pt x="3777" y="2506"/>
                  </a:lnTo>
                  <a:lnTo>
                    <a:pt x="3770" y="2534"/>
                  </a:lnTo>
                  <a:lnTo>
                    <a:pt x="3759" y="2567"/>
                  </a:lnTo>
                  <a:lnTo>
                    <a:pt x="3746" y="2608"/>
                  </a:lnTo>
                  <a:lnTo>
                    <a:pt x="3728" y="2654"/>
                  </a:lnTo>
                  <a:lnTo>
                    <a:pt x="3693" y="2733"/>
                  </a:lnTo>
                  <a:lnTo>
                    <a:pt x="3654" y="2810"/>
                  </a:lnTo>
                  <a:lnTo>
                    <a:pt x="3614" y="2886"/>
                  </a:lnTo>
                  <a:lnTo>
                    <a:pt x="3568" y="2959"/>
                  </a:lnTo>
                  <a:lnTo>
                    <a:pt x="3520" y="3031"/>
                  </a:lnTo>
                  <a:lnTo>
                    <a:pt x="3468" y="3103"/>
                  </a:lnTo>
                  <a:lnTo>
                    <a:pt x="3413" y="3171"/>
                  </a:lnTo>
                  <a:lnTo>
                    <a:pt x="3354" y="3236"/>
                  </a:lnTo>
                  <a:lnTo>
                    <a:pt x="3291" y="3300"/>
                  </a:lnTo>
                  <a:lnTo>
                    <a:pt x="3227" y="3361"/>
                  </a:lnTo>
                  <a:lnTo>
                    <a:pt x="3159" y="3418"/>
                  </a:lnTo>
                  <a:lnTo>
                    <a:pt x="3089" y="3473"/>
                  </a:lnTo>
                  <a:lnTo>
                    <a:pt x="3015" y="3527"/>
                  </a:lnTo>
                  <a:lnTo>
                    <a:pt x="2938" y="3576"/>
                  </a:lnTo>
                  <a:lnTo>
                    <a:pt x="2859" y="3621"/>
                  </a:lnTo>
                  <a:lnTo>
                    <a:pt x="2778" y="3665"/>
                  </a:lnTo>
                  <a:lnTo>
                    <a:pt x="2732" y="3685"/>
                  </a:lnTo>
                  <a:lnTo>
                    <a:pt x="2688" y="3705"/>
                  </a:lnTo>
                  <a:lnTo>
                    <a:pt x="2642" y="3724"/>
                  </a:lnTo>
                  <a:lnTo>
                    <a:pt x="2596" y="3742"/>
                  </a:lnTo>
                  <a:lnTo>
                    <a:pt x="2550" y="3759"/>
                  </a:lnTo>
                  <a:lnTo>
                    <a:pt x="2504" y="3773"/>
                  </a:lnTo>
                  <a:lnTo>
                    <a:pt x="2458" y="3786"/>
                  </a:lnTo>
                  <a:lnTo>
                    <a:pt x="2412" y="3799"/>
                  </a:lnTo>
                  <a:lnTo>
                    <a:pt x="2364" y="3810"/>
                  </a:lnTo>
                  <a:lnTo>
                    <a:pt x="2318" y="3821"/>
                  </a:lnTo>
                  <a:lnTo>
                    <a:pt x="2270" y="3831"/>
                  </a:lnTo>
                  <a:lnTo>
                    <a:pt x="2224" y="3838"/>
                  </a:lnTo>
                  <a:lnTo>
                    <a:pt x="2176" y="3845"/>
                  </a:lnTo>
                  <a:lnTo>
                    <a:pt x="2130" y="3851"/>
                  </a:lnTo>
                  <a:lnTo>
                    <a:pt x="2082" y="3854"/>
                  </a:lnTo>
                  <a:lnTo>
                    <a:pt x="2036" y="3858"/>
                  </a:lnTo>
                  <a:lnTo>
                    <a:pt x="1988" y="3860"/>
                  </a:lnTo>
                  <a:lnTo>
                    <a:pt x="1942" y="3860"/>
                  </a:lnTo>
                  <a:lnTo>
                    <a:pt x="1896" y="3860"/>
                  </a:lnTo>
                  <a:lnTo>
                    <a:pt x="1848" y="3858"/>
                  </a:lnTo>
                  <a:lnTo>
                    <a:pt x="1802" y="3856"/>
                  </a:lnTo>
                  <a:lnTo>
                    <a:pt x="1756" y="3853"/>
                  </a:lnTo>
                  <a:lnTo>
                    <a:pt x="1710" y="3847"/>
                  </a:lnTo>
                  <a:lnTo>
                    <a:pt x="1664" y="3842"/>
                  </a:lnTo>
                  <a:lnTo>
                    <a:pt x="1618" y="3834"/>
                  </a:lnTo>
                  <a:lnTo>
                    <a:pt x="1572" y="3827"/>
                  </a:lnTo>
                  <a:lnTo>
                    <a:pt x="1526" y="3818"/>
                  </a:lnTo>
                  <a:lnTo>
                    <a:pt x="1482" y="3808"/>
                  </a:lnTo>
                  <a:lnTo>
                    <a:pt x="1436" y="3796"/>
                  </a:lnTo>
                  <a:lnTo>
                    <a:pt x="1392" y="3784"/>
                  </a:lnTo>
                  <a:lnTo>
                    <a:pt x="1303" y="3755"/>
                  </a:lnTo>
                  <a:lnTo>
                    <a:pt x="1217" y="3724"/>
                  </a:lnTo>
                  <a:lnTo>
                    <a:pt x="1174" y="3705"/>
                  </a:lnTo>
                  <a:lnTo>
                    <a:pt x="1132" y="3687"/>
                  </a:lnTo>
                  <a:lnTo>
                    <a:pt x="1090" y="3668"/>
                  </a:lnTo>
                  <a:lnTo>
                    <a:pt x="1047" y="3646"/>
                  </a:lnTo>
                  <a:lnTo>
                    <a:pt x="1007" y="3626"/>
                  </a:lnTo>
                  <a:lnTo>
                    <a:pt x="966" y="3602"/>
                  </a:lnTo>
                  <a:lnTo>
                    <a:pt x="926" y="3580"/>
                  </a:lnTo>
                  <a:lnTo>
                    <a:pt x="887" y="3554"/>
                  </a:lnTo>
                  <a:lnTo>
                    <a:pt x="849" y="3529"/>
                  </a:lnTo>
                  <a:lnTo>
                    <a:pt x="810" y="3503"/>
                  </a:lnTo>
                  <a:lnTo>
                    <a:pt x="771" y="3475"/>
                  </a:lnTo>
                  <a:lnTo>
                    <a:pt x="734" y="3446"/>
                  </a:lnTo>
                  <a:lnTo>
                    <a:pt x="698" y="3416"/>
                  </a:lnTo>
                  <a:lnTo>
                    <a:pt x="663" y="3387"/>
                  </a:lnTo>
                  <a:lnTo>
                    <a:pt x="628" y="3355"/>
                  </a:lnTo>
                  <a:lnTo>
                    <a:pt x="593" y="3322"/>
                  </a:lnTo>
                  <a:lnTo>
                    <a:pt x="560" y="3289"/>
                  </a:lnTo>
                  <a:lnTo>
                    <a:pt x="526" y="3256"/>
                  </a:lnTo>
                  <a:lnTo>
                    <a:pt x="493" y="3221"/>
                  </a:lnTo>
                  <a:lnTo>
                    <a:pt x="462" y="3186"/>
                  </a:lnTo>
                  <a:lnTo>
                    <a:pt x="433" y="3149"/>
                  </a:lnTo>
                  <a:lnTo>
                    <a:pt x="403" y="3110"/>
                  </a:lnTo>
                  <a:lnTo>
                    <a:pt x="374" y="3072"/>
                  </a:lnTo>
                  <a:lnTo>
                    <a:pt x="346" y="3033"/>
                  </a:lnTo>
                  <a:lnTo>
                    <a:pt x="318" y="2993"/>
                  </a:lnTo>
                  <a:lnTo>
                    <a:pt x="293" y="2952"/>
                  </a:lnTo>
                  <a:lnTo>
                    <a:pt x="267" y="2910"/>
                  </a:lnTo>
                  <a:lnTo>
                    <a:pt x="243" y="2867"/>
                  </a:lnTo>
                  <a:lnTo>
                    <a:pt x="219" y="2823"/>
                  </a:lnTo>
                  <a:lnTo>
                    <a:pt x="197" y="2779"/>
                  </a:lnTo>
                  <a:close/>
                </a:path>
              </a:pathLst>
            </a:custGeom>
            <a:solidFill>
              <a:srgbClr val="00457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" name="Freeform 6"/>
            <p:cNvSpPr>
              <a:spLocks/>
            </p:cNvSpPr>
            <p:nvPr/>
          </p:nvSpPr>
          <p:spPr bwMode="blackGray">
            <a:xfrm>
              <a:off x="7318375" y="220726"/>
              <a:ext cx="491649" cy="501397"/>
            </a:xfrm>
            <a:custGeom>
              <a:avLst/>
              <a:gdLst>
                <a:gd name="T0" fmla="*/ 2147483647 w 3787"/>
                <a:gd name="T1" fmla="*/ 2147483647 h 3860"/>
                <a:gd name="T2" fmla="*/ 2147483647 w 3787"/>
                <a:gd name="T3" fmla="*/ 2147483647 h 3860"/>
                <a:gd name="T4" fmla="*/ 2147483647 w 3787"/>
                <a:gd name="T5" fmla="*/ 2147483647 h 3860"/>
                <a:gd name="T6" fmla="*/ 2147483647 w 3787"/>
                <a:gd name="T7" fmla="*/ 2147483647 h 3860"/>
                <a:gd name="T8" fmla="*/ 2147483647 w 3787"/>
                <a:gd name="T9" fmla="*/ 2147483647 h 3860"/>
                <a:gd name="T10" fmla="*/ 2147483647 w 3787"/>
                <a:gd name="T11" fmla="*/ 2147483647 h 3860"/>
                <a:gd name="T12" fmla="*/ 2147483647 w 3787"/>
                <a:gd name="T13" fmla="*/ 2147483647 h 3860"/>
                <a:gd name="T14" fmla="*/ 2147483647 w 3787"/>
                <a:gd name="T15" fmla="*/ 2147483647 h 3860"/>
                <a:gd name="T16" fmla="*/ 2147483647 w 3787"/>
                <a:gd name="T17" fmla="*/ 2147483647 h 3860"/>
                <a:gd name="T18" fmla="*/ 2147483647 w 3787"/>
                <a:gd name="T19" fmla="*/ 2147483647 h 3860"/>
                <a:gd name="T20" fmla="*/ 2147483647 w 3787"/>
                <a:gd name="T21" fmla="*/ 2147483647 h 3860"/>
                <a:gd name="T22" fmla="*/ 2147483647 w 3787"/>
                <a:gd name="T23" fmla="*/ 2147483647 h 3860"/>
                <a:gd name="T24" fmla="*/ 2147483647 w 3787"/>
                <a:gd name="T25" fmla="*/ 0 h 3860"/>
                <a:gd name="T26" fmla="*/ 2147483647 w 3787"/>
                <a:gd name="T27" fmla="*/ 2147483647 h 3860"/>
                <a:gd name="T28" fmla="*/ 2147483647 w 3787"/>
                <a:gd name="T29" fmla="*/ 2147483647 h 3860"/>
                <a:gd name="T30" fmla="*/ 2147483647 w 3787"/>
                <a:gd name="T31" fmla="*/ 2147483647 h 3860"/>
                <a:gd name="T32" fmla="*/ 2147483647 w 3787"/>
                <a:gd name="T33" fmla="*/ 2147483647 h 3860"/>
                <a:gd name="T34" fmla="*/ 2147483647 w 3787"/>
                <a:gd name="T35" fmla="*/ 2147483647 h 3860"/>
                <a:gd name="T36" fmla="*/ 2147483647 w 3787"/>
                <a:gd name="T37" fmla="*/ 2147483647 h 3860"/>
                <a:gd name="T38" fmla="*/ 2147483647 w 3787"/>
                <a:gd name="T39" fmla="*/ 2147483647 h 3860"/>
                <a:gd name="T40" fmla="*/ 2147483647 w 3787"/>
                <a:gd name="T41" fmla="*/ 2147483647 h 3860"/>
                <a:gd name="T42" fmla="*/ 2147483647 w 3787"/>
                <a:gd name="T43" fmla="*/ 2147483647 h 3860"/>
                <a:gd name="T44" fmla="*/ 2147483647 w 3787"/>
                <a:gd name="T45" fmla="*/ 2147483647 h 3860"/>
                <a:gd name="T46" fmla="*/ 2147483647 w 3787"/>
                <a:gd name="T47" fmla="*/ 2147483647 h 3860"/>
                <a:gd name="T48" fmla="*/ 2147483647 w 3787"/>
                <a:gd name="T49" fmla="*/ 2147483647 h 3860"/>
                <a:gd name="T50" fmla="*/ 2147483647 w 3787"/>
                <a:gd name="T51" fmla="*/ 2147483647 h 3860"/>
                <a:gd name="T52" fmla="*/ 2147483647 w 3787"/>
                <a:gd name="T53" fmla="*/ 2147483647 h 3860"/>
                <a:gd name="T54" fmla="*/ 2147483647 w 3787"/>
                <a:gd name="T55" fmla="*/ 2147483647 h 3860"/>
                <a:gd name="T56" fmla="*/ 2147483647 w 3787"/>
                <a:gd name="T57" fmla="*/ 2147483647 h 3860"/>
                <a:gd name="T58" fmla="*/ 2147483647 w 3787"/>
                <a:gd name="T59" fmla="*/ 2147483647 h 3860"/>
                <a:gd name="T60" fmla="*/ 2147483647 w 3787"/>
                <a:gd name="T61" fmla="*/ 2147483647 h 3860"/>
                <a:gd name="T62" fmla="*/ 2147483647 w 3787"/>
                <a:gd name="T63" fmla="*/ 2147483647 h 3860"/>
                <a:gd name="T64" fmla="*/ 2147483647 w 3787"/>
                <a:gd name="T65" fmla="*/ 2147483647 h 3860"/>
                <a:gd name="T66" fmla="*/ 2147483647 w 3787"/>
                <a:gd name="T67" fmla="*/ 2147483647 h 3860"/>
                <a:gd name="T68" fmla="*/ 2147483647 w 3787"/>
                <a:gd name="T69" fmla="*/ 2147483647 h 3860"/>
                <a:gd name="T70" fmla="*/ 2147483647 w 3787"/>
                <a:gd name="T71" fmla="*/ 2147483647 h 3860"/>
                <a:gd name="T72" fmla="*/ 2147483647 w 3787"/>
                <a:gd name="T73" fmla="*/ 2147483647 h 3860"/>
                <a:gd name="T74" fmla="*/ 2147483647 w 3787"/>
                <a:gd name="T75" fmla="*/ 2147483647 h 3860"/>
                <a:gd name="T76" fmla="*/ 2147483647 w 3787"/>
                <a:gd name="T77" fmla="*/ 2147483647 h 3860"/>
                <a:gd name="T78" fmla="*/ 2147483647 w 3787"/>
                <a:gd name="T79" fmla="*/ 2147483647 h 3860"/>
                <a:gd name="T80" fmla="*/ 2147483647 w 3787"/>
                <a:gd name="T81" fmla="*/ 2147483647 h 3860"/>
                <a:gd name="T82" fmla="*/ 2147483647 w 3787"/>
                <a:gd name="T83" fmla="*/ 2147483647 h 3860"/>
                <a:gd name="T84" fmla="*/ 2147483647 w 3787"/>
                <a:gd name="T85" fmla="*/ 2147483647 h 3860"/>
                <a:gd name="T86" fmla="*/ 2147483647 w 3787"/>
                <a:gd name="T87" fmla="*/ 2147483647 h 3860"/>
                <a:gd name="T88" fmla="*/ 2147483647 w 3787"/>
                <a:gd name="T89" fmla="*/ 2147483647 h 3860"/>
                <a:gd name="T90" fmla="*/ 2147483647 w 3787"/>
                <a:gd name="T91" fmla="*/ 2147483647 h 3860"/>
                <a:gd name="T92" fmla="*/ 2147483647 w 3787"/>
                <a:gd name="T93" fmla="*/ 2147483647 h 3860"/>
                <a:gd name="T94" fmla="*/ 2147483647 w 3787"/>
                <a:gd name="T95" fmla="*/ 2147483647 h 3860"/>
                <a:gd name="T96" fmla="*/ 2147483647 w 3787"/>
                <a:gd name="T97" fmla="*/ 2147483647 h 3860"/>
                <a:gd name="T98" fmla="*/ 2147483647 w 3787"/>
                <a:gd name="T99" fmla="*/ 2147483647 h 3860"/>
                <a:gd name="T100" fmla="*/ 2147483647 w 3787"/>
                <a:gd name="T101" fmla="*/ 2147483647 h 3860"/>
                <a:gd name="T102" fmla="*/ 2147483647 w 3787"/>
                <a:gd name="T103" fmla="*/ 2147483647 h 3860"/>
                <a:gd name="T104" fmla="*/ 2147483647 w 3787"/>
                <a:gd name="T105" fmla="*/ 2147483647 h 3860"/>
                <a:gd name="T106" fmla="*/ 2147483647 w 3787"/>
                <a:gd name="T107" fmla="*/ 2147483647 h 3860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3787" h="3860">
                  <a:moveTo>
                    <a:pt x="197" y="2779"/>
                  </a:moveTo>
                  <a:lnTo>
                    <a:pt x="197" y="2779"/>
                  </a:lnTo>
                  <a:lnTo>
                    <a:pt x="175" y="2733"/>
                  </a:lnTo>
                  <a:lnTo>
                    <a:pt x="155" y="2689"/>
                  </a:lnTo>
                  <a:lnTo>
                    <a:pt x="136" y="2643"/>
                  </a:lnTo>
                  <a:lnTo>
                    <a:pt x="118" y="2597"/>
                  </a:lnTo>
                  <a:lnTo>
                    <a:pt x="101" y="2551"/>
                  </a:lnTo>
                  <a:lnTo>
                    <a:pt x="87" y="2505"/>
                  </a:lnTo>
                  <a:lnTo>
                    <a:pt x="74" y="2459"/>
                  </a:lnTo>
                  <a:lnTo>
                    <a:pt x="61" y="2413"/>
                  </a:lnTo>
                  <a:lnTo>
                    <a:pt x="50" y="2365"/>
                  </a:lnTo>
                  <a:lnTo>
                    <a:pt x="39" y="2319"/>
                  </a:lnTo>
                  <a:lnTo>
                    <a:pt x="29" y="2273"/>
                  </a:lnTo>
                  <a:lnTo>
                    <a:pt x="22" y="2225"/>
                  </a:lnTo>
                  <a:lnTo>
                    <a:pt x="15" y="2179"/>
                  </a:lnTo>
                  <a:lnTo>
                    <a:pt x="9" y="2131"/>
                  </a:lnTo>
                  <a:lnTo>
                    <a:pt x="6" y="2085"/>
                  </a:lnTo>
                  <a:lnTo>
                    <a:pt x="2" y="2037"/>
                  </a:lnTo>
                  <a:lnTo>
                    <a:pt x="0" y="1991"/>
                  </a:lnTo>
                  <a:lnTo>
                    <a:pt x="0" y="1943"/>
                  </a:lnTo>
                  <a:lnTo>
                    <a:pt x="0" y="1897"/>
                  </a:lnTo>
                  <a:lnTo>
                    <a:pt x="2" y="1851"/>
                  </a:lnTo>
                  <a:lnTo>
                    <a:pt x="4" y="1803"/>
                  </a:lnTo>
                  <a:lnTo>
                    <a:pt x="7" y="1757"/>
                  </a:lnTo>
                  <a:lnTo>
                    <a:pt x="13" y="1711"/>
                  </a:lnTo>
                  <a:lnTo>
                    <a:pt x="18" y="1665"/>
                  </a:lnTo>
                  <a:lnTo>
                    <a:pt x="26" y="1619"/>
                  </a:lnTo>
                  <a:lnTo>
                    <a:pt x="33" y="1573"/>
                  </a:lnTo>
                  <a:lnTo>
                    <a:pt x="42" y="1527"/>
                  </a:lnTo>
                  <a:lnTo>
                    <a:pt x="52" y="1482"/>
                  </a:lnTo>
                  <a:lnTo>
                    <a:pt x="64" y="1436"/>
                  </a:lnTo>
                  <a:lnTo>
                    <a:pt x="75" y="1392"/>
                  </a:lnTo>
                  <a:lnTo>
                    <a:pt x="105" y="1304"/>
                  </a:lnTo>
                  <a:lnTo>
                    <a:pt x="136" y="1217"/>
                  </a:lnTo>
                  <a:lnTo>
                    <a:pt x="155" y="1175"/>
                  </a:lnTo>
                  <a:lnTo>
                    <a:pt x="173" y="1133"/>
                  </a:lnTo>
                  <a:lnTo>
                    <a:pt x="191" y="1090"/>
                  </a:lnTo>
                  <a:lnTo>
                    <a:pt x="214" y="1048"/>
                  </a:lnTo>
                  <a:lnTo>
                    <a:pt x="234" y="1007"/>
                  </a:lnTo>
                  <a:lnTo>
                    <a:pt x="258" y="967"/>
                  </a:lnTo>
                  <a:lnTo>
                    <a:pt x="280" y="926"/>
                  </a:lnTo>
                  <a:lnTo>
                    <a:pt x="306" y="888"/>
                  </a:lnTo>
                  <a:lnTo>
                    <a:pt x="331" y="849"/>
                  </a:lnTo>
                  <a:lnTo>
                    <a:pt x="357" y="810"/>
                  </a:lnTo>
                  <a:lnTo>
                    <a:pt x="385" y="772"/>
                  </a:lnTo>
                  <a:lnTo>
                    <a:pt x="414" y="735"/>
                  </a:lnTo>
                  <a:lnTo>
                    <a:pt x="444" y="698"/>
                  </a:lnTo>
                  <a:lnTo>
                    <a:pt x="473" y="663"/>
                  </a:lnTo>
                  <a:lnTo>
                    <a:pt x="504" y="628"/>
                  </a:lnTo>
                  <a:lnTo>
                    <a:pt x="538" y="593"/>
                  </a:lnTo>
                  <a:lnTo>
                    <a:pt x="571" y="560"/>
                  </a:lnTo>
                  <a:lnTo>
                    <a:pt x="604" y="527"/>
                  </a:lnTo>
                  <a:lnTo>
                    <a:pt x="639" y="494"/>
                  </a:lnTo>
                  <a:lnTo>
                    <a:pt x="674" y="462"/>
                  </a:lnTo>
                  <a:lnTo>
                    <a:pt x="711" y="433"/>
                  </a:lnTo>
                  <a:lnTo>
                    <a:pt x="749" y="403"/>
                  </a:lnTo>
                  <a:lnTo>
                    <a:pt x="788" y="374"/>
                  </a:lnTo>
                  <a:lnTo>
                    <a:pt x="827" y="346"/>
                  </a:lnTo>
                  <a:lnTo>
                    <a:pt x="867" y="319"/>
                  </a:lnTo>
                  <a:lnTo>
                    <a:pt x="908" y="293"/>
                  </a:lnTo>
                  <a:lnTo>
                    <a:pt x="950" y="267"/>
                  </a:lnTo>
                  <a:lnTo>
                    <a:pt x="992" y="243"/>
                  </a:lnTo>
                  <a:lnTo>
                    <a:pt x="1036" y="219"/>
                  </a:lnTo>
                  <a:lnTo>
                    <a:pt x="1081" y="197"/>
                  </a:lnTo>
                  <a:lnTo>
                    <a:pt x="1139" y="169"/>
                  </a:lnTo>
                  <a:lnTo>
                    <a:pt x="1200" y="144"/>
                  </a:lnTo>
                  <a:lnTo>
                    <a:pt x="1259" y="120"/>
                  </a:lnTo>
                  <a:lnTo>
                    <a:pt x="1320" y="99"/>
                  </a:lnTo>
                  <a:lnTo>
                    <a:pt x="1381" y="79"/>
                  </a:lnTo>
                  <a:lnTo>
                    <a:pt x="1441" y="63"/>
                  </a:lnTo>
                  <a:lnTo>
                    <a:pt x="1502" y="48"/>
                  </a:lnTo>
                  <a:lnTo>
                    <a:pt x="1563" y="35"/>
                  </a:lnTo>
                  <a:lnTo>
                    <a:pt x="1624" y="24"/>
                  </a:lnTo>
                  <a:lnTo>
                    <a:pt x="1686" y="15"/>
                  </a:lnTo>
                  <a:lnTo>
                    <a:pt x="1747" y="9"/>
                  </a:lnTo>
                  <a:lnTo>
                    <a:pt x="1810" y="4"/>
                  </a:lnTo>
                  <a:lnTo>
                    <a:pt x="1870" y="0"/>
                  </a:lnTo>
                  <a:lnTo>
                    <a:pt x="1931" y="0"/>
                  </a:lnTo>
                  <a:lnTo>
                    <a:pt x="1992" y="2"/>
                  </a:lnTo>
                  <a:lnTo>
                    <a:pt x="2054" y="4"/>
                  </a:lnTo>
                  <a:lnTo>
                    <a:pt x="2132" y="11"/>
                  </a:lnTo>
                  <a:lnTo>
                    <a:pt x="2213" y="22"/>
                  </a:lnTo>
                  <a:lnTo>
                    <a:pt x="2296" y="39"/>
                  </a:lnTo>
                  <a:lnTo>
                    <a:pt x="2377" y="57"/>
                  </a:lnTo>
                  <a:lnTo>
                    <a:pt x="2386" y="59"/>
                  </a:lnTo>
                  <a:lnTo>
                    <a:pt x="2391" y="63"/>
                  </a:lnTo>
                  <a:lnTo>
                    <a:pt x="2397" y="68"/>
                  </a:lnTo>
                  <a:lnTo>
                    <a:pt x="2397" y="72"/>
                  </a:lnTo>
                  <a:lnTo>
                    <a:pt x="2397" y="76"/>
                  </a:lnTo>
                  <a:lnTo>
                    <a:pt x="2391" y="77"/>
                  </a:lnTo>
                  <a:lnTo>
                    <a:pt x="2384" y="79"/>
                  </a:lnTo>
                  <a:lnTo>
                    <a:pt x="2375" y="79"/>
                  </a:lnTo>
                  <a:lnTo>
                    <a:pt x="2292" y="66"/>
                  </a:lnTo>
                  <a:lnTo>
                    <a:pt x="2209" y="57"/>
                  </a:lnTo>
                  <a:lnTo>
                    <a:pt x="2128" y="50"/>
                  </a:lnTo>
                  <a:lnTo>
                    <a:pt x="2089" y="50"/>
                  </a:lnTo>
                  <a:lnTo>
                    <a:pt x="2053" y="50"/>
                  </a:lnTo>
                  <a:lnTo>
                    <a:pt x="2005" y="50"/>
                  </a:lnTo>
                  <a:lnTo>
                    <a:pt x="1957" y="53"/>
                  </a:lnTo>
                  <a:lnTo>
                    <a:pt x="1909" y="57"/>
                  </a:lnTo>
                  <a:lnTo>
                    <a:pt x="1859" y="63"/>
                  </a:lnTo>
                  <a:lnTo>
                    <a:pt x="1811" y="68"/>
                  </a:lnTo>
                  <a:lnTo>
                    <a:pt x="1764" y="77"/>
                  </a:lnTo>
                  <a:lnTo>
                    <a:pt x="1716" y="87"/>
                  </a:lnTo>
                  <a:lnTo>
                    <a:pt x="1668" y="98"/>
                  </a:lnTo>
                  <a:lnTo>
                    <a:pt x="1618" y="109"/>
                  </a:lnTo>
                  <a:lnTo>
                    <a:pt x="1570" y="123"/>
                  </a:lnTo>
                  <a:lnTo>
                    <a:pt x="1524" y="138"/>
                  </a:lnTo>
                  <a:lnTo>
                    <a:pt x="1476" y="153"/>
                  </a:lnTo>
                  <a:lnTo>
                    <a:pt x="1428" y="171"/>
                  </a:lnTo>
                  <a:lnTo>
                    <a:pt x="1382" y="190"/>
                  </a:lnTo>
                  <a:lnTo>
                    <a:pt x="1335" y="212"/>
                  </a:lnTo>
                  <a:lnTo>
                    <a:pt x="1289" y="232"/>
                  </a:lnTo>
                  <a:lnTo>
                    <a:pt x="1246" y="254"/>
                  </a:lnTo>
                  <a:lnTo>
                    <a:pt x="1206" y="276"/>
                  </a:lnTo>
                  <a:lnTo>
                    <a:pt x="1165" y="298"/>
                  </a:lnTo>
                  <a:lnTo>
                    <a:pt x="1127" y="322"/>
                  </a:lnTo>
                  <a:lnTo>
                    <a:pt x="1088" y="346"/>
                  </a:lnTo>
                  <a:lnTo>
                    <a:pt x="1049" y="372"/>
                  </a:lnTo>
                  <a:lnTo>
                    <a:pt x="1012" y="400"/>
                  </a:lnTo>
                  <a:lnTo>
                    <a:pt x="976" y="425"/>
                  </a:lnTo>
                  <a:lnTo>
                    <a:pt x="906" y="483"/>
                  </a:lnTo>
                  <a:lnTo>
                    <a:pt x="838" y="541"/>
                  </a:lnTo>
                  <a:lnTo>
                    <a:pt x="773" y="604"/>
                  </a:lnTo>
                  <a:lnTo>
                    <a:pt x="712" y="670"/>
                  </a:lnTo>
                  <a:lnTo>
                    <a:pt x="655" y="738"/>
                  </a:lnTo>
                  <a:lnTo>
                    <a:pt x="600" y="808"/>
                  </a:lnTo>
                  <a:lnTo>
                    <a:pt x="550" y="880"/>
                  </a:lnTo>
                  <a:lnTo>
                    <a:pt x="503" y="956"/>
                  </a:lnTo>
                  <a:lnTo>
                    <a:pt x="458" y="1031"/>
                  </a:lnTo>
                  <a:lnTo>
                    <a:pt x="420" y="1110"/>
                  </a:lnTo>
                  <a:lnTo>
                    <a:pt x="383" y="1190"/>
                  </a:lnTo>
                  <a:lnTo>
                    <a:pt x="352" y="1271"/>
                  </a:lnTo>
                  <a:lnTo>
                    <a:pt x="322" y="1354"/>
                  </a:lnTo>
                  <a:lnTo>
                    <a:pt x="298" y="1438"/>
                  </a:lnTo>
                  <a:lnTo>
                    <a:pt x="278" y="1523"/>
                  </a:lnTo>
                  <a:lnTo>
                    <a:pt x="261" y="1610"/>
                  </a:lnTo>
                  <a:lnTo>
                    <a:pt x="250" y="1696"/>
                  </a:lnTo>
                  <a:lnTo>
                    <a:pt x="243" y="1783"/>
                  </a:lnTo>
                  <a:lnTo>
                    <a:pt x="239" y="1871"/>
                  </a:lnTo>
                  <a:lnTo>
                    <a:pt x="239" y="1915"/>
                  </a:lnTo>
                  <a:lnTo>
                    <a:pt x="239" y="1959"/>
                  </a:lnTo>
                  <a:lnTo>
                    <a:pt x="241" y="2002"/>
                  </a:lnTo>
                  <a:lnTo>
                    <a:pt x="245" y="2046"/>
                  </a:lnTo>
                  <a:lnTo>
                    <a:pt x="250" y="2090"/>
                  </a:lnTo>
                  <a:lnTo>
                    <a:pt x="256" y="2134"/>
                  </a:lnTo>
                  <a:lnTo>
                    <a:pt x="261" y="2179"/>
                  </a:lnTo>
                  <a:lnTo>
                    <a:pt x="269" y="2223"/>
                  </a:lnTo>
                  <a:lnTo>
                    <a:pt x="278" y="2267"/>
                  </a:lnTo>
                  <a:lnTo>
                    <a:pt x="289" y="2309"/>
                  </a:lnTo>
                  <a:lnTo>
                    <a:pt x="300" y="2354"/>
                  </a:lnTo>
                  <a:lnTo>
                    <a:pt x="313" y="2396"/>
                  </a:lnTo>
                  <a:lnTo>
                    <a:pt x="326" y="2440"/>
                  </a:lnTo>
                  <a:lnTo>
                    <a:pt x="342" y="2482"/>
                  </a:lnTo>
                  <a:lnTo>
                    <a:pt x="357" y="2527"/>
                  </a:lnTo>
                  <a:lnTo>
                    <a:pt x="376" y="2569"/>
                  </a:lnTo>
                  <a:lnTo>
                    <a:pt x="394" y="2611"/>
                  </a:lnTo>
                  <a:lnTo>
                    <a:pt x="414" y="2654"/>
                  </a:lnTo>
                  <a:lnTo>
                    <a:pt x="434" y="2694"/>
                  </a:lnTo>
                  <a:lnTo>
                    <a:pt x="457" y="2735"/>
                  </a:lnTo>
                  <a:lnTo>
                    <a:pt x="480" y="2775"/>
                  </a:lnTo>
                  <a:lnTo>
                    <a:pt x="504" y="2814"/>
                  </a:lnTo>
                  <a:lnTo>
                    <a:pt x="528" y="2853"/>
                  </a:lnTo>
                  <a:lnTo>
                    <a:pt x="554" y="2891"/>
                  </a:lnTo>
                  <a:lnTo>
                    <a:pt x="582" y="2928"/>
                  </a:lnTo>
                  <a:lnTo>
                    <a:pt x="609" y="2963"/>
                  </a:lnTo>
                  <a:lnTo>
                    <a:pt x="637" y="2998"/>
                  </a:lnTo>
                  <a:lnTo>
                    <a:pt x="666" y="3033"/>
                  </a:lnTo>
                  <a:lnTo>
                    <a:pt x="696" y="3066"/>
                  </a:lnTo>
                  <a:lnTo>
                    <a:pt x="727" y="3099"/>
                  </a:lnTo>
                  <a:lnTo>
                    <a:pt x="758" y="3131"/>
                  </a:lnTo>
                  <a:lnTo>
                    <a:pt x="792" y="3162"/>
                  </a:lnTo>
                  <a:lnTo>
                    <a:pt x="823" y="3191"/>
                  </a:lnTo>
                  <a:lnTo>
                    <a:pt x="858" y="3221"/>
                  </a:lnTo>
                  <a:lnTo>
                    <a:pt x="926" y="3278"/>
                  </a:lnTo>
                  <a:lnTo>
                    <a:pt x="998" y="3330"/>
                  </a:lnTo>
                  <a:lnTo>
                    <a:pt x="1073" y="3378"/>
                  </a:lnTo>
                  <a:lnTo>
                    <a:pt x="1149" y="3424"/>
                  </a:lnTo>
                  <a:lnTo>
                    <a:pt x="1228" y="3464"/>
                  </a:lnTo>
                  <a:lnTo>
                    <a:pt x="1309" y="3503"/>
                  </a:lnTo>
                  <a:lnTo>
                    <a:pt x="1390" y="3536"/>
                  </a:lnTo>
                  <a:lnTo>
                    <a:pt x="1473" y="3565"/>
                  </a:lnTo>
                  <a:lnTo>
                    <a:pt x="1557" y="3591"/>
                  </a:lnTo>
                  <a:lnTo>
                    <a:pt x="1644" y="3613"/>
                  </a:lnTo>
                  <a:lnTo>
                    <a:pt x="1730" y="3632"/>
                  </a:lnTo>
                  <a:lnTo>
                    <a:pt x="1819" y="3646"/>
                  </a:lnTo>
                  <a:lnTo>
                    <a:pt x="1907" y="3656"/>
                  </a:lnTo>
                  <a:lnTo>
                    <a:pt x="1995" y="3661"/>
                  </a:lnTo>
                  <a:lnTo>
                    <a:pt x="2086" y="3663"/>
                  </a:lnTo>
                  <a:lnTo>
                    <a:pt x="2174" y="3659"/>
                  </a:lnTo>
                  <a:lnTo>
                    <a:pt x="2264" y="3652"/>
                  </a:lnTo>
                  <a:lnTo>
                    <a:pt x="2354" y="3641"/>
                  </a:lnTo>
                  <a:lnTo>
                    <a:pt x="2399" y="3633"/>
                  </a:lnTo>
                  <a:lnTo>
                    <a:pt x="2443" y="3626"/>
                  </a:lnTo>
                  <a:lnTo>
                    <a:pt x="2487" y="3615"/>
                  </a:lnTo>
                  <a:lnTo>
                    <a:pt x="2531" y="3604"/>
                  </a:lnTo>
                  <a:lnTo>
                    <a:pt x="2575" y="3593"/>
                  </a:lnTo>
                  <a:lnTo>
                    <a:pt x="2618" y="3580"/>
                  </a:lnTo>
                  <a:lnTo>
                    <a:pt x="2662" y="3565"/>
                  </a:lnTo>
                  <a:lnTo>
                    <a:pt x="2706" y="3551"/>
                  </a:lnTo>
                  <a:lnTo>
                    <a:pt x="2748" y="3534"/>
                  </a:lnTo>
                  <a:lnTo>
                    <a:pt x="2791" y="3516"/>
                  </a:lnTo>
                  <a:lnTo>
                    <a:pt x="2833" y="3497"/>
                  </a:lnTo>
                  <a:lnTo>
                    <a:pt x="2875" y="3477"/>
                  </a:lnTo>
                  <a:lnTo>
                    <a:pt x="2945" y="3442"/>
                  </a:lnTo>
                  <a:lnTo>
                    <a:pt x="3012" y="3403"/>
                  </a:lnTo>
                  <a:lnTo>
                    <a:pt x="3078" y="3363"/>
                  </a:lnTo>
                  <a:lnTo>
                    <a:pt x="3140" y="3319"/>
                  </a:lnTo>
                  <a:lnTo>
                    <a:pt x="3201" y="3274"/>
                  </a:lnTo>
                  <a:lnTo>
                    <a:pt x="3258" y="3226"/>
                  </a:lnTo>
                  <a:lnTo>
                    <a:pt x="3314" y="3175"/>
                  </a:lnTo>
                  <a:lnTo>
                    <a:pt x="3367" y="3123"/>
                  </a:lnTo>
                  <a:lnTo>
                    <a:pt x="3417" y="3070"/>
                  </a:lnTo>
                  <a:lnTo>
                    <a:pt x="3464" y="3013"/>
                  </a:lnTo>
                  <a:lnTo>
                    <a:pt x="3510" y="2956"/>
                  </a:lnTo>
                  <a:lnTo>
                    <a:pt x="3553" y="2895"/>
                  </a:lnTo>
                  <a:lnTo>
                    <a:pt x="3593" y="2834"/>
                  </a:lnTo>
                  <a:lnTo>
                    <a:pt x="3630" y="2772"/>
                  </a:lnTo>
                  <a:lnTo>
                    <a:pt x="3665" y="2707"/>
                  </a:lnTo>
                  <a:lnTo>
                    <a:pt x="3696" y="2643"/>
                  </a:lnTo>
                  <a:lnTo>
                    <a:pt x="3713" y="2606"/>
                  </a:lnTo>
                  <a:lnTo>
                    <a:pt x="3728" y="2564"/>
                  </a:lnTo>
                  <a:lnTo>
                    <a:pt x="3757" y="2486"/>
                  </a:lnTo>
                  <a:lnTo>
                    <a:pt x="3768" y="2455"/>
                  </a:lnTo>
                  <a:lnTo>
                    <a:pt x="3777" y="2436"/>
                  </a:lnTo>
                  <a:lnTo>
                    <a:pt x="3781" y="2433"/>
                  </a:lnTo>
                  <a:lnTo>
                    <a:pt x="3783" y="2433"/>
                  </a:lnTo>
                  <a:lnTo>
                    <a:pt x="3785" y="2433"/>
                  </a:lnTo>
                  <a:lnTo>
                    <a:pt x="3787" y="2438"/>
                  </a:lnTo>
                  <a:lnTo>
                    <a:pt x="3787" y="2449"/>
                  </a:lnTo>
                  <a:lnTo>
                    <a:pt x="3785" y="2468"/>
                  </a:lnTo>
                  <a:lnTo>
                    <a:pt x="3777" y="2506"/>
                  </a:lnTo>
                  <a:lnTo>
                    <a:pt x="3770" y="2534"/>
                  </a:lnTo>
                  <a:lnTo>
                    <a:pt x="3759" y="2567"/>
                  </a:lnTo>
                  <a:lnTo>
                    <a:pt x="3746" y="2608"/>
                  </a:lnTo>
                  <a:lnTo>
                    <a:pt x="3728" y="2654"/>
                  </a:lnTo>
                  <a:lnTo>
                    <a:pt x="3693" y="2733"/>
                  </a:lnTo>
                  <a:lnTo>
                    <a:pt x="3654" y="2810"/>
                  </a:lnTo>
                  <a:lnTo>
                    <a:pt x="3614" y="2886"/>
                  </a:lnTo>
                  <a:lnTo>
                    <a:pt x="3568" y="2959"/>
                  </a:lnTo>
                  <a:lnTo>
                    <a:pt x="3520" y="3031"/>
                  </a:lnTo>
                  <a:lnTo>
                    <a:pt x="3468" y="3103"/>
                  </a:lnTo>
                  <a:lnTo>
                    <a:pt x="3413" y="3171"/>
                  </a:lnTo>
                  <a:lnTo>
                    <a:pt x="3354" y="3236"/>
                  </a:lnTo>
                  <a:lnTo>
                    <a:pt x="3291" y="3300"/>
                  </a:lnTo>
                  <a:lnTo>
                    <a:pt x="3227" y="3361"/>
                  </a:lnTo>
                  <a:lnTo>
                    <a:pt x="3159" y="3418"/>
                  </a:lnTo>
                  <a:lnTo>
                    <a:pt x="3089" y="3473"/>
                  </a:lnTo>
                  <a:lnTo>
                    <a:pt x="3015" y="3527"/>
                  </a:lnTo>
                  <a:lnTo>
                    <a:pt x="2938" y="3576"/>
                  </a:lnTo>
                  <a:lnTo>
                    <a:pt x="2859" y="3621"/>
                  </a:lnTo>
                  <a:lnTo>
                    <a:pt x="2778" y="3665"/>
                  </a:lnTo>
                  <a:lnTo>
                    <a:pt x="2732" y="3685"/>
                  </a:lnTo>
                  <a:lnTo>
                    <a:pt x="2688" y="3705"/>
                  </a:lnTo>
                  <a:lnTo>
                    <a:pt x="2642" y="3724"/>
                  </a:lnTo>
                  <a:lnTo>
                    <a:pt x="2596" y="3742"/>
                  </a:lnTo>
                  <a:lnTo>
                    <a:pt x="2550" y="3759"/>
                  </a:lnTo>
                  <a:lnTo>
                    <a:pt x="2504" y="3773"/>
                  </a:lnTo>
                  <a:lnTo>
                    <a:pt x="2458" y="3786"/>
                  </a:lnTo>
                  <a:lnTo>
                    <a:pt x="2412" y="3799"/>
                  </a:lnTo>
                  <a:lnTo>
                    <a:pt x="2364" y="3810"/>
                  </a:lnTo>
                  <a:lnTo>
                    <a:pt x="2318" y="3821"/>
                  </a:lnTo>
                  <a:lnTo>
                    <a:pt x="2270" y="3831"/>
                  </a:lnTo>
                  <a:lnTo>
                    <a:pt x="2224" y="3838"/>
                  </a:lnTo>
                  <a:lnTo>
                    <a:pt x="2176" y="3845"/>
                  </a:lnTo>
                  <a:lnTo>
                    <a:pt x="2130" y="3851"/>
                  </a:lnTo>
                  <a:lnTo>
                    <a:pt x="2082" y="3854"/>
                  </a:lnTo>
                  <a:lnTo>
                    <a:pt x="2036" y="3858"/>
                  </a:lnTo>
                  <a:lnTo>
                    <a:pt x="1988" y="3860"/>
                  </a:lnTo>
                  <a:lnTo>
                    <a:pt x="1942" y="3860"/>
                  </a:lnTo>
                  <a:lnTo>
                    <a:pt x="1896" y="3860"/>
                  </a:lnTo>
                  <a:lnTo>
                    <a:pt x="1848" y="3858"/>
                  </a:lnTo>
                  <a:lnTo>
                    <a:pt x="1802" y="3856"/>
                  </a:lnTo>
                  <a:lnTo>
                    <a:pt x="1756" y="3853"/>
                  </a:lnTo>
                  <a:lnTo>
                    <a:pt x="1710" y="3847"/>
                  </a:lnTo>
                  <a:lnTo>
                    <a:pt x="1664" y="3842"/>
                  </a:lnTo>
                  <a:lnTo>
                    <a:pt x="1618" y="3834"/>
                  </a:lnTo>
                  <a:lnTo>
                    <a:pt x="1572" y="3827"/>
                  </a:lnTo>
                  <a:lnTo>
                    <a:pt x="1526" y="3818"/>
                  </a:lnTo>
                  <a:lnTo>
                    <a:pt x="1482" y="3808"/>
                  </a:lnTo>
                  <a:lnTo>
                    <a:pt x="1436" y="3796"/>
                  </a:lnTo>
                  <a:lnTo>
                    <a:pt x="1392" y="3784"/>
                  </a:lnTo>
                  <a:lnTo>
                    <a:pt x="1303" y="3755"/>
                  </a:lnTo>
                  <a:lnTo>
                    <a:pt x="1217" y="3724"/>
                  </a:lnTo>
                  <a:lnTo>
                    <a:pt x="1174" y="3705"/>
                  </a:lnTo>
                  <a:lnTo>
                    <a:pt x="1132" y="3687"/>
                  </a:lnTo>
                  <a:lnTo>
                    <a:pt x="1090" y="3668"/>
                  </a:lnTo>
                  <a:lnTo>
                    <a:pt x="1047" y="3646"/>
                  </a:lnTo>
                  <a:lnTo>
                    <a:pt x="1007" y="3626"/>
                  </a:lnTo>
                  <a:lnTo>
                    <a:pt x="966" y="3602"/>
                  </a:lnTo>
                  <a:lnTo>
                    <a:pt x="926" y="3580"/>
                  </a:lnTo>
                  <a:lnTo>
                    <a:pt x="887" y="3554"/>
                  </a:lnTo>
                  <a:lnTo>
                    <a:pt x="849" y="3529"/>
                  </a:lnTo>
                  <a:lnTo>
                    <a:pt x="810" y="3503"/>
                  </a:lnTo>
                  <a:lnTo>
                    <a:pt x="771" y="3475"/>
                  </a:lnTo>
                  <a:lnTo>
                    <a:pt x="734" y="3446"/>
                  </a:lnTo>
                  <a:lnTo>
                    <a:pt x="698" y="3416"/>
                  </a:lnTo>
                  <a:lnTo>
                    <a:pt x="663" y="3387"/>
                  </a:lnTo>
                  <a:lnTo>
                    <a:pt x="628" y="3355"/>
                  </a:lnTo>
                  <a:lnTo>
                    <a:pt x="593" y="3322"/>
                  </a:lnTo>
                  <a:lnTo>
                    <a:pt x="560" y="3289"/>
                  </a:lnTo>
                  <a:lnTo>
                    <a:pt x="526" y="3256"/>
                  </a:lnTo>
                  <a:lnTo>
                    <a:pt x="493" y="3221"/>
                  </a:lnTo>
                  <a:lnTo>
                    <a:pt x="462" y="3186"/>
                  </a:lnTo>
                  <a:lnTo>
                    <a:pt x="433" y="3149"/>
                  </a:lnTo>
                  <a:lnTo>
                    <a:pt x="403" y="3110"/>
                  </a:lnTo>
                  <a:lnTo>
                    <a:pt x="374" y="3072"/>
                  </a:lnTo>
                  <a:lnTo>
                    <a:pt x="346" y="3033"/>
                  </a:lnTo>
                  <a:lnTo>
                    <a:pt x="318" y="2993"/>
                  </a:lnTo>
                  <a:lnTo>
                    <a:pt x="293" y="2952"/>
                  </a:lnTo>
                  <a:lnTo>
                    <a:pt x="267" y="2910"/>
                  </a:lnTo>
                  <a:lnTo>
                    <a:pt x="243" y="2867"/>
                  </a:lnTo>
                  <a:lnTo>
                    <a:pt x="219" y="2823"/>
                  </a:lnTo>
                  <a:lnTo>
                    <a:pt x="197" y="2779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" name="Freeform 7"/>
            <p:cNvSpPr>
              <a:spLocks noEditPoints="1"/>
            </p:cNvSpPr>
            <p:nvPr/>
          </p:nvSpPr>
          <p:spPr bwMode="blackGray">
            <a:xfrm>
              <a:off x="7656437" y="356378"/>
              <a:ext cx="144148" cy="186307"/>
            </a:xfrm>
            <a:custGeom>
              <a:avLst/>
              <a:gdLst>
                <a:gd name="T0" fmla="*/ 2147483647 w 1112"/>
                <a:gd name="T1" fmla="*/ 2147483647 h 1437"/>
                <a:gd name="T2" fmla="*/ 0 w 1112"/>
                <a:gd name="T3" fmla="*/ 2147483647 h 1437"/>
                <a:gd name="T4" fmla="*/ 2147483647 w 1112"/>
                <a:gd name="T5" fmla="*/ 2147483647 h 1437"/>
                <a:gd name="T6" fmla="*/ 2147483647 w 1112"/>
                <a:gd name="T7" fmla="*/ 2147483647 h 1437"/>
                <a:gd name="T8" fmla="*/ 2147483647 w 1112"/>
                <a:gd name="T9" fmla="*/ 2147483647 h 1437"/>
                <a:gd name="T10" fmla="*/ 2147483647 w 1112"/>
                <a:gd name="T11" fmla="*/ 2147483647 h 1437"/>
                <a:gd name="T12" fmla="*/ 2147483647 w 1112"/>
                <a:gd name="T13" fmla="*/ 2147483647 h 1437"/>
                <a:gd name="T14" fmla="*/ 2147483647 w 1112"/>
                <a:gd name="T15" fmla="*/ 2147483647 h 1437"/>
                <a:gd name="T16" fmla="*/ 2147483647 w 1112"/>
                <a:gd name="T17" fmla="*/ 2147483647 h 1437"/>
                <a:gd name="T18" fmla="*/ 2147483647 w 1112"/>
                <a:gd name="T19" fmla="*/ 0 h 1437"/>
                <a:gd name="T20" fmla="*/ 2147483647 w 1112"/>
                <a:gd name="T21" fmla="*/ 2147483647 h 1437"/>
                <a:gd name="T22" fmla="*/ 2147483647 w 1112"/>
                <a:gd name="T23" fmla="*/ 2147483647 h 1437"/>
                <a:gd name="T24" fmla="*/ 2147483647 w 1112"/>
                <a:gd name="T25" fmla="*/ 2147483647 h 1437"/>
                <a:gd name="T26" fmla="*/ 2147483647 w 1112"/>
                <a:gd name="T27" fmla="*/ 2147483647 h 1437"/>
                <a:gd name="T28" fmla="*/ 2147483647 w 1112"/>
                <a:gd name="T29" fmla="*/ 2147483647 h 1437"/>
                <a:gd name="T30" fmla="*/ 2147483647 w 1112"/>
                <a:gd name="T31" fmla="*/ 2147483647 h 1437"/>
                <a:gd name="T32" fmla="*/ 2147483647 w 1112"/>
                <a:gd name="T33" fmla="*/ 2147483647 h 1437"/>
                <a:gd name="T34" fmla="*/ 2147483647 w 1112"/>
                <a:gd name="T35" fmla="*/ 2147483647 h 1437"/>
                <a:gd name="T36" fmla="*/ 2147483647 w 1112"/>
                <a:gd name="T37" fmla="*/ 2147483647 h 1437"/>
                <a:gd name="T38" fmla="*/ 2147483647 w 1112"/>
                <a:gd name="T39" fmla="*/ 2147483647 h 1437"/>
                <a:gd name="T40" fmla="*/ 2147483647 w 1112"/>
                <a:gd name="T41" fmla="*/ 2147483647 h 1437"/>
                <a:gd name="T42" fmla="*/ 2147483647 w 1112"/>
                <a:gd name="T43" fmla="*/ 2147483647 h 1437"/>
                <a:gd name="T44" fmla="*/ 2147483647 w 1112"/>
                <a:gd name="T45" fmla="*/ 2147483647 h 1437"/>
                <a:gd name="T46" fmla="*/ 2147483647 w 1112"/>
                <a:gd name="T47" fmla="*/ 2147483647 h 1437"/>
                <a:gd name="T48" fmla="*/ 2147483647 w 1112"/>
                <a:gd name="T49" fmla="*/ 2147483647 h 1437"/>
                <a:gd name="T50" fmla="*/ 2147483647 w 1112"/>
                <a:gd name="T51" fmla="*/ 2147483647 h 1437"/>
                <a:gd name="T52" fmla="*/ 2147483647 w 1112"/>
                <a:gd name="T53" fmla="*/ 2147483647 h 1437"/>
                <a:gd name="T54" fmla="*/ 2147483647 w 1112"/>
                <a:gd name="T55" fmla="*/ 2147483647 h 1437"/>
                <a:gd name="T56" fmla="*/ 2147483647 w 1112"/>
                <a:gd name="T57" fmla="*/ 2147483647 h 1437"/>
                <a:gd name="T58" fmla="*/ 2147483647 w 1112"/>
                <a:gd name="T59" fmla="*/ 2147483647 h 1437"/>
                <a:gd name="T60" fmla="*/ 2147483647 w 1112"/>
                <a:gd name="T61" fmla="*/ 2147483647 h 1437"/>
                <a:gd name="T62" fmla="*/ 2147483647 w 1112"/>
                <a:gd name="T63" fmla="*/ 2147483647 h 1437"/>
                <a:gd name="T64" fmla="*/ 2147483647 w 1112"/>
                <a:gd name="T65" fmla="*/ 2147483647 h 1437"/>
                <a:gd name="T66" fmla="*/ 2147483647 w 1112"/>
                <a:gd name="T67" fmla="*/ 2147483647 h 1437"/>
                <a:gd name="T68" fmla="*/ 2147483647 w 1112"/>
                <a:gd name="T69" fmla="*/ 2147483647 h 1437"/>
                <a:gd name="T70" fmla="*/ 2147483647 w 1112"/>
                <a:gd name="T71" fmla="*/ 2147483647 h 1437"/>
                <a:gd name="T72" fmla="*/ 2147483647 w 1112"/>
                <a:gd name="T73" fmla="*/ 2147483647 h 1437"/>
                <a:gd name="T74" fmla="*/ 2147483647 w 1112"/>
                <a:gd name="T75" fmla="*/ 2147483647 h 1437"/>
                <a:gd name="T76" fmla="*/ 2147483647 w 1112"/>
                <a:gd name="T77" fmla="*/ 2147483647 h 1437"/>
                <a:gd name="T78" fmla="*/ 2147483647 w 1112"/>
                <a:gd name="T79" fmla="*/ 2147483647 h 1437"/>
                <a:gd name="T80" fmla="*/ 2147483647 w 1112"/>
                <a:gd name="T81" fmla="*/ 2147483647 h 1437"/>
                <a:gd name="T82" fmla="*/ 2147483647 w 1112"/>
                <a:gd name="T83" fmla="*/ 2147483647 h 1437"/>
                <a:gd name="T84" fmla="*/ 2147483647 w 1112"/>
                <a:gd name="T85" fmla="*/ 2147483647 h 1437"/>
                <a:gd name="T86" fmla="*/ 2147483647 w 1112"/>
                <a:gd name="T87" fmla="*/ 2147483647 h 1437"/>
                <a:gd name="T88" fmla="*/ 2147483647 w 1112"/>
                <a:gd name="T89" fmla="*/ 2147483647 h 1437"/>
                <a:gd name="T90" fmla="*/ 2147483647 w 1112"/>
                <a:gd name="T91" fmla="*/ 2147483647 h 1437"/>
                <a:gd name="T92" fmla="*/ 2147483647 w 1112"/>
                <a:gd name="T93" fmla="*/ 2147483647 h 1437"/>
                <a:gd name="T94" fmla="*/ 2147483647 w 1112"/>
                <a:gd name="T95" fmla="*/ 2147483647 h 1437"/>
                <a:gd name="T96" fmla="*/ 2147483647 w 1112"/>
                <a:gd name="T97" fmla="*/ 2147483647 h 1437"/>
                <a:gd name="T98" fmla="*/ 2147483647 w 1112"/>
                <a:gd name="T99" fmla="*/ 2147483647 h 1437"/>
                <a:gd name="T100" fmla="*/ 2147483647 w 1112"/>
                <a:gd name="T101" fmla="*/ 2147483647 h 1437"/>
                <a:gd name="T102" fmla="*/ 2147483647 w 1112"/>
                <a:gd name="T103" fmla="*/ 2147483647 h 1437"/>
                <a:gd name="T104" fmla="*/ 2147483647 w 1112"/>
                <a:gd name="T105" fmla="*/ 2147483647 h 1437"/>
                <a:gd name="T106" fmla="*/ 2147483647 w 1112"/>
                <a:gd name="T107" fmla="*/ 2147483647 h 1437"/>
                <a:gd name="T108" fmla="*/ 2147483647 w 1112"/>
                <a:gd name="T109" fmla="*/ 2147483647 h 1437"/>
                <a:gd name="T110" fmla="*/ 2147483647 w 1112"/>
                <a:gd name="T111" fmla="*/ 2147483647 h 1437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1112" h="1437">
                  <a:moveTo>
                    <a:pt x="529" y="1437"/>
                  </a:moveTo>
                  <a:lnTo>
                    <a:pt x="529" y="1437"/>
                  </a:lnTo>
                  <a:lnTo>
                    <a:pt x="387" y="1435"/>
                  </a:lnTo>
                  <a:lnTo>
                    <a:pt x="245" y="1431"/>
                  </a:lnTo>
                  <a:lnTo>
                    <a:pt x="133" y="1429"/>
                  </a:lnTo>
                  <a:lnTo>
                    <a:pt x="21" y="1428"/>
                  </a:lnTo>
                  <a:lnTo>
                    <a:pt x="0" y="1428"/>
                  </a:lnTo>
                  <a:lnTo>
                    <a:pt x="9" y="1409"/>
                  </a:lnTo>
                  <a:lnTo>
                    <a:pt x="21" y="1382"/>
                  </a:lnTo>
                  <a:lnTo>
                    <a:pt x="32" y="1350"/>
                  </a:lnTo>
                  <a:lnTo>
                    <a:pt x="43" y="1319"/>
                  </a:lnTo>
                  <a:lnTo>
                    <a:pt x="50" y="1286"/>
                  </a:lnTo>
                  <a:lnTo>
                    <a:pt x="57" y="1251"/>
                  </a:lnTo>
                  <a:lnTo>
                    <a:pt x="63" y="1216"/>
                  </a:lnTo>
                  <a:lnTo>
                    <a:pt x="72" y="1146"/>
                  </a:lnTo>
                  <a:lnTo>
                    <a:pt x="78" y="1074"/>
                  </a:lnTo>
                  <a:lnTo>
                    <a:pt x="79" y="1004"/>
                  </a:lnTo>
                  <a:lnTo>
                    <a:pt x="81" y="871"/>
                  </a:lnTo>
                  <a:lnTo>
                    <a:pt x="81" y="317"/>
                  </a:lnTo>
                  <a:lnTo>
                    <a:pt x="79" y="243"/>
                  </a:lnTo>
                  <a:lnTo>
                    <a:pt x="78" y="207"/>
                  </a:lnTo>
                  <a:lnTo>
                    <a:pt x="76" y="170"/>
                  </a:lnTo>
                  <a:lnTo>
                    <a:pt x="70" y="135"/>
                  </a:lnTo>
                  <a:lnTo>
                    <a:pt x="61" y="100"/>
                  </a:lnTo>
                  <a:lnTo>
                    <a:pt x="55" y="85"/>
                  </a:lnTo>
                  <a:lnTo>
                    <a:pt x="50" y="68"/>
                  </a:lnTo>
                  <a:lnTo>
                    <a:pt x="43" y="56"/>
                  </a:lnTo>
                  <a:lnTo>
                    <a:pt x="33" y="41"/>
                  </a:lnTo>
                  <a:lnTo>
                    <a:pt x="21" y="22"/>
                  </a:lnTo>
                  <a:lnTo>
                    <a:pt x="44" y="22"/>
                  </a:lnTo>
                  <a:lnTo>
                    <a:pt x="118" y="21"/>
                  </a:lnTo>
                  <a:lnTo>
                    <a:pt x="192" y="19"/>
                  </a:lnTo>
                  <a:lnTo>
                    <a:pt x="341" y="11"/>
                  </a:lnTo>
                  <a:lnTo>
                    <a:pt x="518" y="4"/>
                  </a:lnTo>
                  <a:lnTo>
                    <a:pt x="611" y="0"/>
                  </a:lnTo>
                  <a:lnTo>
                    <a:pt x="694" y="0"/>
                  </a:lnTo>
                  <a:lnTo>
                    <a:pt x="733" y="2"/>
                  </a:lnTo>
                  <a:lnTo>
                    <a:pt x="770" y="6"/>
                  </a:lnTo>
                  <a:lnTo>
                    <a:pt x="807" y="11"/>
                  </a:lnTo>
                  <a:lnTo>
                    <a:pt x="838" y="19"/>
                  </a:lnTo>
                  <a:lnTo>
                    <a:pt x="869" y="30"/>
                  </a:lnTo>
                  <a:lnTo>
                    <a:pt x="899" y="43"/>
                  </a:lnTo>
                  <a:lnTo>
                    <a:pt x="924" y="56"/>
                  </a:lnTo>
                  <a:lnTo>
                    <a:pt x="946" y="72"/>
                  </a:lnTo>
                  <a:lnTo>
                    <a:pt x="969" y="92"/>
                  </a:lnTo>
                  <a:lnTo>
                    <a:pt x="987" y="113"/>
                  </a:lnTo>
                  <a:lnTo>
                    <a:pt x="1002" y="135"/>
                  </a:lnTo>
                  <a:lnTo>
                    <a:pt x="1015" y="159"/>
                  </a:lnTo>
                  <a:lnTo>
                    <a:pt x="1026" y="186"/>
                  </a:lnTo>
                  <a:lnTo>
                    <a:pt x="1033" y="214"/>
                  </a:lnTo>
                  <a:lnTo>
                    <a:pt x="1037" y="243"/>
                  </a:lnTo>
                  <a:lnTo>
                    <a:pt x="1039" y="275"/>
                  </a:lnTo>
                  <a:lnTo>
                    <a:pt x="1037" y="308"/>
                  </a:lnTo>
                  <a:lnTo>
                    <a:pt x="1033" y="339"/>
                  </a:lnTo>
                  <a:lnTo>
                    <a:pt x="1024" y="371"/>
                  </a:lnTo>
                  <a:lnTo>
                    <a:pt x="1015" y="398"/>
                  </a:lnTo>
                  <a:lnTo>
                    <a:pt x="1002" y="424"/>
                  </a:lnTo>
                  <a:lnTo>
                    <a:pt x="985" y="448"/>
                  </a:lnTo>
                  <a:lnTo>
                    <a:pt x="969" y="470"/>
                  </a:lnTo>
                  <a:lnTo>
                    <a:pt x="948" y="492"/>
                  </a:lnTo>
                  <a:lnTo>
                    <a:pt x="928" y="512"/>
                  </a:lnTo>
                  <a:lnTo>
                    <a:pt x="904" y="531"/>
                  </a:lnTo>
                  <a:lnTo>
                    <a:pt x="880" y="547"/>
                  </a:lnTo>
                  <a:lnTo>
                    <a:pt x="856" y="564"/>
                  </a:lnTo>
                  <a:lnTo>
                    <a:pt x="829" y="579"/>
                  </a:lnTo>
                  <a:lnTo>
                    <a:pt x="803" y="592"/>
                  </a:lnTo>
                  <a:lnTo>
                    <a:pt x="748" y="617"/>
                  </a:lnTo>
                  <a:lnTo>
                    <a:pt x="783" y="626"/>
                  </a:lnTo>
                  <a:lnTo>
                    <a:pt x="816" y="638"/>
                  </a:lnTo>
                  <a:lnTo>
                    <a:pt x="851" y="649"/>
                  </a:lnTo>
                  <a:lnTo>
                    <a:pt x="882" y="660"/>
                  </a:lnTo>
                  <a:lnTo>
                    <a:pt x="913" y="674"/>
                  </a:lnTo>
                  <a:lnTo>
                    <a:pt x="945" y="691"/>
                  </a:lnTo>
                  <a:lnTo>
                    <a:pt x="972" y="708"/>
                  </a:lnTo>
                  <a:lnTo>
                    <a:pt x="1000" y="728"/>
                  </a:lnTo>
                  <a:lnTo>
                    <a:pt x="1024" y="750"/>
                  </a:lnTo>
                  <a:lnTo>
                    <a:pt x="1046" y="774"/>
                  </a:lnTo>
                  <a:lnTo>
                    <a:pt x="1064" y="801"/>
                  </a:lnTo>
                  <a:lnTo>
                    <a:pt x="1081" y="831"/>
                  </a:lnTo>
                  <a:lnTo>
                    <a:pt x="1094" y="864"/>
                  </a:lnTo>
                  <a:lnTo>
                    <a:pt x="1105" y="901"/>
                  </a:lnTo>
                  <a:lnTo>
                    <a:pt x="1110" y="940"/>
                  </a:lnTo>
                  <a:lnTo>
                    <a:pt x="1112" y="982"/>
                  </a:lnTo>
                  <a:lnTo>
                    <a:pt x="1112" y="1010"/>
                  </a:lnTo>
                  <a:lnTo>
                    <a:pt x="1110" y="1037"/>
                  </a:lnTo>
                  <a:lnTo>
                    <a:pt x="1107" y="1063"/>
                  </a:lnTo>
                  <a:lnTo>
                    <a:pt x="1103" y="1087"/>
                  </a:lnTo>
                  <a:lnTo>
                    <a:pt x="1097" y="1111"/>
                  </a:lnTo>
                  <a:lnTo>
                    <a:pt x="1092" y="1135"/>
                  </a:lnTo>
                  <a:lnTo>
                    <a:pt x="1083" y="1157"/>
                  </a:lnTo>
                  <a:lnTo>
                    <a:pt x="1075" y="1179"/>
                  </a:lnTo>
                  <a:lnTo>
                    <a:pt x="1064" y="1199"/>
                  </a:lnTo>
                  <a:lnTo>
                    <a:pt x="1053" y="1219"/>
                  </a:lnTo>
                  <a:lnTo>
                    <a:pt x="1042" y="1238"/>
                  </a:lnTo>
                  <a:lnTo>
                    <a:pt x="1027" y="1256"/>
                  </a:lnTo>
                  <a:lnTo>
                    <a:pt x="1015" y="1275"/>
                  </a:lnTo>
                  <a:lnTo>
                    <a:pt x="998" y="1289"/>
                  </a:lnTo>
                  <a:lnTo>
                    <a:pt x="981" y="1306"/>
                  </a:lnTo>
                  <a:lnTo>
                    <a:pt x="963" y="1321"/>
                  </a:lnTo>
                  <a:lnTo>
                    <a:pt x="945" y="1336"/>
                  </a:lnTo>
                  <a:lnTo>
                    <a:pt x="924" y="1348"/>
                  </a:lnTo>
                  <a:lnTo>
                    <a:pt x="904" y="1359"/>
                  </a:lnTo>
                  <a:lnTo>
                    <a:pt x="882" y="1371"/>
                  </a:lnTo>
                  <a:lnTo>
                    <a:pt x="858" y="1382"/>
                  </a:lnTo>
                  <a:lnTo>
                    <a:pt x="834" y="1391"/>
                  </a:lnTo>
                  <a:lnTo>
                    <a:pt x="808" y="1400"/>
                  </a:lnTo>
                  <a:lnTo>
                    <a:pt x="781" y="1407"/>
                  </a:lnTo>
                  <a:lnTo>
                    <a:pt x="753" y="1415"/>
                  </a:lnTo>
                  <a:lnTo>
                    <a:pt x="724" y="1420"/>
                  </a:lnTo>
                  <a:lnTo>
                    <a:pt x="663" y="1429"/>
                  </a:lnTo>
                  <a:lnTo>
                    <a:pt x="599" y="1435"/>
                  </a:lnTo>
                  <a:lnTo>
                    <a:pt x="529" y="1437"/>
                  </a:lnTo>
                  <a:close/>
                  <a:moveTo>
                    <a:pt x="306" y="702"/>
                  </a:moveTo>
                  <a:lnTo>
                    <a:pt x="306" y="1032"/>
                  </a:lnTo>
                  <a:lnTo>
                    <a:pt x="308" y="1118"/>
                  </a:lnTo>
                  <a:lnTo>
                    <a:pt x="311" y="1153"/>
                  </a:lnTo>
                  <a:lnTo>
                    <a:pt x="315" y="1184"/>
                  </a:lnTo>
                  <a:lnTo>
                    <a:pt x="319" y="1212"/>
                  </a:lnTo>
                  <a:lnTo>
                    <a:pt x="326" y="1236"/>
                  </a:lnTo>
                  <a:lnTo>
                    <a:pt x="333" y="1256"/>
                  </a:lnTo>
                  <a:lnTo>
                    <a:pt x="343" y="1273"/>
                  </a:lnTo>
                  <a:lnTo>
                    <a:pt x="354" y="1288"/>
                  </a:lnTo>
                  <a:lnTo>
                    <a:pt x="365" y="1299"/>
                  </a:lnTo>
                  <a:lnTo>
                    <a:pt x="379" y="1308"/>
                  </a:lnTo>
                  <a:lnTo>
                    <a:pt x="396" y="1315"/>
                  </a:lnTo>
                  <a:lnTo>
                    <a:pt x="414" y="1319"/>
                  </a:lnTo>
                  <a:lnTo>
                    <a:pt x="435" y="1323"/>
                  </a:lnTo>
                  <a:lnTo>
                    <a:pt x="457" y="1324"/>
                  </a:lnTo>
                  <a:lnTo>
                    <a:pt x="481" y="1324"/>
                  </a:lnTo>
                  <a:lnTo>
                    <a:pt x="525" y="1324"/>
                  </a:lnTo>
                  <a:lnTo>
                    <a:pt x="567" y="1321"/>
                  </a:lnTo>
                  <a:lnTo>
                    <a:pt x="606" y="1315"/>
                  </a:lnTo>
                  <a:lnTo>
                    <a:pt x="643" y="1306"/>
                  </a:lnTo>
                  <a:lnTo>
                    <a:pt x="676" y="1297"/>
                  </a:lnTo>
                  <a:lnTo>
                    <a:pt x="705" y="1284"/>
                  </a:lnTo>
                  <a:lnTo>
                    <a:pt x="735" y="1267"/>
                  </a:lnTo>
                  <a:lnTo>
                    <a:pt x="759" y="1251"/>
                  </a:lnTo>
                  <a:lnTo>
                    <a:pt x="781" y="1231"/>
                  </a:lnTo>
                  <a:lnTo>
                    <a:pt x="801" y="1208"/>
                  </a:lnTo>
                  <a:lnTo>
                    <a:pt x="818" y="1183"/>
                  </a:lnTo>
                  <a:lnTo>
                    <a:pt x="830" y="1155"/>
                  </a:lnTo>
                  <a:lnTo>
                    <a:pt x="842" y="1126"/>
                  </a:lnTo>
                  <a:lnTo>
                    <a:pt x="849" y="1092"/>
                  </a:lnTo>
                  <a:lnTo>
                    <a:pt x="854" y="1057"/>
                  </a:lnTo>
                  <a:lnTo>
                    <a:pt x="856" y="1019"/>
                  </a:lnTo>
                  <a:lnTo>
                    <a:pt x="854" y="991"/>
                  </a:lnTo>
                  <a:lnTo>
                    <a:pt x="853" y="965"/>
                  </a:lnTo>
                  <a:lnTo>
                    <a:pt x="849" y="941"/>
                  </a:lnTo>
                  <a:lnTo>
                    <a:pt x="845" y="917"/>
                  </a:lnTo>
                  <a:lnTo>
                    <a:pt x="840" y="897"/>
                  </a:lnTo>
                  <a:lnTo>
                    <a:pt x="832" y="877"/>
                  </a:lnTo>
                  <a:lnTo>
                    <a:pt x="825" y="859"/>
                  </a:lnTo>
                  <a:lnTo>
                    <a:pt x="816" y="842"/>
                  </a:lnTo>
                  <a:lnTo>
                    <a:pt x="805" y="825"/>
                  </a:lnTo>
                  <a:lnTo>
                    <a:pt x="794" y="811"/>
                  </a:lnTo>
                  <a:lnTo>
                    <a:pt x="781" y="798"/>
                  </a:lnTo>
                  <a:lnTo>
                    <a:pt x="768" y="785"/>
                  </a:lnTo>
                  <a:lnTo>
                    <a:pt x="753" y="774"/>
                  </a:lnTo>
                  <a:lnTo>
                    <a:pt x="738" y="765"/>
                  </a:lnTo>
                  <a:lnTo>
                    <a:pt x="722" y="755"/>
                  </a:lnTo>
                  <a:lnTo>
                    <a:pt x="705" y="746"/>
                  </a:lnTo>
                  <a:lnTo>
                    <a:pt x="668" y="733"/>
                  </a:lnTo>
                  <a:lnTo>
                    <a:pt x="628" y="722"/>
                  </a:lnTo>
                  <a:lnTo>
                    <a:pt x="584" y="715"/>
                  </a:lnTo>
                  <a:lnTo>
                    <a:pt x="538" y="709"/>
                  </a:lnTo>
                  <a:lnTo>
                    <a:pt x="490" y="706"/>
                  </a:lnTo>
                  <a:lnTo>
                    <a:pt x="440" y="704"/>
                  </a:lnTo>
                  <a:lnTo>
                    <a:pt x="332" y="702"/>
                  </a:lnTo>
                  <a:lnTo>
                    <a:pt x="306" y="702"/>
                  </a:lnTo>
                  <a:close/>
                  <a:moveTo>
                    <a:pt x="306" y="601"/>
                  </a:moveTo>
                  <a:lnTo>
                    <a:pt x="354" y="601"/>
                  </a:lnTo>
                  <a:lnTo>
                    <a:pt x="424" y="599"/>
                  </a:lnTo>
                  <a:lnTo>
                    <a:pt x="460" y="595"/>
                  </a:lnTo>
                  <a:lnTo>
                    <a:pt x="497" y="592"/>
                  </a:lnTo>
                  <a:lnTo>
                    <a:pt x="534" y="586"/>
                  </a:lnTo>
                  <a:lnTo>
                    <a:pt x="571" y="579"/>
                  </a:lnTo>
                  <a:lnTo>
                    <a:pt x="606" y="569"/>
                  </a:lnTo>
                  <a:lnTo>
                    <a:pt x="641" y="557"/>
                  </a:lnTo>
                  <a:lnTo>
                    <a:pt x="672" y="540"/>
                  </a:lnTo>
                  <a:lnTo>
                    <a:pt x="687" y="531"/>
                  </a:lnTo>
                  <a:lnTo>
                    <a:pt x="702" y="522"/>
                  </a:lnTo>
                  <a:lnTo>
                    <a:pt x="716" y="510"/>
                  </a:lnTo>
                  <a:lnTo>
                    <a:pt x="727" y="499"/>
                  </a:lnTo>
                  <a:lnTo>
                    <a:pt x="740" y="487"/>
                  </a:lnTo>
                  <a:lnTo>
                    <a:pt x="751" y="472"/>
                  </a:lnTo>
                  <a:lnTo>
                    <a:pt x="761" y="457"/>
                  </a:lnTo>
                  <a:lnTo>
                    <a:pt x="770" y="442"/>
                  </a:lnTo>
                  <a:lnTo>
                    <a:pt x="777" y="424"/>
                  </a:lnTo>
                  <a:lnTo>
                    <a:pt x="783" y="407"/>
                  </a:lnTo>
                  <a:lnTo>
                    <a:pt x="788" y="387"/>
                  </a:lnTo>
                  <a:lnTo>
                    <a:pt x="792" y="367"/>
                  </a:lnTo>
                  <a:lnTo>
                    <a:pt x="794" y="345"/>
                  </a:lnTo>
                  <a:lnTo>
                    <a:pt x="796" y="323"/>
                  </a:lnTo>
                  <a:lnTo>
                    <a:pt x="794" y="291"/>
                  </a:lnTo>
                  <a:lnTo>
                    <a:pt x="790" y="262"/>
                  </a:lnTo>
                  <a:lnTo>
                    <a:pt x="783" y="238"/>
                  </a:lnTo>
                  <a:lnTo>
                    <a:pt x="772" y="216"/>
                  </a:lnTo>
                  <a:lnTo>
                    <a:pt x="759" y="196"/>
                  </a:lnTo>
                  <a:lnTo>
                    <a:pt x="744" y="179"/>
                  </a:lnTo>
                  <a:lnTo>
                    <a:pt x="726" y="164"/>
                  </a:lnTo>
                  <a:lnTo>
                    <a:pt x="705" y="151"/>
                  </a:lnTo>
                  <a:lnTo>
                    <a:pt x="683" y="140"/>
                  </a:lnTo>
                  <a:lnTo>
                    <a:pt x="657" y="131"/>
                  </a:lnTo>
                  <a:lnTo>
                    <a:pt x="632" y="126"/>
                  </a:lnTo>
                  <a:lnTo>
                    <a:pt x="602" y="120"/>
                  </a:lnTo>
                  <a:lnTo>
                    <a:pt x="573" y="116"/>
                  </a:lnTo>
                  <a:lnTo>
                    <a:pt x="540" y="113"/>
                  </a:lnTo>
                  <a:lnTo>
                    <a:pt x="470" y="111"/>
                  </a:lnTo>
                  <a:lnTo>
                    <a:pt x="391" y="115"/>
                  </a:lnTo>
                  <a:lnTo>
                    <a:pt x="306" y="120"/>
                  </a:lnTo>
                  <a:lnTo>
                    <a:pt x="306" y="601"/>
                  </a:lnTo>
                  <a:close/>
                </a:path>
              </a:pathLst>
            </a:custGeom>
            <a:solidFill>
              <a:srgbClr val="00457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" name="Freeform 8"/>
            <p:cNvSpPr>
              <a:spLocks/>
            </p:cNvSpPr>
            <p:nvPr/>
          </p:nvSpPr>
          <p:spPr bwMode="blackGray">
            <a:xfrm>
              <a:off x="7656437" y="356378"/>
              <a:ext cx="144148" cy="186307"/>
            </a:xfrm>
            <a:custGeom>
              <a:avLst/>
              <a:gdLst>
                <a:gd name="T0" fmla="*/ 2147483647 w 1112"/>
                <a:gd name="T1" fmla="*/ 2147483647 h 1437"/>
                <a:gd name="T2" fmla="*/ 2147483647 w 1112"/>
                <a:gd name="T3" fmla="*/ 2147483647 h 1437"/>
                <a:gd name="T4" fmla="*/ 2147483647 w 1112"/>
                <a:gd name="T5" fmla="*/ 2147483647 h 1437"/>
                <a:gd name="T6" fmla="*/ 0 w 1112"/>
                <a:gd name="T7" fmla="*/ 2147483647 h 1437"/>
                <a:gd name="T8" fmla="*/ 2147483647 w 1112"/>
                <a:gd name="T9" fmla="*/ 2147483647 h 1437"/>
                <a:gd name="T10" fmla="*/ 2147483647 w 1112"/>
                <a:gd name="T11" fmla="*/ 2147483647 h 1437"/>
                <a:gd name="T12" fmla="*/ 2147483647 w 1112"/>
                <a:gd name="T13" fmla="*/ 2147483647 h 1437"/>
                <a:gd name="T14" fmla="*/ 2147483647 w 1112"/>
                <a:gd name="T15" fmla="*/ 2147483647 h 1437"/>
                <a:gd name="T16" fmla="*/ 2147483647 w 1112"/>
                <a:gd name="T17" fmla="*/ 2147483647 h 1437"/>
                <a:gd name="T18" fmla="*/ 2147483647 w 1112"/>
                <a:gd name="T19" fmla="*/ 2147483647 h 1437"/>
                <a:gd name="T20" fmla="*/ 2147483647 w 1112"/>
                <a:gd name="T21" fmla="*/ 2147483647 h 1437"/>
                <a:gd name="T22" fmla="*/ 2147483647 w 1112"/>
                <a:gd name="T23" fmla="*/ 2147483647 h 1437"/>
                <a:gd name="T24" fmla="*/ 2147483647 w 1112"/>
                <a:gd name="T25" fmla="*/ 2147483647 h 1437"/>
                <a:gd name="T26" fmla="*/ 2147483647 w 1112"/>
                <a:gd name="T27" fmla="*/ 2147483647 h 1437"/>
                <a:gd name="T28" fmla="*/ 2147483647 w 1112"/>
                <a:gd name="T29" fmla="*/ 2147483647 h 1437"/>
                <a:gd name="T30" fmla="*/ 2147483647 w 1112"/>
                <a:gd name="T31" fmla="*/ 2147483647 h 1437"/>
                <a:gd name="T32" fmla="*/ 2147483647 w 1112"/>
                <a:gd name="T33" fmla="*/ 2147483647 h 1437"/>
                <a:gd name="T34" fmla="*/ 2147483647 w 1112"/>
                <a:gd name="T35" fmla="*/ 2147483647 h 1437"/>
                <a:gd name="T36" fmla="*/ 2147483647 w 1112"/>
                <a:gd name="T37" fmla="*/ 2147483647 h 1437"/>
                <a:gd name="T38" fmla="*/ 2147483647 w 1112"/>
                <a:gd name="T39" fmla="*/ 0 h 1437"/>
                <a:gd name="T40" fmla="*/ 2147483647 w 1112"/>
                <a:gd name="T41" fmla="*/ 0 h 1437"/>
                <a:gd name="T42" fmla="*/ 2147483647 w 1112"/>
                <a:gd name="T43" fmla="*/ 2147483647 h 1437"/>
                <a:gd name="T44" fmla="*/ 2147483647 w 1112"/>
                <a:gd name="T45" fmla="*/ 2147483647 h 1437"/>
                <a:gd name="T46" fmla="*/ 2147483647 w 1112"/>
                <a:gd name="T47" fmla="*/ 2147483647 h 1437"/>
                <a:gd name="T48" fmla="*/ 2147483647 w 1112"/>
                <a:gd name="T49" fmla="*/ 2147483647 h 1437"/>
                <a:gd name="T50" fmla="*/ 2147483647 w 1112"/>
                <a:gd name="T51" fmla="*/ 2147483647 h 1437"/>
                <a:gd name="T52" fmla="*/ 2147483647 w 1112"/>
                <a:gd name="T53" fmla="*/ 2147483647 h 1437"/>
                <a:gd name="T54" fmla="*/ 2147483647 w 1112"/>
                <a:gd name="T55" fmla="*/ 2147483647 h 1437"/>
                <a:gd name="T56" fmla="*/ 2147483647 w 1112"/>
                <a:gd name="T57" fmla="*/ 2147483647 h 1437"/>
                <a:gd name="T58" fmla="*/ 2147483647 w 1112"/>
                <a:gd name="T59" fmla="*/ 2147483647 h 1437"/>
                <a:gd name="T60" fmla="*/ 2147483647 w 1112"/>
                <a:gd name="T61" fmla="*/ 2147483647 h 1437"/>
                <a:gd name="T62" fmla="*/ 2147483647 w 1112"/>
                <a:gd name="T63" fmla="*/ 2147483647 h 1437"/>
                <a:gd name="T64" fmla="*/ 2147483647 w 1112"/>
                <a:gd name="T65" fmla="*/ 2147483647 h 1437"/>
                <a:gd name="T66" fmla="*/ 2147483647 w 1112"/>
                <a:gd name="T67" fmla="*/ 2147483647 h 1437"/>
                <a:gd name="T68" fmla="*/ 2147483647 w 1112"/>
                <a:gd name="T69" fmla="*/ 2147483647 h 1437"/>
                <a:gd name="T70" fmla="*/ 2147483647 w 1112"/>
                <a:gd name="T71" fmla="*/ 2147483647 h 1437"/>
                <a:gd name="T72" fmla="*/ 2147483647 w 1112"/>
                <a:gd name="T73" fmla="*/ 2147483647 h 1437"/>
                <a:gd name="T74" fmla="*/ 2147483647 w 1112"/>
                <a:gd name="T75" fmla="*/ 2147483647 h 1437"/>
                <a:gd name="T76" fmla="*/ 2147483647 w 1112"/>
                <a:gd name="T77" fmla="*/ 2147483647 h 1437"/>
                <a:gd name="T78" fmla="*/ 2147483647 w 1112"/>
                <a:gd name="T79" fmla="*/ 2147483647 h 1437"/>
                <a:gd name="T80" fmla="*/ 2147483647 w 1112"/>
                <a:gd name="T81" fmla="*/ 2147483647 h 1437"/>
                <a:gd name="T82" fmla="*/ 2147483647 w 1112"/>
                <a:gd name="T83" fmla="*/ 2147483647 h 1437"/>
                <a:gd name="T84" fmla="*/ 2147483647 w 1112"/>
                <a:gd name="T85" fmla="*/ 2147483647 h 1437"/>
                <a:gd name="T86" fmla="*/ 2147483647 w 1112"/>
                <a:gd name="T87" fmla="*/ 2147483647 h 1437"/>
                <a:gd name="T88" fmla="*/ 2147483647 w 1112"/>
                <a:gd name="T89" fmla="*/ 2147483647 h 1437"/>
                <a:gd name="T90" fmla="*/ 2147483647 w 1112"/>
                <a:gd name="T91" fmla="*/ 2147483647 h 1437"/>
                <a:gd name="T92" fmla="*/ 2147483647 w 1112"/>
                <a:gd name="T93" fmla="*/ 2147483647 h 1437"/>
                <a:gd name="T94" fmla="*/ 2147483647 w 1112"/>
                <a:gd name="T95" fmla="*/ 2147483647 h 1437"/>
                <a:gd name="T96" fmla="*/ 2147483647 w 1112"/>
                <a:gd name="T97" fmla="*/ 2147483647 h 1437"/>
                <a:gd name="T98" fmla="*/ 2147483647 w 1112"/>
                <a:gd name="T99" fmla="*/ 2147483647 h 1437"/>
                <a:gd name="T100" fmla="*/ 2147483647 w 1112"/>
                <a:gd name="T101" fmla="*/ 2147483647 h 1437"/>
                <a:gd name="T102" fmla="*/ 2147483647 w 1112"/>
                <a:gd name="T103" fmla="*/ 2147483647 h 1437"/>
                <a:gd name="T104" fmla="*/ 2147483647 w 1112"/>
                <a:gd name="T105" fmla="*/ 2147483647 h 1437"/>
                <a:gd name="T106" fmla="*/ 2147483647 w 1112"/>
                <a:gd name="T107" fmla="*/ 2147483647 h 1437"/>
                <a:gd name="T108" fmla="*/ 2147483647 w 1112"/>
                <a:gd name="T109" fmla="*/ 2147483647 h 1437"/>
                <a:gd name="T110" fmla="*/ 2147483647 w 1112"/>
                <a:gd name="T111" fmla="*/ 2147483647 h 1437"/>
                <a:gd name="T112" fmla="*/ 2147483647 w 1112"/>
                <a:gd name="T113" fmla="*/ 2147483647 h 1437"/>
                <a:gd name="T114" fmla="*/ 2147483647 w 1112"/>
                <a:gd name="T115" fmla="*/ 2147483647 h 1437"/>
                <a:gd name="T116" fmla="*/ 2147483647 w 1112"/>
                <a:gd name="T117" fmla="*/ 2147483647 h 1437"/>
                <a:gd name="T118" fmla="*/ 2147483647 w 1112"/>
                <a:gd name="T119" fmla="*/ 2147483647 h 1437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112" h="1437">
                  <a:moveTo>
                    <a:pt x="529" y="1437"/>
                  </a:moveTo>
                  <a:lnTo>
                    <a:pt x="529" y="1437"/>
                  </a:lnTo>
                  <a:lnTo>
                    <a:pt x="387" y="1435"/>
                  </a:lnTo>
                  <a:lnTo>
                    <a:pt x="245" y="1431"/>
                  </a:lnTo>
                  <a:lnTo>
                    <a:pt x="133" y="1429"/>
                  </a:lnTo>
                  <a:lnTo>
                    <a:pt x="21" y="1428"/>
                  </a:lnTo>
                  <a:lnTo>
                    <a:pt x="0" y="1428"/>
                  </a:lnTo>
                  <a:lnTo>
                    <a:pt x="9" y="1409"/>
                  </a:lnTo>
                  <a:lnTo>
                    <a:pt x="21" y="1382"/>
                  </a:lnTo>
                  <a:lnTo>
                    <a:pt x="32" y="1350"/>
                  </a:lnTo>
                  <a:lnTo>
                    <a:pt x="43" y="1319"/>
                  </a:lnTo>
                  <a:lnTo>
                    <a:pt x="50" y="1286"/>
                  </a:lnTo>
                  <a:lnTo>
                    <a:pt x="57" y="1251"/>
                  </a:lnTo>
                  <a:lnTo>
                    <a:pt x="63" y="1216"/>
                  </a:lnTo>
                  <a:lnTo>
                    <a:pt x="72" y="1146"/>
                  </a:lnTo>
                  <a:lnTo>
                    <a:pt x="78" y="1074"/>
                  </a:lnTo>
                  <a:lnTo>
                    <a:pt x="79" y="1004"/>
                  </a:lnTo>
                  <a:lnTo>
                    <a:pt x="81" y="871"/>
                  </a:lnTo>
                  <a:lnTo>
                    <a:pt x="81" y="317"/>
                  </a:lnTo>
                  <a:lnTo>
                    <a:pt x="79" y="243"/>
                  </a:lnTo>
                  <a:lnTo>
                    <a:pt x="78" y="207"/>
                  </a:lnTo>
                  <a:lnTo>
                    <a:pt x="76" y="170"/>
                  </a:lnTo>
                  <a:lnTo>
                    <a:pt x="70" y="135"/>
                  </a:lnTo>
                  <a:lnTo>
                    <a:pt x="61" y="100"/>
                  </a:lnTo>
                  <a:lnTo>
                    <a:pt x="55" y="85"/>
                  </a:lnTo>
                  <a:lnTo>
                    <a:pt x="50" y="68"/>
                  </a:lnTo>
                  <a:lnTo>
                    <a:pt x="43" y="56"/>
                  </a:lnTo>
                  <a:lnTo>
                    <a:pt x="33" y="41"/>
                  </a:lnTo>
                  <a:lnTo>
                    <a:pt x="21" y="22"/>
                  </a:lnTo>
                  <a:lnTo>
                    <a:pt x="44" y="22"/>
                  </a:lnTo>
                  <a:lnTo>
                    <a:pt x="118" y="21"/>
                  </a:lnTo>
                  <a:lnTo>
                    <a:pt x="192" y="19"/>
                  </a:lnTo>
                  <a:lnTo>
                    <a:pt x="341" y="11"/>
                  </a:lnTo>
                  <a:lnTo>
                    <a:pt x="518" y="4"/>
                  </a:lnTo>
                  <a:lnTo>
                    <a:pt x="611" y="0"/>
                  </a:lnTo>
                  <a:lnTo>
                    <a:pt x="694" y="0"/>
                  </a:lnTo>
                  <a:lnTo>
                    <a:pt x="733" y="2"/>
                  </a:lnTo>
                  <a:lnTo>
                    <a:pt x="770" y="6"/>
                  </a:lnTo>
                  <a:lnTo>
                    <a:pt x="807" y="11"/>
                  </a:lnTo>
                  <a:lnTo>
                    <a:pt x="838" y="19"/>
                  </a:lnTo>
                  <a:lnTo>
                    <a:pt x="869" y="30"/>
                  </a:lnTo>
                  <a:lnTo>
                    <a:pt x="899" y="43"/>
                  </a:lnTo>
                  <a:lnTo>
                    <a:pt x="924" y="56"/>
                  </a:lnTo>
                  <a:lnTo>
                    <a:pt x="946" y="72"/>
                  </a:lnTo>
                  <a:lnTo>
                    <a:pt x="969" y="92"/>
                  </a:lnTo>
                  <a:lnTo>
                    <a:pt x="987" y="113"/>
                  </a:lnTo>
                  <a:lnTo>
                    <a:pt x="1002" y="135"/>
                  </a:lnTo>
                  <a:lnTo>
                    <a:pt x="1015" y="159"/>
                  </a:lnTo>
                  <a:lnTo>
                    <a:pt x="1026" y="186"/>
                  </a:lnTo>
                  <a:lnTo>
                    <a:pt x="1033" y="214"/>
                  </a:lnTo>
                  <a:lnTo>
                    <a:pt x="1037" y="243"/>
                  </a:lnTo>
                  <a:lnTo>
                    <a:pt x="1039" y="275"/>
                  </a:lnTo>
                  <a:lnTo>
                    <a:pt x="1037" y="308"/>
                  </a:lnTo>
                  <a:lnTo>
                    <a:pt x="1033" y="339"/>
                  </a:lnTo>
                  <a:lnTo>
                    <a:pt x="1024" y="371"/>
                  </a:lnTo>
                  <a:lnTo>
                    <a:pt x="1015" y="398"/>
                  </a:lnTo>
                  <a:lnTo>
                    <a:pt x="1002" y="424"/>
                  </a:lnTo>
                  <a:lnTo>
                    <a:pt x="985" y="448"/>
                  </a:lnTo>
                  <a:lnTo>
                    <a:pt x="969" y="470"/>
                  </a:lnTo>
                  <a:lnTo>
                    <a:pt x="948" y="492"/>
                  </a:lnTo>
                  <a:lnTo>
                    <a:pt x="928" y="512"/>
                  </a:lnTo>
                  <a:lnTo>
                    <a:pt x="904" y="531"/>
                  </a:lnTo>
                  <a:lnTo>
                    <a:pt x="880" y="547"/>
                  </a:lnTo>
                  <a:lnTo>
                    <a:pt x="856" y="564"/>
                  </a:lnTo>
                  <a:lnTo>
                    <a:pt x="829" y="579"/>
                  </a:lnTo>
                  <a:lnTo>
                    <a:pt x="803" y="592"/>
                  </a:lnTo>
                  <a:lnTo>
                    <a:pt x="748" y="617"/>
                  </a:lnTo>
                  <a:lnTo>
                    <a:pt x="783" y="626"/>
                  </a:lnTo>
                  <a:lnTo>
                    <a:pt x="816" y="638"/>
                  </a:lnTo>
                  <a:lnTo>
                    <a:pt x="851" y="649"/>
                  </a:lnTo>
                  <a:lnTo>
                    <a:pt x="882" y="660"/>
                  </a:lnTo>
                  <a:lnTo>
                    <a:pt x="913" y="674"/>
                  </a:lnTo>
                  <a:lnTo>
                    <a:pt x="945" y="691"/>
                  </a:lnTo>
                  <a:lnTo>
                    <a:pt x="972" y="708"/>
                  </a:lnTo>
                  <a:lnTo>
                    <a:pt x="1000" y="728"/>
                  </a:lnTo>
                  <a:lnTo>
                    <a:pt x="1024" y="750"/>
                  </a:lnTo>
                  <a:lnTo>
                    <a:pt x="1046" y="774"/>
                  </a:lnTo>
                  <a:lnTo>
                    <a:pt x="1064" y="801"/>
                  </a:lnTo>
                  <a:lnTo>
                    <a:pt x="1081" y="831"/>
                  </a:lnTo>
                  <a:lnTo>
                    <a:pt x="1094" y="864"/>
                  </a:lnTo>
                  <a:lnTo>
                    <a:pt x="1105" y="901"/>
                  </a:lnTo>
                  <a:lnTo>
                    <a:pt x="1110" y="940"/>
                  </a:lnTo>
                  <a:lnTo>
                    <a:pt x="1112" y="982"/>
                  </a:lnTo>
                  <a:lnTo>
                    <a:pt x="1112" y="1010"/>
                  </a:lnTo>
                  <a:lnTo>
                    <a:pt x="1110" y="1037"/>
                  </a:lnTo>
                  <a:lnTo>
                    <a:pt x="1107" y="1063"/>
                  </a:lnTo>
                  <a:lnTo>
                    <a:pt x="1103" y="1087"/>
                  </a:lnTo>
                  <a:lnTo>
                    <a:pt x="1097" y="1111"/>
                  </a:lnTo>
                  <a:lnTo>
                    <a:pt x="1092" y="1135"/>
                  </a:lnTo>
                  <a:lnTo>
                    <a:pt x="1083" y="1157"/>
                  </a:lnTo>
                  <a:lnTo>
                    <a:pt x="1075" y="1179"/>
                  </a:lnTo>
                  <a:lnTo>
                    <a:pt x="1064" y="1199"/>
                  </a:lnTo>
                  <a:lnTo>
                    <a:pt x="1053" y="1219"/>
                  </a:lnTo>
                  <a:lnTo>
                    <a:pt x="1042" y="1238"/>
                  </a:lnTo>
                  <a:lnTo>
                    <a:pt x="1027" y="1256"/>
                  </a:lnTo>
                  <a:lnTo>
                    <a:pt x="1015" y="1275"/>
                  </a:lnTo>
                  <a:lnTo>
                    <a:pt x="998" y="1289"/>
                  </a:lnTo>
                  <a:lnTo>
                    <a:pt x="981" y="1306"/>
                  </a:lnTo>
                  <a:lnTo>
                    <a:pt x="963" y="1321"/>
                  </a:lnTo>
                  <a:lnTo>
                    <a:pt x="945" y="1336"/>
                  </a:lnTo>
                  <a:lnTo>
                    <a:pt x="924" y="1348"/>
                  </a:lnTo>
                  <a:lnTo>
                    <a:pt x="904" y="1359"/>
                  </a:lnTo>
                  <a:lnTo>
                    <a:pt x="882" y="1371"/>
                  </a:lnTo>
                  <a:lnTo>
                    <a:pt x="858" y="1382"/>
                  </a:lnTo>
                  <a:lnTo>
                    <a:pt x="834" y="1391"/>
                  </a:lnTo>
                  <a:lnTo>
                    <a:pt x="808" y="1400"/>
                  </a:lnTo>
                  <a:lnTo>
                    <a:pt x="781" y="1407"/>
                  </a:lnTo>
                  <a:lnTo>
                    <a:pt x="753" y="1415"/>
                  </a:lnTo>
                  <a:lnTo>
                    <a:pt x="724" y="1420"/>
                  </a:lnTo>
                  <a:lnTo>
                    <a:pt x="663" y="1429"/>
                  </a:lnTo>
                  <a:lnTo>
                    <a:pt x="599" y="1435"/>
                  </a:lnTo>
                  <a:lnTo>
                    <a:pt x="529" y="1437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" name="Freeform 9"/>
            <p:cNvSpPr>
              <a:spLocks/>
            </p:cNvSpPr>
            <p:nvPr/>
          </p:nvSpPr>
          <p:spPr bwMode="blackGray">
            <a:xfrm>
              <a:off x="7695907" y="447385"/>
              <a:ext cx="71216" cy="80704"/>
            </a:xfrm>
            <a:custGeom>
              <a:avLst/>
              <a:gdLst>
                <a:gd name="T0" fmla="*/ 0 w 550"/>
                <a:gd name="T1" fmla="*/ 0 h 622"/>
                <a:gd name="T2" fmla="*/ 0 w 550"/>
                <a:gd name="T3" fmla="*/ 2147483647 h 622"/>
                <a:gd name="T4" fmla="*/ 0 w 550"/>
                <a:gd name="T5" fmla="*/ 2147483647 h 622"/>
                <a:gd name="T6" fmla="*/ 2147483647 w 550"/>
                <a:gd name="T7" fmla="*/ 2147483647 h 622"/>
                <a:gd name="T8" fmla="*/ 2147483647 w 550"/>
                <a:gd name="T9" fmla="*/ 2147483647 h 622"/>
                <a:gd name="T10" fmla="*/ 2147483647 w 550"/>
                <a:gd name="T11" fmla="*/ 2147483647 h 622"/>
                <a:gd name="T12" fmla="*/ 2147483647 w 550"/>
                <a:gd name="T13" fmla="*/ 2147483647 h 622"/>
                <a:gd name="T14" fmla="*/ 2147483647 w 550"/>
                <a:gd name="T15" fmla="*/ 2147483647 h 622"/>
                <a:gd name="T16" fmla="*/ 2147483647 w 550"/>
                <a:gd name="T17" fmla="*/ 2147483647 h 622"/>
                <a:gd name="T18" fmla="*/ 2147483647 w 550"/>
                <a:gd name="T19" fmla="*/ 2147483647 h 622"/>
                <a:gd name="T20" fmla="*/ 2147483647 w 550"/>
                <a:gd name="T21" fmla="*/ 2147483647 h 622"/>
                <a:gd name="T22" fmla="*/ 2147483647 w 550"/>
                <a:gd name="T23" fmla="*/ 2147483647 h 622"/>
                <a:gd name="T24" fmla="*/ 2147483647 w 550"/>
                <a:gd name="T25" fmla="*/ 2147483647 h 622"/>
                <a:gd name="T26" fmla="*/ 2147483647 w 550"/>
                <a:gd name="T27" fmla="*/ 2147483647 h 622"/>
                <a:gd name="T28" fmla="*/ 2147483647 w 550"/>
                <a:gd name="T29" fmla="*/ 2147483647 h 622"/>
                <a:gd name="T30" fmla="*/ 2147483647 w 550"/>
                <a:gd name="T31" fmla="*/ 2147483647 h 622"/>
                <a:gd name="T32" fmla="*/ 2147483647 w 550"/>
                <a:gd name="T33" fmla="*/ 2147483647 h 622"/>
                <a:gd name="T34" fmla="*/ 2147483647 w 550"/>
                <a:gd name="T35" fmla="*/ 2147483647 h 622"/>
                <a:gd name="T36" fmla="*/ 2147483647 w 550"/>
                <a:gd name="T37" fmla="*/ 2147483647 h 622"/>
                <a:gd name="T38" fmla="*/ 2147483647 w 550"/>
                <a:gd name="T39" fmla="*/ 2147483647 h 622"/>
                <a:gd name="T40" fmla="*/ 2147483647 w 550"/>
                <a:gd name="T41" fmla="*/ 2147483647 h 622"/>
                <a:gd name="T42" fmla="*/ 2147483647 w 550"/>
                <a:gd name="T43" fmla="*/ 2147483647 h 622"/>
                <a:gd name="T44" fmla="*/ 2147483647 w 550"/>
                <a:gd name="T45" fmla="*/ 2147483647 h 622"/>
                <a:gd name="T46" fmla="*/ 2147483647 w 550"/>
                <a:gd name="T47" fmla="*/ 2147483647 h 622"/>
                <a:gd name="T48" fmla="*/ 2147483647 w 550"/>
                <a:gd name="T49" fmla="*/ 2147483647 h 622"/>
                <a:gd name="T50" fmla="*/ 2147483647 w 550"/>
                <a:gd name="T51" fmla="*/ 2147483647 h 622"/>
                <a:gd name="T52" fmla="*/ 2147483647 w 550"/>
                <a:gd name="T53" fmla="*/ 2147483647 h 622"/>
                <a:gd name="T54" fmla="*/ 2147483647 w 550"/>
                <a:gd name="T55" fmla="*/ 2147483647 h 622"/>
                <a:gd name="T56" fmla="*/ 2147483647 w 550"/>
                <a:gd name="T57" fmla="*/ 2147483647 h 622"/>
                <a:gd name="T58" fmla="*/ 2147483647 w 550"/>
                <a:gd name="T59" fmla="*/ 2147483647 h 622"/>
                <a:gd name="T60" fmla="*/ 2147483647 w 550"/>
                <a:gd name="T61" fmla="*/ 2147483647 h 622"/>
                <a:gd name="T62" fmla="*/ 2147483647 w 550"/>
                <a:gd name="T63" fmla="*/ 2147483647 h 622"/>
                <a:gd name="T64" fmla="*/ 2147483647 w 550"/>
                <a:gd name="T65" fmla="*/ 2147483647 h 622"/>
                <a:gd name="T66" fmla="*/ 2147483647 w 550"/>
                <a:gd name="T67" fmla="*/ 2147483647 h 622"/>
                <a:gd name="T68" fmla="*/ 2147483647 w 550"/>
                <a:gd name="T69" fmla="*/ 2147483647 h 622"/>
                <a:gd name="T70" fmla="*/ 2147483647 w 550"/>
                <a:gd name="T71" fmla="*/ 2147483647 h 622"/>
                <a:gd name="T72" fmla="*/ 2147483647 w 550"/>
                <a:gd name="T73" fmla="*/ 2147483647 h 622"/>
                <a:gd name="T74" fmla="*/ 2147483647 w 550"/>
                <a:gd name="T75" fmla="*/ 2147483647 h 622"/>
                <a:gd name="T76" fmla="*/ 2147483647 w 550"/>
                <a:gd name="T77" fmla="*/ 2147483647 h 622"/>
                <a:gd name="T78" fmla="*/ 2147483647 w 550"/>
                <a:gd name="T79" fmla="*/ 2147483647 h 622"/>
                <a:gd name="T80" fmla="*/ 2147483647 w 550"/>
                <a:gd name="T81" fmla="*/ 2147483647 h 622"/>
                <a:gd name="T82" fmla="*/ 2147483647 w 550"/>
                <a:gd name="T83" fmla="*/ 2147483647 h 622"/>
                <a:gd name="T84" fmla="*/ 2147483647 w 550"/>
                <a:gd name="T85" fmla="*/ 2147483647 h 622"/>
                <a:gd name="T86" fmla="*/ 2147483647 w 550"/>
                <a:gd name="T87" fmla="*/ 2147483647 h 622"/>
                <a:gd name="T88" fmla="*/ 2147483647 w 550"/>
                <a:gd name="T89" fmla="*/ 2147483647 h 622"/>
                <a:gd name="T90" fmla="*/ 2147483647 w 550"/>
                <a:gd name="T91" fmla="*/ 2147483647 h 622"/>
                <a:gd name="T92" fmla="*/ 2147483647 w 550"/>
                <a:gd name="T93" fmla="*/ 2147483647 h 622"/>
                <a:gd name="T94" fmla="*/ 2147483647 w 550"/>
                <a:gd name="T95" fmla="*/ 2147483647 h 622"/>
                <a:gd name="T96" fmla="*/ 2147483647 w 550"/>
                <a:gd name="T97" fmla="*/ 2147483647 h 622"/>
                <a:gd name="T98" fmla="*/ 2147483647 w 550"/>
                <a:gd name="T99" fmla="*/ 2147483647 h 622"/>
                <a:gd name="T100" fmla="*/ 2147483647 w 550"/>
                <a:gd name="T101" fmla="*/ 2147483647 h 622"/>
                <a:gd name="T102" fmla="*/ 2147483647 w 550"/>
                <a:gd name="T103" fmla="*/ 2147483647 h 622"/>
                <a:gd name="T104" fmla="*/ 2147483647 w 550"/>
                <a:gd name="T105" fmla="*/ 2147483647 h 622"/>
                <a:gd name="T106" fmla="*/ 2147483647 w 550"/>
                <a:gd name="T107" fmla="*/ 2147483647 h 622"/>
                <a:gd name="T108" fmla="*/ 2147483647 w 550"/>
                <a:gd name="T109" fmla="*/ 2147483647 h 622"/>
                <a:gd name="T110" fmla="*/ 2147483647 w 550"/>
                <a:gd name="T111" fmla="*/ 2147483647 h 622"/>
                <a:gd name="T112" fmla="*/ 2147483647 w 550"/>
                <a:gd name="T113" fmla="*/ 2147483647 h 622"/>
                <a:gd name="T114" fmla="*/ 2147483647 w 550"/>
                <a:gd name="T115" fmla="*/ 2147483647 h 622"/>
                <a:gd name="T116" fmla="*/ 2147483647 w 550"/>
                <a:gd name="T117" fmla="*/ 0 h 622"/>
                <a:gd name="T118" fmla="*/ 0 w 550"/>
                <a:gd name="T119" fmla="*/ 0 h 622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50" h="622">
                  <a:moveTo>
                    <a:pt x="0" y="0"/>
                  </a:moveTo>
                  <a:lnTo>
                    <a:pt x="0" y="330"/>
                  </a:lnTo>
                  <a:lnTo>
                    <a:pt x="2" y="416"/>
                  </a:lnTo>
                  <a:lnTo>
                    <a:pt x="5" y="451"/>
                  </a:lnTo>
                  <a:lnTo>
                    <a:pt x="9" y="482"/>
                  </a:lnTo>
                  <a:lnTo>
                    <a:pt x="13" y="510"/>
                  </a:lnTo>
                  <a:lnTo>
                    <a:pt x="20" y="534"/>
                  </a:lnTo>
                  <a:lnTo>
                    <a:pt x="27" y="554"/>
                  </a:lnTo>
                  <a:lnTo>
                    <a:pt x="37" y="571"/>
                  </a:lnTo>
                  <a:lnTo>
                    <a:pt x="48" y="586"/>
                  </a:lnTo>
                  <a:lnTo>
                    <a:pt x="59" y="597"/>
                  </a:lnTo>
                  <a:lnTo>
                    <a:pt x="73" y="606"/>
                  </a:lnTo>
                  <a:lnTo>
                    <a:pt x="90" y="613"/>
                  </a:lnTo>
                  <a:lnTo>
                    <a:pt x="108" y="617"/>
                  </a:lnTo>
                  <a:lnTo>
                    <a:pt x="129" y="621"/>
                  </a:lnTo>
                  <a:lnTo>
                    <a:pt x="151" y="622"/>
                  </a:lnTo>
                  <a:lnTo>
                    <a:pt x="175" y="622"/>
                  </a:lnTo>
                  <a:lnTo>
                    <a:pt x="219" y="622"/>
                  </a:lnTo>
                  <a:lnTo>
                    <a:pt x="261" y="619"/>
                  </a:lnTo>
                  <a:lnTo>
                    <a:pt x="300" y="613"/>
                  </a:lnTo>
                  <a:lnTo>
                    <a:pt x="337" y="604"/>
                  </a:lnTo>
                  <a:lnTo>
                    <a:pt x="370" y="595"/>
                  </a:lnTo>
                  <a:lnTo>
                    <a:pt x="399" y="582"/>
                  </a:lnTo>
                  <a:lnTo>
                    <a:pt x="429" y="565"/>
                  </a:lnTo>
                  <a:lnTo>
                    <a:pt x="453" y="549"/>
                  </a:lnTo>
                  <a:lnTo>
                    <a:pt x="475" y="529"/>
                  </a:lnTo>
                  <a:lnTo>
                    <a:pt x="495" y="506"/>
                  </a:lnTo>
                  <a:lnTo>
                    <a:pt x="512" y="481"/>
                  </a:lnTo>
                  <a:lnTo>
                    <a:pt x="524" y="453"/>
                  </a:lnTo>
                  <a:lnTo>
                    <a:pt x="536" y="424"/>
                  </a:lnTo>
                  <a:lnTo>
                    <a:pt x="543" y="390"/>
                  </a:lnTo>
                  <a:lnTo>
                    <a:pt x="548" y="355"/>
                  </a:lnTo>
                  <a:lnTo>
                    <a:pt x="550" y="317"/>
                  </a:lnTo>
                  <a:lnTo>
                    <a:pt x="548" y="289"/>
                  </a:lnTo>
                  <a:lnTo>
                    <a:pt x="547" y="263"/>
                  </a:lnTo>
                  <a:lnTo>
                    <a:pt x="543" y="239"/>
                  </a:lnTo>
                  <a:lnTo>
                    <a:pt x="539" y="215"/>
                  </a:lnTo>
                  <a:lnTo>
                    <a:pt x="534" y="195"/>
                  </a:lnTo>
                  <a:lnTo>
                    <a:pt x="526" y="175"/>
                  </a:lnTo>
                  <a:lnTo>
                    <a:pt x="519" y="157"/>
                  </a:lnTo>
                  <a:lnTo>
                    <a:pt x="510" y="140"/>
                  </a:lnTo>
                  <a:lnTo>
                    <a:pt x="499" y="123"/>
                  </a:lnTo>
                  <a:lnTo>
                    <a:pt x="488" y="109"/>
                  </a:lnTo>
                  <a:lnTo>
                    <a:pt x="475" y="96"/>
                  </a:lnTo>
                  <a:lnTo>
                    <a:pt x="462" y="83"/>
                  </a:lnTo>
                  <a:lnTo>
                    <a:pt x="447" y="72"/>
                  </a:lnTo>
                  <a:lnTo>
                    <a:pt x="432" y="63"/>
                  </a:lnTo>
                  <a:lnTo>
                    <a:pt x="416" y="53"/>
                  </a:lnTo>
                  <a:lnTo>
                    <a:pt x="399" y="44"/>
                  </a:lnTo>
                  <a:lnTo>
                    <a:pt x="362" y="31"/>
                  </a:lnTo>
                  <a:lnTo>
                    <a:pt x="322" y="20"/>
                  </a:lnTo>
                  <a:lnTo>
                    <a:pt x="278" y="13"/>
                  </a:lnTo>
                  <a:lnTo>
                    <a:pt x="232" y="7"/>
                  </a:lnTo>
                  <a:lnTo>
                    <a:pt x="184" y="4"/>
                  </a:lnTo>
                  <a:lnTo>
                    <a:pt x="134" y="2"/>
                  </a:lnTo>
                  <a:lnTo>
                    <a:pt x="26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" name="Freeform 10"/>
            <p:cNvSpPr>
              <a:spLocks/>
            </p:cNvSpPr>
            <p:nvPr/>
          </p:nvSpPr>
          <p:spPr bwMode="blackGray">
            <a:xfrm>
              <a:off x="7695907" y="370115"/>
              <a:ext cx="63494" cy="63533"/>
            </a:xfrm>
            <a:custGeom>
              <a:avLst/>
              <a:gdLst>
                <a:gd name="T0" fmla="*/ 0 w 490"/>
                <a:gd name="T1" fmla="*/ 2147483647 h 490"/>
                <a:gd name="T2" fmla="*/ 2147483647 w 490"/>
                <a:gd name="T3" fmla="*/ 2147483647 h 490"/>
                <a:gd name="T4" fmla="*/ 2147483647 w 490"/>
                <a:gd name="T5" fmla="*/ 2147483647 h 490"/>
                <a:gd name="T6" fmla="*/ 2147483647 w 490"/>
                <a:gd name="T7" fmla="*/ 2147483647 h 490"/>
                <a:gd name="T8" fmla="*/ 2147483647 w 490"/>
                <a:gd name="T9" fmla="*/ 2147483647 h 490"/>
                <a:gd name="T10" fmla="*/ 2147483647 w 490"/>
                <a:gd name="T11" fmla="*/ 2147483647 h 490"/>
                <a:gd name="T12" fmla="*/ 2147483647 w 490"/>
                <a:gd name="T13" fmla="*/ 2147483647 h 490"/>
                <a:gd name="T14" fmla="*/ 2147483647 w 490"/>
                <a:gd name="T15" fmla="*/ 2147483647 h 490"/>
                <a:gd name="T16" fmla="*/ 2147483647 w 490"/>
                <a:gd name="T17" fmla="*/ 2147483647 h 490"/>
                <a:gd name="T18" fmla="*/ 2147483647 w 490"/>
                <a:gd name="T19" fmla="*/ 2147483647 h 490"/>
                <a:gd name="T20" fmla="*/ 2147483647 w 490"/>
                <a:gd name="T21" fmla="*/ 2147483647 h 490"/>
                <a:gd name="T22" fmla="*/ 2147483647 w 490"/>
                <a:gd name="T23" fmla="*/ 2147483647 h 490"/>
                <a:gd name="T24" fmla="*/ 2147483647 w 490"/>
                <a:gd name="T25" fmla="*/ 2147483647 h 490"/>
                <a:gd name="T26" fmla="*/ 2147483647 w 490"/>
                <a:gd name="T27" fmla="*/ 2147483647 h 490"/>
                <a:gd name="T28" fmla="*/ 2147483647 w 490"/>
                <a:gd name="T29" fmla="*/ 2147483647 h 490"/>
                <a:gd name="T30" fmla="*/ 2147483647 w 490"/>
                <a:gd name="T31" fmla="*/ 2147483647 h 490"/>
                <a:gd name="T32" fmla="*/ 2147483647 w 490"/>
                <a:gd name="T33" fmla="*/ 2147483647 h 490"/>
                <a:gd name="T34" fmla="*/ 2147483647 w 490"/>
                <a:gd name="T35" fmla="*/ 2147483647 h 490"/>
                <a:gd name="T36" fmla="*/ 2147483647 w 490"/>
                <a:gd name="T37" fmla="*/ 2147483647 h 490"/>
                <a:gd name="T38" fmla="*/ 2147483647 w 490"/>
                <a:gd name="T39" fmla="*/ 2147483647 h 490"/>
                <a:gd name="T40" fmla="*/ 2147483647 w 490"/>
                <a:gd name="T41" fmla="*/ 2147483647 h 490"/>
                <a:gd name="T42" fmla="*/ 2147483647 w 490"/>
                <a:gd name="T43" fmla="*/ 2147483647 h 490"/>
                <a:gd name="T44" fmla="*/ 2147483647 w 490"/>
                <a:gd name="T45" fmla="*/ 2147483647 h 490"/>
                <a:gd name="T46" fmla="*/ 2147483647 w 490"/>
                <a:gd name="T47" fmla="*/ 2147483647 h 490"/>
                <a:gd name="T48" fmla="*/ 2147483647 w 490"/>
                <a:gd name="T49" fmla="*/ 2147483647 h 490"/>
                <a:gd name="T50" fmla="*/ 2147483647 w 490"/>
                <a:gd name="T51" fmla="*/ 2147483647 h 490"/>
                <a:gd name="T52" fmla="*/ 2147483647 w 490"/>
                <a:gd name="T53" fmla="*/ 2147483647 h 490"/>
                <a:gd name="T54" fmla="*/ 2147483647 w 490"/>
                <a:gd name="T55" fmla="*/ 2147483647 h 490"/>
                <a:gd name="T56" fmla="*/ 2147483647 w 490"/>
                <a:gd name="T57" fmla="*/ 2147483647 h 490"/>
                <a:gd name="T58" fmla="*/ 2147483647 w 490"/>
                <a:gd name="T59" fmla="*/ 2147483647 h 490"/>
                <a:gd name="T60" fmla="*/ 2147483647 w 490"/>
                <a:gd name="T61" fmla="*/ 2147483647 h 490"/>
                <a:gd name="T62" fmla="*/ 2147483647 w 490"/>
                <a:gd name="T63" fmla="*/ 2147483647 h 490"/>
                <a:gd name="T64" fmla="*/ 2147483647 w 490"/>
                <a:gd name="T65" fmla="*/ 2147483647 h 490"/>
                <a:gd name="T66" fmla="*/ 2147483647 w 490"/>
                <a:gd name="T67" fmla="*/ 2147483647 h 490"/>
                <a:gd name="T68" fmla="*/ 2147483647 w 490"/>
                <a:gd name="T69" fmla="*/ 2147483647 h 490"/>
                <a:gd name="T70" fmla="*/ 2147483647 w 490"/>
                <a:gd name="T71" fmla="*/ 2147483647 h 490"/>
                <a:gd name="T72" fmla="*/ 2147483647 w 490"/>
                <a:gd name="T73" fmla="*/ 2147483647 h 490"/>
                <a:gd name="T74" fmla="*/ 2147483647 w 490"/>
                <a:gd name="T75" fmla="*/ 2147483647 h 490"/>
                <a:gd name="T76" fmla="*/ 2147483647 w 490"/>
                <a:gd name="T77" fmla="*/ 2147483647 h 490"/>
                <a:gd name="T78" fmla="*/ 2147483647 w 490"/>
                <a:gd name="T79" fmla="*/ 2147483647 h 490"/>
                <a:gd name="T80" fmla="*/ 2147483647 w 490"/>
                <a:gd name="T81" fmla="*/ 0 h 490"/>
                <a:gd name="T82" fmla="*/ 2147483647 w 490"/>
                <a:gd name="T83" fmla="*/ 0 h 490"/>
                <a:gd name="T84" fmla="*/ 2147483647 w 490"/>
                <a:gd name="T85" fmla="*/ 2147483647 h 490"/>
                <a:gd name="T86" fmla="*/ 0 w 490"/>
                <a:gd name="T87" fmla="*/ 2147483647 h 490"/>
                <a:gd name="T88" fmla="*/ 0 w 490"/>
                <a:gd name="T89" fmla="*/ 2147483647 h 49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490" h="490">
                  <a:moveTo>
                    <a:pt x="0" y="490"/>
                  </a:moveTo>
                  <a:lnTo>
                    <a:pt x="48" y="490"/>
                  </a:lnTo>
                  <a:lnTo>
                    <a:pt x="118" y="488"/>
                  </a:lnTo>
                  <a:lnTo>
                    <a:pt x="154" y="484"/>
                  </a:lnTo>
                  <a:lnTo>
                    <a:pt x="191" y="481"/>
                  </a:lnTo>
                  <a:lnTo>
                    <a:pt x="228" y="475"/>
                  </a:lnTo>
                  <a:lnTo>
                    <a:pt x="265" y="468"/>
                  </a:lnTo>
                  <a:lnTo>
                    <a:pt x="300" y="458"/>
                  </a:lnTo>
                  <a:lnTo>
                    <a:pt x="335" y="446"/>
                  </a:lnTo>
                  <a:lnTo>
                    <a:pt x="366" y="429"/>
                  </a:lnTo>
                  <a:lnTo>
                    <a:pt x="381" y="420"/>
                  </a:lnTo>
                  <a:lnTo>
                    <a:pt x="396" y="411"/>
                  </a:lnTo>
                  <a:lnTo>
                    <a:pt x="410" y="399"/>
                  </a:lnTo>
                  <a:lnTo>
                    <a:pt x="421" y="388"/>
                  </a:lnTo>
                  <a:lnTo>
                    <a:pt x="434" y="376"/>
                  </a:lnTo>
                  <a:lnTo>
                    <a:pt x="445" y="361"/>
                  </a:lnTo>
                  <a:lnTo>
                    <a:pt x="455" y="346"/>
                  </a:lnTo>
                  <a:lnTo>
                    <a:pt x="464" y="331"/>
                  </a:lnTo>
                  <a:lnTo>
                    <a:pt x="471" y="313"/>
                  </a:lnTo>
                  <a:lnTo>
                    <a:pt x="477" y="296"/>
                  </a:lnTo>
                  <a:lnTo>
                    <a:pt x="482" y="276"/>
                  </a:lnTo>
                  <a:lnTo>
                    <a:pt x="486" y="256"/>
                  </a:lnTo>
                  <a:lnTo>
                    <a:pt x="488" y="234"/>
                  </a:lnTo>
                  <a:lnTo>
                    <a:pt x="490" y="212"/>
                  </a:lnTo>
                  <a:lnTo>
                    <a:pt x="488" y="180"/>
                  </a:lnTo>
                  <a:lnTo>
                    <a:pt x="484" y="151"/>
                  </a:lnTo>
                  <a:lnTo>
                    <a:pt x="477" y="127"/>
                  </a:lnTo>
                  <a:lnTo>
                    <a:pt x="466" y="105"/>
                  </a:lnTo>
                  <a:lnTo>
                    <a:pt x="453" y="85"/>
                  </a:lnTo>
                  <a:lnTo>
                    <a:pt x="438" y="68"/>
                  </a:lnTo>
                  <a:lnTo>
                    <a:pt x="420" y="53"/>
                  </a:lnTo>
                  <a:lnTo>
                    <a:pt x="399" y="40"/>
                  </a:lnTo>
                  <a:lnTo>
                    <a:pt x="377" y="29"/>
                  </a:lnTo>
                  <a:lnTo>
                    <a:pt x="351" y="20"/>
                  </a:lnTo>
                  <a:lnTo>
                    <a:pt x="326" y="15"/>
                  </a:lnTo>
                  <a:lnTo>
                    <a:pt x="296" y="9"/>
                  </a:lnTo>
                  <a:lnTo>
                    <a:pt x="267" y="5"/>
                  </a:lnTo>
                  <a:lnTo>
                    <a:pt x="234" y="2"/>
                  </a:lnTo>
                  <a:lnTo>
                    <a:pt x="164" y="0"/>
                  </a:lnTo>
                  <a:lnTo>
                    <a:pt x="85" y="4"/>
                  </a:lnTo>
                  <a:lnTo>
                    <a:pt x="0" y="9"/>
                  </a:lnTo>
                  <a:lnTo>
                    <a:pt x="0" y="49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" name="Freeform 11"/>
            <p:cNvSpPr>
              <a:spLocks/>
            </p:cNvSpPr>
            <p:nvPr/>
          </p:nvSpPr>
          <p:spPr bwMode="blackGray">
            <a:xfrm>
              <a:off x="7792864" y="358954"/>
              <a:ext cx="159593" cy="182872"/>
            </a:xfrm>
            <a:custGeom>
              <a:avLst/>
              <a:gdLst>
                <a:gd name="T0" fmla="*/ 2147483647 w 1234"/>
                <a:gd name="T1" fmla="*/ 2147483647 h 1406"/>
                <a:gd name="T2" fmla="*/ 2147483647 w 1234"/>
                <a:gd name="T3" fmla="*/ 2147483647 h 1406"/>
                <a:gd name="T4" fmla="*/ 2147483647 w 1234"/>
                <a:gd name="T5" fmla="*/ 2147483647 h 1406"/>
                <a:gd name="T6" fmla="*/ 2147483647 w 1234"/>
                <a:gd name="T7" fmla="*/ 2147483647 h 1406"/>
                <a:gd name="T8" fmla="*/ 2147483647 w 1234"/>
                <a:gd name="T9" fmla="*/ 2147483647 h 1406"/>
                <a:gd name="T10" fmla="*/ 2147483647 w 1234"/>
                <a:gd name="T11" fmla="*/ 2147483647 h 1406"/>
                <a:gd name="T12" fmla="*/ 2147483647 w 1234"/>
                <a:gd name="T13" fmla="*/ 2147483647 h 1406"/>
                <a:gd name="T14" fmla="*/ 2147483647 w 1234"/>
                <a:gd name="T15" fmla="*/ 2147483647 h 1406"/>
                <a:gd name="T16" fmla="*/ 2147483647 w 1234"/>
                <a:gd name="T17" fmla="*/ 2147483647 h 1406"/>
                <a:gd name="T18" fmla="*/ 2147483647 w 1234"/>
                <a:gd name="T19" fmla="*/ 2147483647 h 1406"/>
                <a:gd name="T20" fmla="*/ 2147483647 w 1234"/>
                <a:gd name="T21" fmla="*/ 2147483647 h 1406"/>
                <a:gd name="T22" fmla="*/ 2147483647 w 1234"/>
                <a:gd name="T23" fmla="*/ 2147483647 h 1406"/>
                <a:gd name="T24" fmla="*/ 2147483647 w 1234"/>
                <a:gd name="T25" fmla="*/ 2147483647 h 1406"/>
                <a:gd name="T26" fmla="*/ 2147483647 w 1234"/>
                <a:gd name="T27" fmla="*/ 2147483647 h 1406"/>
                <a:gd name="T28" fmla="*/ 2147483647 w 1234"/>
                <a:gd name="T29" fmla="*/ 2147483647 h 1406"/>
                <a:gd name="T30" fmla="*/ 2147483647 w 1234"/>
                <a:gd name="T31" fmla="*/ 2147483647 h 1406"/>
                <a:gd name="T32" fmla="*/ 2147483647 w 1234"/>
                <a:gd name="T33" fmla="*/ 2147483647 h 1406"/>
                <a:gd name="T34" fmla="*/ 2147483647 w 1234"/>
                <a:gd name="T35" fmla="*/ 2147483647 h 1406"/>
                <a:gd name="T36" fmla="*/ 2147483647 w 1234"/>
                <a:gd name="T37" fmla="*/ 2147483647 h 1406"/>
                <a:gd name="T38" fmla="*/ 2147483647 w 1234"/>
                <a:gd name="T39" fmla="*/ 2147483647 h 1406"/>
                <a:gd name="T40" fmla="*/ 2147483647 w 1234"/>
                <a:gd name="T41" fmla="*/ 2147483647 h 1406"/>
                <a:gd name="T42" fmla="*/ 2147483647 w 1234"/>
                <a:gd name="T43" fmla="*/ 2147483647 h 1406"/>
                <a:gd name="T44" fmla="*/ 2147483647 w 1234"/>
                <a:gd name="T45" fmla="*/ 2147483647 h 1406"/>
                <a:gd name="T46" fmla="*/ 2147483647 w 1234"/>
                <a:gd name="T47" fmla="*/ 2147483647 h 1406"/>
                <a:gd name="T48" fmla="*/ 0 w 1234"/>
                <a:gd name="T49" fmla="*/ 0 h 1406"/>
                <a:gd name="T50" fmla="*/ 2147483647 w 1234"/>
                <a:gd name="T51" fmla="*/ 0 h 1406"/>
                <a:gd name="T52" fmla="*/ 2147483647 w 1234"/>
                <a:gd name="T53" fmla="*/ 2147483647 h 1406"/>
                <a:gd name="T54" fmla="*/ 2147483647 w 1234"/>
                <a:gd name="T55" fmla="*/ 2147483647 h 1406"/>
                <a:gd name="T56" fmla="*/ 2147483647 w 1234"/>
                <a:gd name="T57" fmla="*/ 2147483647 h 1406"/>
                <a:gd name="T58" fmla="*/ 2147483647 w 1234"/>
                <a:gd name="T59" fmla="*/ 2147483647 h 1406"/>
                <a:gd name="T60" fmla="*/ 2147483647 w 1234"/>
                <a:gd name="T61" fmla="*/ 2147483647 h 1406"/>
                <a:gd name="T62" fmla="*/ 2147483647 w 1234"/>
                <a:gd name="T63" fmla="*/ 2147483647 h 1406"/>
                <a:gd name="T64" fmla="*/ 2147483647 w 1234"/>
                <a:gd name="T65" fmla="*/ 2147483647 h 1406"/>
                <a:gd name="T66" fmla="*/ 2147483647 w 1234"/>
                <a:gd name="T67" fmla="*/ 2147483647 h 1406"/>
                <a:gd name="T68" fmla="*/ 2147483647 w 1234"/>
                <a:gd name="T69" fmla="*/ 2147483647 h 1406"/>
                <a:gd name="T70" fmla="*/ 2147483647 w 1234"/>
                <a:gd name="T71" fmla="*/ 2147483647 h 1406"/>
                <a:gd name="T72" fmla="*/ 2147483647 w 1234"/>
                <a:gd name="T73" fmla="*/ 2147483647 h 1406"/>
                <a:gd name="T74" fmla="*/ 2147483647 w 1234"/>
                <a:gd name="T75" fmla="*/ 2147483647 h 1406"/>
                <a:gd name="T76" fmla="*/ 2147483647 w 1234"/>
                <a:gd name="T77" fmla="*/ 2147483647 h 1406"/>
                <a:gd name="T78" fmla="*/ 2147483647 w 1234"/>
                <a:gd name="T79" fmla="*/ 2147483647 h 1406"/>
                <a:gd name="T80" fmla="*/ 2147483647 w 1234"/>
                <a:gd name="T81" fmla="*/ 2147483647 h 1406"/>
                <a:gd name="T82" fmla="*/ 2147483647 w 1234"/>
                <a:gd name="T83" fmla="*/ 2147483647 h 1406"/>
                <a:gd name="T84" fmla="*/ 2147483647 w 1234"/>
                <a:gd name="T85" fmla="*/ 2147483647 h 1406"/>
                <a:gd name="T86" fmla="*/ 2147483647 w 1234"/>
                <a:gd name="T87" fmla="*/ 2147483647 h 1406"/>
                <a:gd name="T88" fmla="*/ 2147483647 w 1234"/>
                <a:gd name="T89" fmla="*/ 2147483647 h 1406"/>
                <a:gd name="T90" fmla="*/ 2147483647 w 1234"/>
                <a:gd name="T91" fmla="*/ 2147483647 h 1406"/>
                <a:gd name="T92" fmla="*/ 2147483647 w 1234"/>
                <a:gd name="T93" fmla="*/ 2147483647 h 1406"/>
                <a:gd name="T94" fmla="*/ 2147483647 w 1234"/>
                <a:gd name="T95" fmla="*/ 2147483647 h 1406"/>
                <a:gd name="T96" fmla="*/ 2147483647 w 1234"/>
                <a:gd name="T97" fmla="*/ 2147483647 h 1406"/>
                <a:gd name="T98" fmla="*/ 2147483647 w 1234"/>
                <a:gd name="T99" fmla="*/ 2147483647 h 1406"/>
                <a:gd name="T100" fmla="*/ 2147483647 w 1234"/>
                <a:gd name="T101" fmla="*/ 2147483647 h 1406"/>
                <a:gd name="T102" fmla="*/ 2147483647 w 1234"/>
                <a:gd name="T103" fmla="*/ 2147483647 h 1406"/>
                <a:gd name="T104" fmla="*/ 2147483647 w 1234"/>
                <a:gd name="T105" fmla="*/ 2147483647 h 1406"/>
                <a:gd name="T106" fmla="*/ 2147483647 w 1234"/>
                <a:gd name="T107" fmla="*/ 2147483647 h 1406"/>
                <a:gd name="T108" fmla="*/ 2147483647 w 1234"/>
                <a:gd name="T109" fmla="*/ 2147483647 h 140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1234" h="1406">
                  <a:moveTo>
                    <a:pt x="737" y="1406"/>
                  </a:moveTo>
                  <a:lnTo>
                    <a:pt x="392" y="1406"/>
                  </a:lnTo>
                  <a:lnTo>
                    <a:pt x="404" y="1387"/>
                  </a:lnTo>
                  <a:lnTo>
                    <a:pt x="413" y="1372"/>
                  </a:lnTo>
                  <a:lnTo>
                    <a:pt x="420" y="1358"/>
                  </a:lnTo>
                  <a:lnTo>
                    <a:pt x="426" y="1343"/>
                  </a:lnTo>
                  <a:lnTo>
                    <a:pt x="431" y="1326"/>
                  </a:lnTo>
                  <a:lnTo>
                    <a:pt x="440" y="1293"/>
                  </a:lnTo>
                  <a:lnTo>
                    <a:pt x="446" y="1258"/>
                  </a:lnTo>
                  <a:lnTo>
                    <a:pt x="450" y="1221"/>
                  </a:lnTo>
                  <a:lnTo>
                    <a:pt x="451" y="1185"/>
                  </a:lnTo>
                  <a:lnTo>
                    <a:pt x="451" y="1109"/>
                  </a:lnTo>
                  <a:lnTo>
                    <a:pt x="451" y="133"/>
                  </a:lnTo>
                  <a:lnTo>
                    <a:pt x="234" y="133"/>
                  </a:lnTo>
                  <a:lnTo>
                    <a:pt x="194" y="135"/>
                  </a:lnTo>
                  <a:lnTo>
                    <a:pt x="175" y="137"/>
                  </a:lnTo>
                  <a:lnTo>
                    <a:pt x="157" y="142"/>
                  </a:lnTo>
                  <a:lnTo>
                    <a:pt x="138" y="148"/>
                  </a:lnTo>
                  <a:lnTo>
                    <a:pt x="120" y="155"/>
                  </a:lnTo>
                  <a:lnTo>
                    <a:pt x="102" y="166"/>
                  </a:lnTo>
                  <a:lnTo>
                    <a:pt x="83" y="177"/>
                  </a:lnTo>
                  <a:lnTo>
                    <a:pt x="70" y="188"/>
                  </a:lnTo>
                  <a:lnTo>
                    <a:pt x="0" y="0"/>
                  </a:lnTo>
                  <a:lnTo>
                    <a:pt x="1234" y="0"/>
                  </a:lnTo>
                  <a:lnTo>
                    <a:pt x="1228" y="17"/>
                  </a:lnTo>
                  <a:lnTo>
                    <a:pt x="1221" y="30"/>
                  </a:lnTo>
                  <a:lnTo>
                    <a:pt x="1214" y="43"/>
                  </a:lnTo>
                  <a:lnTo>
                    <a:pt x="1206" y="56"/>
                  </a:lnTo>
                  <a:lnTo>
                    <a:pt x="1195" y="67"/>
                  </a:lnTo>
                  <a:lnTo>
                    <a:pt x="1182" y="78"/>
                  </a:lnTo>
                  <a:lnTo>
                    <a:pt x="1169" y="87"/>
                  </a:lnTo>
                  <a:lnTo>
                    <a:pt x="1155" y="96"/>
                  </a:lnTo>
                  <a:lnTo>
                    <a:pt x="1138" y="104"/>
                  </a:lnTo>
                  <a:lnTo>
                    <a:pt x="1120" y="111"/>
                  </a:lnTo>
                  <a:lnTo>
                    <a:pt x="1099" y="116"/>
                  </a:lnTo>
                  <a:lnTo>
                    <a:pt x="1079" y="122"/>
                  </a:lnTo>
                  <a:lnTo>
                    <a:pt x="1055" y="126"/>
                  </a:lnTo>
                  <a:lnTo>
                    <a:pt x="1005" y="131"/>
                  </a:lnTo>
                  <a:lnTo>
                    <a:pt x="950" y="133"/>
                  </a:lnTo>
                  <a:lnTo>
                    <a:pt x="678" y="133"/>
                  </a:lnTo>
                  <a:lnTo>
                    <a:pt x="678" y="1109"/>
                  </a:lnTo>
                  <a:lnTo>
                    <a:pt x="678" y="1185"/>
                  </a:lnTo>
                  <a:lnTo>
                    <a:pt x="680" y="1221"/>
                  </a:lnTo>
                  <a:lnTo>
                    <a:pt x="683" y="1258"/>
                  </a:lnTo>
                  <a:lnTo>
                    <a:pt x="689" y="1293"/>
                  </a:lnTo>
                  <a:lnTo>
                    <a:pt x="696" y="1326"/>
                  </a:lnTo>
                  <a:lnTo>
                    <a:pt x="702" y="1343"/>
                  </a:lnTo>
                  <a:lnTo>
                    <a:pt x="709" y="1358"/>
                  </a:lnTo>
                  <a:lnTo>
                    <a:pt x="716" y="1372"/>
                  </a:lnTo>
                  <a:lnTo>
                    <a:pt x="724" y="1387"/>
                  </a:lnTo>
                  <a:lnTo>
                    <a:pt x="737" y="1406"/>
                  </a:lnTo>
                  <a:close/>
                </a:path>
              </a:pathLst>
            </a:custGeom>
            <a:solidFill>
              <a:srgbClr val="00457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" name="Freeform 12"/>
            <p:cNvSpPr>
              <a:spLocks/>
            </p:cNvSpPr>
            <p:nvPr/>
          </p:nvSpPr>
          <p:spPr bwMode="blackGray">
            <a:xfrm>
              <a:off x="7914704" y="354661"/>
              <a:ext cx="160451" cy="190600"/>
            </a:xfrm>
            <a:custGeom>
              <a:avLst/>
              <a:gdLst>
                <a:gd name="T0" fmla="*/ 2147483647 w 1233"/>
                <a:gd name="T1" fmla="*/ 2147483647 h 1472"/>
                <a:gd name="T2" fmla="*/ 2147483647 w 1233"/>
                <a:gd name="T3" fmla="*/ 2147483647 h 1472"/>
                <a:gd name="T4" fmla="*/ 2147483647 w 1233"/>
                <a:gd name="T5" fmla="*/ 2147483647 h 1472"/>
                <a:gd name="T6" fmla="*/ 2147483647 w 1233"/>
                <a:gd name="T7" fmla="*/ 2147483647 h 1472"/>
                <a:gd name="T8" fmla="*/ 2147483647 w 1233"/>
                <a:gd name="T9" fmla="*/ 2147483647 h 1472"/>
                <a:gd name="T10" fmla="*/ 2147483647 w 1233"/>
                <a:gd name="T11" fmla="*/ 2147483647 h 1472"/>
                <a:gd name="T12" fmla="*/ 2147483647 w 1233"/>
                <a:gd name="T13" fmla="*/ 2147483647 h 1472"/>
                <a:gd name="T14" fmla="*/ 2147483647 w 1233"/>
                <a:gd name="T15" fmla="*/ 2147483647 h 1472"/>
                <a:gd name="T16" fmla="*/ 2147483647 w 1233"/>
                <a:gd name="T17" fmla="*/ 2147483647 h 1472"/>
                <a:gd name="T18" fmla="*/ 2147483647 w 1233"/>
                <a:gd name="T19" fmla="*/ 2147483647 h 1472"/>
                <a:gd name="T20" fmla="*/ 2147483647 w 1233"/>
                <a:gd name="T21" fmla="*/ 2147483647 h 1472"/>
                <a:gd name="T22" fmla="*/ 2147483647 w 1233"/>
                <a:gd name="T23" fmla="*/ 2147483647 h 1472"/>
                <a:gd name="T24" fmla="*/ 2147483647 w 1233"/>
                <a:gd name="T25" fmla="*/ 2147483647 h 1472"/>
                <a:gd name="T26" fmla="*/ 2147483647 w 1233"/>
                <a:gd name="T27" fmla="*/ 2147483647 h 1472"/>
                <a:gd name="T28" fmla="*/ 2147483647 w 1233"/>
                <a:gd name="T29" fmla="*/ 2147483647 h 1472"/>
                <a:gd name="T30" fmla="*/ 2147483647 w 1233"/>
                <a:gd name="T31" fmla="*/ 2147483647 h 1472"/>
                <a:gd name="T32" fmla="*/ 2147483647 w 1233"/>
                <a:gd name="T33" fmla="*/ 0 h 1472"/>
                <a:gd name="T34" fmla="*/ 2147483647 w 1233"/>
                <a:gd name="T35" fmla="*/ 2147483647 h 1472"/>
                <a:gd name="T36" fmla="*/ 2147483647 w 1233"/>
                <a:gd name="T37" fmla="*/ 2147483647 h 1472"/>
                <a:gd name="T38" fmla="*/ 2147483647 w 1233"/>
                <a:gd name="T39" fmla="*/ 2147483647 h 1472"/>
                <a:gd name="T40" fmla="*/ 2147483647 w 1233"/>
                <a:gd name="T41" fmla="*/ 2147483647 h 1472"/>
                <a:gd name="T42" fmla="*/ 2147483647 w 1233"/>
                <a:gd name="T43" fmla="*/ 2147483647 h 1472"/>
                <a:gd name="T44" fmla="*/ 2147483647 w 1233"/>
                <a:gd name="T45" fmla="*/ 2147483647 h 1472"/>
                <a:gd name="T46" fmla="*/ 2147483647 w 1233"/>
                <a:gd name="T47" fmla="*/ 2147483647 h 1472"/>
                <a:gd name="T48" fmla="*/ 2147483647 w 1233"/>
                <a:gd name="T49" fmla="*/ 2147483647 h 1472"/>
                <a:gd name="T50" fmla="*/ 2147483647 w 1233"/>
                <a:gd name="T51" fmla="*/ 2147483647 h 1472"/>
                <a:gd name="T52" fmla="*/ 2147483647 w 1233"/>
                <a:gd name="T53" fmla="*/ 2147483647 h 1472"/>
                <a:gd name="T54" fmla="*/ 2147483647 w 1233"/>
                <a:gd name="T55" fmla="*/ 2147483647 h 1472"/>
                <a:gd name="T56" fmla="*/ 2147483647 w 1233"/>
                <a:gd name="T57" fmla="*/ 2147483647 h 1472"/>
                <a:gd name="T58" fmla="*/ 2147483647 w 1233"/>
                <a:gd name="T59" fmla="*/ 2147483647 h 1472"/>
                <a:gd name="T60" fmla="*/ 2147483647 w 1233"/>
                <a:gd name="T61" fmla="*/ 2147483647 h 1472"/>
                <a:gd name="T62" fmla="*/ 2147483647 w 1233"/>
                <a:gd name="T63" fmla="*/ 2147483647 h 1472"/>
                <a:gd name="T64" fmla="*/ 2147483647 w 1233"/>
                <a:gd name="T65" fmla="*/ 2147483647 h 1472"/>
                <a:gd name="T66" fmla="*/ 2147483647 w 1233"/>
                <a:gd name="T67" fmla="*/ 2147483647 h 1472"/>
                <a:gd name="T68" fmla="*/ 2147483647 w 1233"/>
                <a:gd name="T69" fmla="*/ 2147483647 h 1472"/>
                <a:gd name="T70" fmla="*/ 2147483647 w 1233"/>
                <a:gd name="T71" fmla="*/ 2147483647 h 1472"/>
                <a:gd name="T72" fmla="*/ 2147483647 w 1233"/>
                <a:gd name="T73" fmla="*/ 2147483647 h 1472"/>
                <a:gd name="T74" fmla="*/ 2147483647 w 1233"/>
                <a:gd name="T75" fmla="*/ 2147483647 h 1472"/>
                <a:gd name="T76" fmla="*/ 2147483647 w 1233"/>
                <a:gd name="T77" fmla="*/ 2147483647 h 1472"/>
                <a:gd name="T78" fmla="*/ 2147483647 w 1233"/>
                <a:gd name="T79" fmla="*/ 2147483647 h 1472"/>
                <a:gd name="T80" fmla="*/ 2147483647 w 1233"/>
                <a:gd name="T81" fmla="*/ 2147483647 h 1472"/>
                <a:gd name="T82" fmla="*/ 2147483647 w 1233"/>
                <a:gd name="T83" fmla="*/ 2147483647 h 1472"/>
                <a:gd name="T84" fmla="*/ 2147483647 w 1233"/>
                <a:gd name="T85" fmla="*/ 2147483647 h 1472"/>
                <a:gd name="T86" fmla="*/ 2147483647 w 1233"/>
                <a:gd name="T87" fmla="*/ 2147483647 h 1472"/>
                <a:gd name="T88" fmla="*/ 2147483647 w 1233"/>
                <a:gd name="T89" fmla="*/ 2147483647 h 1472"/>
                <a:gd name="T90" fmla="*/ 2147483647 w 1233"/>
                <a:gd name="T91" fmla="*/ 2147483647 h 1472"/>
                <a:gd name="T92" fmla="*/ 2147483647 w 1233"/>
                <a:gd name="T93" fmla="*/ 2147483647 h 1472"/>
                <a:gd name="T94" fmla="*/ 2147483647 w 1233"/>
                <a:gd name="T95" fmla="*/ 2147483647 h 1472"/>
                <a:gd name="T96" fmla="*/ 2147483647 w 1233"/>
                <a:gd name="T97" fmla="*/ 2147483647 h 1472"/>
                <a:gd name="T98" fmla="*/ 2147483647 w 1233"/>
                <a:gd name="T99" fmla="*/ 2147483647 h 1472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233" h="1472">
                  <a:moveTo>
                    <a:pt x="742" y="1472"/>
                  </a:moveTo>
                  <a:lnTo>
                    <a:pt x="742" y="1472"/>
                  </a:lnTo>
                  <a:lnTo>
                    <a:pt x="696" y="1472"/>
                  </a:lnTo>
                  <a:lnTo>
                    <a:pt x="653" y="1470"/>
                  </a:lnTo>
                  <a:lnTo>
                    <a:pt x="611" y="1466"/>
                  </a:lnTo>
                  <a:lnTo>
                    <a:pt x="571" y="1461"/>
                  </a:lnTo>
                  <a:lnTo>
                    <a:pt x="530" y="1455"/>
                  </a:lnTo>
                  <a:lnTo>
                    <a:pt x="493" y="1446"/>
                  </a:lnTo>
                  <a:lnTo>
                    <a:pt x="456" y="1437"/>
                  </a:lnTo>
                  <a:lnTo>
                    <a:pt x="421" y="1428"/>
                  </a:lnTo>
                  <a:lnTo>
                    <a:pt x="386" y="1415"/>
                  </a:lnTo>
                  <a:lnTo>
                    <a:pt x="355" y="1402"/>
                  </a:lnTo>
                  <a:lnTo>
                    <a:pt x="324" y="1387"/>
                  </a:lnTo>
                  <a:lnTo>
                    <a:pt x="294" y="1372"/>
                  </a:lnTo>
                  <a:lnTo>
                    <a:pt x="265" y="1354"/>
                  </a:lnTo>
                  <a:lnTo>
                    <a:pt x="239" y="1336"/>
                  </a:lnTo>
                  <a:lnTo>
                    <a:pt x="213" y="1315"/>
                  </a:lnTo>
                  <a:lnTo>
                    <a:pt x="190" y="1293"/>
                  </a:lnTo>
                  <a:lnTo>
                    <a:pt x="166" y="1271"/>
                  </a:lnTo>
                  <a:lnTo>
                    <a:pt x="145" y="1247"/>
                  </a:lnTo>
                  <a:lnTo>
                    <a:pt x="125" y="1221"/>
                  </a:lnTo>
                  <a:lnTo>
                    <a:pt x="107" y="1196"/>
                  </a:lnTo>
                  <a:lnTo>
                    <a:pt x="90" y="1168"/>
                  </a:lnTo>
                  <a:lnTo>
                    <a:pt x="74" y="1139"/>
                  </a:lnTo>
                  <a:lnTo>
                    <a:pt x="61" y="1107"/>
                  </a:lnTo>
                  <a:lnTo>
                    <a:pt x="48" y="1076"/>
                  </a:lnTo>
                  <a:lnTo>
                    <a:pt x="37" y="1043"/>
                  </a:lnTo>
                  <a:lnTo>
                    <a:pt x="28" y="1008"/>
                  </a:lnTo>
                  <a:lnTo>
                    <a:pt x="18" y="971"/>
                  </a:lnTo>
                  <a:lnTo>
                    <a:pt x="13" y="934"/>
                  </a:lnTo>
                  <a:lnTo>
                    <a:pt x="7" y="895"/>
                  </a:lnTo>
                  <a:lnTo>
                    <a:pt x="4" y="857"/>
                  </a:lnTo>
                  <a:lnTo>
                    <a:pt x="2" y="814"/>
                  </a:lnTo>
                  <a:lnTo>
                    <a:pt x="0" y="772"/>
                  </a:lnTo>
                  <a:lnTo>
                    <a:pt x="2" y="728"/>
                  </a:lnTo>
                  <a:lnTo>
                    <a:pt x="4" y="684"/>
                  </a:lnTo>
                  <a:lnTo>
                    <a:pt x="9" y="641"/>
                  </a:lnTo>
                  <a:lnTo>
                    <a:pt x="15" y="601"/>
                  </a:lnTo>
                  <a:lnTo>
                    <a:pt x="22" y="560"/>
                  </a:lnTo>
                  <a:lnTo>
                    <a:pt x="33" y="522"/>
                  </a:lnTo>
                  <a:lnTo>
                    <a:pt x="44" y="485"/>
                  </a:lnTo>
                  <a:lnTo>
                    <a:pt x="57" y="448"/>
                  </a:lnTo>
                  <a:lnTo>
                    <a:pt x="72" y="413"/>
                  </a:lnTo>
                  <a:lnTo>
                    <a:pt x="88" y="380"/>
                  </a:lnTo>
                  <a:lnTo>
                    <a:pt x="107" y="347"/>
                  </a:lnTo>
                  <a:lnTo>
                    <a:pt x="127" y="315"/>
                  </a:lnTo>
                  <a:lnTo>
                    <a:pt x="149" y="286"/>
                  </a:lnTo>
                  <a:lnTo>
                    <a:pt x="171" y="258"/>
                  </a:lnTo>
                  <a:lnTo>
                    <a:pt x="197" y="231"/>
                  </a:lnTo>
                  <a:lnTo>
                    <a:pt x="223" y="205"/>
                  </a:lnTo>
                  <a:lnTo>
                    <a:pt x="250" y="181"/>
                  </a:lnTo>
                  <a:lnTo>
                    <a:pt x="280" y="159"/>
                  </a:lnTo>
                  <a:lnTo>
                    <a:pt x="311" y="137"/>
                  </a:lnTo>
                  <a:lnTo>
                    <a:pt x="342" y="116"/>
                  </a:lnTo>
                  <a:lnTo>
                    <a:pt x="375" y="98"/>
                  </a:lnTo>
                  <a:lnTo>
                    <a:pt x="412" y="81"/>
                  </a:lnTo>
                  <a:lnTo>
                    <a:pt x="447" y="67"/>
                  </a:lnTo>
                  <a:lnTo>
                    <a:pt x="486" y="52"/>
                  </a:lnTo>
                  <a:lnTo>
                    <a:pt x="526" y="41"/>
                  </a:lnTo>
                  <a:lnTo>
                    <a:pt x="567" y="30"/>
                  </a:lnTo>
                  <a:lnTo>
                    <a:pt x="609" y="21"/>
                  </a:lnTo>
                  <a:lnTo>
                    <a:pt x="652" y="13"/>
                  </a:lnTo>
                  <a:lnTo>
                    <a:pt x="696" y="8"/>
                  </a:lnTo>
                  <a:lnTo>
                    <a:pt x="742" y="4"/>
                  </a:lnTo>
                  <a:lnTo>
                    <a:pt x="790" y="0"/>
                  </a:lnTo>
                  <a:lnTo>
                    <a:pt x="839" y="0"/>
                  </a:lnTo>
                  <a:lnTo>
                    <a:pt x="893" y="2"/>
                  </a:lnTo>
                  <a:lnTo>
                    <a:pt x="948" y="4"/>
                  </a:lnTo>
                  <a:lnTo>
                    <a:pt x="1055" y="15"/>
                  </a:lnTo>
                  <a:lnTo>
                    <a:pt x="1152" y="24"/>
                  </a:lnTo>
                  <a:lnTo>
                    <a:pt x="1161" y="24"/>
                  </a:lnTo>
                  <a:lnTo>
                    <a:pt x="1161" y="295"/>
                  </a:lnTo>
                  <a:lnTo>
                    <a:pt x="1143" y="279"/>
                  </a:lnTo>
                  <a:lnTo>
                    <a:pt x="1093" y="240"/>
                  </a:lnTo>
                  <a:lnTo>
                    <a:pt x="1069" y="221"/>
                  </a:lnTo>
                  <a:lnTo>
                    <a:pt x="1046" y="207"/>
                  </a:lnTo>
                  <a:lnTo>
                    <a:pt x="1020" y="192"/>
                  </a:lnTo>
                  <a:lnTo>
                    <a:pt x="996" y="179"/>
                  </a:lnTo>
                  <a:lnTo>
                    <a:pt x="972" y="166"/>
                  </a:lnTo>
                  <a:lnTo>
                    <a:pt x="948" y="157"/>
                  </a:lnTo>
                  <a:lnTo>
                    <a:pt x="922" y="148"/>
                  </a:lnTo>
                  <a:lnTo>
                    <a:pt x="898" y="140"/>
                  </a:lnTo>
                  <a:lnTo>
                    <a:pt x="872" y="133"/>
                  </a:lnTo>
                  <a:lnTo>
                    <a:pt x="845" y="129"/>
                  </a:lnTo>
                  <a:lnTo>
                    <a:pt x="819" y="126"/>
                  </a:lnTo>
                  <a:lnTo>
                    <a:pt x="791" y="122"/>
                  </a:lnTo>
                  <a:lnTo>
                    <a:pt x="762" y="120"/>
                  </a:lnTo>
                  <a:lnTo>
                    <a:pt x="733" y="120"/>
                  </a:lnTo>
                  <a:lnTo>
                    <a:pt x="703" y="120"/>
                  </a:lnTo>
                  <a:lnTo>
                    <a:pt x="674" y="124"/>
                  </a:lnTo>
                  <a:lnTo>
                    <a:pt x="646" y="128"/>
                  </a:lnTo>
                  <a:lnTo>
                    <a:pt x="618" y="133"/>
                  </a:lnTo>
                  <a:lnTo>
                    <a:pt x="593" y="140"/>
                  </a:lnTo>
                  <a:lnTo>
                    <a:pt x="567" y="150"/>
                  </a:lnTo>
                  <a:lnTo>
                    <a:pt x="543" y="159"/>
                  </a:lnTo>
                  <a:lnTo>
                    <a:pt x="519" y="170"/>
                  </a:lnTo>
                  <a:lnTo>
                    <a:pt x="495" y="183"/>
                  </a:lnTo>
                  <a:lnTo>
                    <a:pt x="475" y="198"/>
                  </a:lnTo>
                  <a:lnTo>
                    <a:pt x="453" y="212"/>
                  </a:lnTo>
                  <a:lnTo>
                    <a:pt x="434" y="229"/>
                  </a:lnTo>
                  <a:lnTo>
                    <a:pt x="414" y="245"/>
                  </a:lnTo>
                  <a:lnTo>
                    <a:pt x="398" y="264"/>
                  </a:lnTo>
                  <a:lnTo>
                    <a:pt x="379" y="284"/>
                  </a:lnTo>
                  <a:lnTo>
                    <a:pt x="364" y="304"/>
                  </a:lnTo>
                  <a:lnTo>
                    <a:pt x="348" y="325"/>
                  </a:lnTo>
                  <a:lnTo>
                    <a:pt x="335" y="347"/>
                  </a:lnTo>
                  <a:lnTo>
                    <a:pt x="320" y="369"/>
                  </a:lnTo>
                  <a:lnTo>
                    <a:pt x="309" y="393"/>
                  </a:lnTo>
                  <a:lnTo>
                    <a:pt x="298" y="417"/>
                  </a:lnTo>
                  <a:lnTo>
                    <a:pt x="287" y="441"/>
                  </a:lnTo>
                  <a:lnTo>
                    <a:pt x="271" y="492"/>
                  </a:lnTo>
                  <a:lnTo>
                    <a:pt x="256" y="544"/>
                  </a:lnTo>
                  <a:lnTo>
                    <a:pt x="247" y="597"/>
                  </a:lnTo>
                  <a:lnTo>
                    <a:pt x="239" y="651"/>
                  </a:lnTo>
                  <a:lnTo>
                    <a:pt x="237" y="706"/>
                  </a:lnTo>
                  <a:lnTo>
                    <a:pt x="239" y="744"/>
                  </a:lnTo>
                  <a:lnTo>
                    <a:pt x="241" y="781"/>
                  </a:lnTo>
                  <a:lnTo>
                    <a:pt x="243" y="818"/>
                  </a:lnTo>
                  <a:lnTo>
                    <a:pt x="247" y="853"/>
                  </a:lnTo>
                  <a:lnTo>
                    <a:pt x="252" y="888"/>
                  </a:lnTo>
                  <a:lnTo>
                    <a:pt x="259" y="921"/>
                  </a:lnTo>
                  <a:lnTo>
                    <a:pt x="267" y="953"/>
                  </a:lnTo>
                  <a:lnTo>
                    <a:pt x="276" y="982"/>
                  </a:lnTo>
                  <a:lnTo>
                    <a:pt x="285" y="1011"/>
                  </a:lnTo>
                  <a:lnTo>
                    <a:pt x="296" y="1041"/>
                  </a:lnTo>
                  <a:lnTo>
                    <a:pt x="307" y="1069"/>
                  </a:lnTo>
                  <a:lnTo>
                    <a:pt x="322" y="1094"/>
                  </a:lnTo>
                  <a:lnTo>
                    <a:pt x="335" y="1118"/>
                  </a:lnTo>
                  <a:lnTo>
                    <a:pt x="352" y="1142"/>
                  </a:lnTo>
                  <a:lnTo>
                    <a:pt x="368" y="1164"/>
                  </a:lnTo>
                  <a:lnTo>
                    <a:pt x="385" y="1186"/>
                  </a:lnTo>
                  <a:lnTo>
                    <a:pt x="403" y="1205"/>
                  </a:lnTo>
                  <a:lnTo>
                    <a:pt x="423" y="1223"/>
                  </a:lnTo>
                  <a:lnTo>
                    <a:pt x="444" y="1242"/>
                  </a:lnTo>
                  <a:lnTo>
                    <a:pt x="466" y="1258"/>
                  </a:lnTo>
                  <a:lnTo>
                    <a:pt x="490" y="1273"/>
                  </a:lnTo>
                  <a:lnTo>
                    <a:pt x="514" y="1286"/>
                  </a:lnTo>
                  <a:lnTo>
                    <a:pt x="537" y="1299"/>
                  </a:lnTo>
                  <a:lnTo>
                    <a:pt x="563" y="1310"/>
                  </a:lnTo>
                  <a:lnTo>
                    <a:pt x="591" y="1321"/>
                  </a:lnTo>
                  <a:lnTo>
                    <a:pt x="618" y="1328"/>
                  </a:lnTo>
                  <a:lnTo>
                    <a:pt x="648" y="1336"/>
                  </a:lnTo>
                  <a:lnTo>
                    <a:pt x="677" y="1341"/>
                  </a:lnTo>
                  <a:lnTo>
                    <a:pt x="709" y="1347"/>
                  </a:lnTo>
                  <a:lnTo>
                    <a:pt x="740" y="1350"/>
                  </a:lnTo>
                  <a:lnTo>
                    <a:pt x="773" y="1352"/>
                  </a:lnTo>
                  <a:lnTo>
                    <a:pt x="808" y="1352"/>
                  </a:lnTo>
                  <a:lnTo>
                    <a:pt x="843" y="1352"/>
                  </a:lnTo>
                  <a:lnTo>
                    <a:pt x="878" y="1349"/>
                  </a:lnTo>
                  <a:lnTo>
                    <a:pt x="915" y="1345"/>
                  </a:lnTo>
                  <a:lnTo>
                    <a:pt x="952" y="1339"/>
                  </a:lnTo>
                  <a:lnTo>
                    <a:pt x="957" y="1312"/>
                  </a:lnTo>
                  <a:lnTo>
                    <a:pt x="963" y="1286"/>
                  </a:lnTo>
                  <a:lnTo>
                    <a:pt x="965" y="1260"/>
                  </a:lnTo>
                  <a:lnTo>
                    <a:pt x="968" y="1232"/>
                  </a:lnTo>
                  <a:lnTo>
                    <a:pt x="970" y="1179"/>
                  </a:lnTo>
                  <a:lnTo>
                    <a:pt x="970" y="1128"/>
                  </a:lnTo>
                  <a:lnTo>
                    <a:pt x="970" y="1021"/>
                  </a:lnTo>
                  <a:lnTo>
                    <a:pt x="970" y="947"/>
                  </a:lnTo>
                  <a:lnTo>
                    <a:pt x="968" y="910"/>
                  </a:lnTo>
                  <a:lnTo>
                    <a:pt x="965" y="873"/>
                  </a:lnTo>
                  <a:lnTo>
                    <a:pt x="959" y="838"/>
                  </a:lnTo>
                  <a:lnTo>
                    <a:pt x="952" y="805"/>
                  </a:lnTo>
                  <a:lnTo>
                    <a:pt x="941" y="774"/>
                  </a:lnTo>
                  <a:lnTo>
                    <a:pt x="933" y="759"/>
                  </a:lnTo>
                  <a:lnTo>
                    <a:pt x="926" y="744"/>
                  </a:lnTo>
                  <a:lnTo>
                    <a:pt x="915" y="726"/>
                  </a:lnTo>
                  <a:lnTo>
                    <a:pt x="1233" y="726"/>
                  </a:lnTo>
                  <a:lnTo>
                    <a:pt x="1222" y="744"/>
                  </a:lnTo>
                  <a:lnTo>
                    <a:pt x="1215" y="759"/>
                  </a:lnTo>
                  <a:lnTo>
                    <a:pt x="1207" y="774"/>
                  </a:lnTo>
                  <a:lnTo>
                    <a:pt x="1196" y="805"/>
                  </a:lnTo>
                  <a:lnTo>
                    <a:pt x="1189" y="838"/>
                  </a:lnTo>
                  <a:lnTo>
                    <a:pt x="1184" y="873"/>
                  </a:lnTo>
                  <a:lnTo>
                    <a:pt x="1182" y="910"/>
                  </a:lnTo>
                  <a:lnTo>
                    <a:pt x="1180" y="947"/>
                  </a:lnTo>
                  <a:lnTo>
                    <a:pt x="1178" y="1021"/>
                  </a:lnTo>
                  <a:lnTo>
                    <a:pt x="1178" y="1238"/>
                  </a:lnTo>
                  <a:lnTo>
                    <a:pt x="1180" y="1282"/>
                  </a:lnTo>
                  <a:lnTo>
                    <a:pt x="1184" y="1330"/>
                  </a:lnTo>
                  <a:lnTo>
                    <a:pt x="1187" y="1378"/>
                  </a:lnTo>
                  <a:lnTo>
                    <a:pt x="1193" y="1424"/>
                  </a:lnTo>
                  <a:lnTo>
                    <a:pt x="1195" y="1435"/>
                  </a:lnTo>
                  <a:lnTo>
                    <a:pt x="1184" y="1437"/>
                  </a:lnTo>
                  <a:lnTo>
                    <a:pt x="1134" y="1444"/>
                  </a:lnTo>
                  <a:lnTo>
                    <a:pt x="1082" y="1452"/>
                  </a:lnTo>
                  <a:lnTo>
                    <a:pt x="1027" y="1457"/>
                  </a:lnTo>
                  <a:lnTo>
                    <a:pt x="970" y="1463"/>
                  </a:lnTo>
                  <a:lnTo>
                    <a:pt x="856" y="1470"/>
                  </a:lnTo>
                  <a:lnTo>
                    <a:pt x="797" y="1472"/>
                  </a:lnTo>
                  <a:lnTo>
                    <a:pt x="742" y="1472"/>
                  </a:lnTo>
                  <a:close/>
                </a:path>
              </a:pathLst>
            </a:custGeom>
            <a:solidFill>
              <a:srgbClr val="00457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/>
          </p:nvSpPr>
          <p:spPr bwMode="blackGray">
            <a:xfrm>
              <a:off x="8106043" y="356378"/>
              <a:ext cx="131278" cy="185448"/>
            </a:xfrm>
            <a:custGeom>
              <a:avLst/>
              <a:gdLst>
                <a:gd name="T0" fmla="*/ 2147483647 w 1010"/>
                <a:gd name="T1" fmla="*/ 2147483647 h 1428"/>
                <a:gd name="T2" fmla="*/ 2147483647 w 1010"/>
                <a:gd name="T3" fmla="*/ 2147483647 h 1428"/>
                <a:gd name="T4" fmla="*/ 2147483647 w 1010"/>
                <a:gd name="T5" fmla="*/ 2147483647 h 1428"/>
                <a:gd name="T6" fmla="*/ 2147483647 w 1010"/>
                <a:gd name="T7" fmla="*/ 2147483647 h 1428"/>
                <a:gd name="T8" fmla="*/ 2147483647 w 1010"/>
                <a:gd name="T9" fmla="*/ 2147483647 h 1428"/>
                <a:gd name="T10" fmla="*/ 2147483647 w 1010"/>
                <a:gd name="T11" fmla="*/ 2147483647 h 1428"/>
                <a:gd name="T12" fmla="*/ 2147483647 w 1010"/>
                <a:gd name="T13" fmla="*/ 2147483647 h 1428"/>
                <a:gd name="T14" fmla="*/ 2147483647 w 1010"/>
                <a:gd name="T15" fmla="*/ 2147483647 h 1428"/>
                <a:gd name="T16" fmla="*/ 2147483647 w 1010"/>
                <a:gd name="T17" fmla="*/ 2147483647 h 1428"/>
                <a:gd name="T18" fmla="*/ 2147483647 w 1010"/>
                <a:gd name="T19" fmla="*/ 2147483647 h 1428"/>
                <a:gd name="T20" fmla="*/ 2147483647 w 1010"/>
                <a:gd name="T21" fmla="*/ 0 h 1428"/>
                <a:gd name="T22" fmla="*/ 2147483647 w 1010"/>
                <a:gd name="T23" fmla="*/ 2147483647 h 1428"/>
                <a:gd name="T24" fmla="*/ 2147483647 w 1010"/>
                <a:gd name="T25" fmla="*/ 2147483647 h 1428"/>
                <a:gd name="T26" fmla="*/ 2147483647 w 1010"/>
                <a:gd name="T27" fmla="*/ 2147483647 h 1428"/>
                <a:gd name="T28" fmla="*/ 2147483647 w 1010"/>
                <a:gd name="T29" fmla="*/ 2147483647 h 1428"/>
                <a:gd name="T30" fmla="*/ 2147483647 w 1010"/>
                <a:gd name="T31" fmla="*/ 2147483647 h 1428"/>
                <a:gd name="T32" fmla="*/ 2147483647 w 1010"/>
                <a:gd name="T33" fmla="*/ 2147483647 h 1428"/>
                <a:gd name="T34" fmla="*/ 2147483647 w 1010"/>
                <a:gd name="T35" fmla="*/ 2147483647 h 1428"/>
                <a:gd name="T36" fmla="*/ 2147483647 w 1010"/>
                <a:gd name="T37" fmla="*/ 2147483647 h 1428"/>
                <a:gd name="T38" fmla="*/ 2147483647 w 1010"/>
                <a:gd name="T39" fmla="*/ 2147483647 h 1428"/>
                <a:gd name="T40" fmla="*/ 2147483647 w 1010"/>
                <a:gd name="T41" fmla="*/ 2147483647 h 1428"/>
                <a:gd name="T42" fmla="*/ 2147483647 w 1010"/>
                <a:gd name="T43" fmla="*/ 2147483647 h 1428"/>
                <a:gd name="T44" fmla="*/ 2147483647 w 1010"/>
                <a:gd name="T45" fmla="*/ 2147483647 h 1428"/>
                <a:gd name="T46" fmla="*/ 2147483647 w 1010"/>
                <a:gd name="T47" fmla="*/ 2147483647 h 1428"/>
                <a:gd name="T48" fmla="*/ 2147483647 w 1010"/>
                <a:gd name="T49" fmla="*/ 2147483647 h 1428"/>
                <a:gd name="T50" fmla="*/ 2147483647 w 1010"/>
                <a:gd name="T51" fmla="*/ 2147483647 h 1428"/>
                <a:gd name="T52" fmla="*/ 2147483647 w 1010"/>
                <a:gd name="T53" fmla="*/ 2147483647 h 1428"/>
                <a:gd name="T54" fmla="*/ 2147483647 w 1010"/>
                <a:gd name="T55" fmla="*/ 2147483647 h 1428"/>
                <a:gd name="T56" fmla="*/ 2147483647 w 1010"/>
                <a:gd name="T57" fmla="*/ 2147483647 h 1428"/>
                <a:gd name="T58" fmla="*/ 2147483647 w 1010"/>
                <a:gd name="T59" fmla="*/ 2147483647 h 1428"/>
                <a:gd name="T60" fmla="*/ 2147483647 w 1010"/>
                <a:gd name="T61" fmla="*/ 2147483647 h 1428"/>
                <a:gd name="T62" fmla="*/ 2147483647 w 1010"/>
                <a:gd name="T63" fmla="*/ 2147483647 h 1428"/>
                <a:gd name="T64" fmla="*/ 2147483647 w 1010"/>
                <a:gd name="T65" fmla="*/ 2147483647 h 1428"/>
                <a:gd name="T66" fmla="*/ 2147483647 w 1010"/>
                <a:gd name="T67" fmla="*/ 2147483647 h 1428"/>
                <a:gd name="T68" fmla="*/ 2147483647 w 1010"/>
                <a:gd name="T69" fmla="*/ 2147483647 h 1428"/>
                <a:gd name="T70" fmla="*/ 2147483647 w 1010"/>
                <a:gd name="T71" fmla="*/ 2147483647 h 1428"/>
                <a:gd name="T72" fmla="*/ 2147483647 w 1010"/>
                <a:gd name="T73" fmla="*/ 2147483647 h 1428"/>
                <a:gd name="T74" fmla="*/ 2147483647 w 1010"/>
                <a:gd name="T75" fmla="*/ 2147483647 h 1428"/>
                <a:gd name="T76" fmla="*/ 2147483647 w 1010"/>
                <a:gd name="T77" fmla="*/ 2147483647 h 1428"/>
                <a:gd name="T78" fmla="*/ 2147483647 w 1010"/>
                <a:gd name="T79" fmla="*/ 2147483647 h 1428"/>
                <a:gd name="T80" fmla="*/ 2147483647 w 1010"/>
                <a:gd name="T81" fmla="*/ 2147483647 h 1428"/>
                <a:gd name="T82" fmla="*/ 2147483647 w 1010"/>
                <a:gd name="T83" fmla="*/ 2147483647 h 1428"/>
                <a:gd name="T84" fmla="*/ 2147483647 w 1010"/>
                <a:gd name="T85" fmla="*/ 2147483647 h 1428"/>
                <a:gd name="T86" fmla="*/ 2147483647 w 1010"/>
                <a:gd name="T87" fmla="*/ 2147483647 h 142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010" h="1428">
                  <a:moveTo>
                    <a:pt x="353" y="1428"/>
                  </a:moveTo>
                  <a:lnTo>
                    <a:pt x="0" y="1428"/>
                  </a:lnTo>
                  <a:lnTo>
                    <a:pt x="13" y="1409"/>
                  </a:lnTo>
                  <a:lnTo>
                    <a:pt x="20" y="1394"/>
                  </a:lnTo>
                  <a:lnTo>
                    <a:pt x="27" y="1380"/>
                  </a:lnTo>
                  <a:lnTo>
                    <a:pt x="35" y="1365"/>
                  </a:lnTo>
                  <a:lnTo>
                    <a:pt x="40" y="1348"/>
                  </a:lnTo>
                  <a:lnTo>
                    <a:pt x="48" y="1315"/>
                  </a:lnTo>
                  <a:lnTo>
                    <a:pt x="53" y="1280"/>
                  </a:lnTo>
                  <a:lnTo>
                    <a:pt x="57" y="1245"/>
                  </a:lnTo>
                  <a:lnTo>
                    <a:pt x="59" y="1208"/>
                  </a:lnTo>
                  <a:lnTo>
                    <a:pt x="59" y="1142"/>
                  </a:lnTo>
                  <a:lnTo>
                    <a:pt x="59" y="317"/>
                  </a:lnTo>
                  <a:lnTo>
                    <a:pt x="59" y="243"/>
                  </a:lnTo>
                  <a:lnTo>
                    <a:pt x="57" y="207"/>
                  </a:lnTo>
                  <a:lnTo>
                    <a:pt x="53" y="170"/>
                  </a:lnTo>
                  <a:lnTo>
                    <a:pt x="48" y="135"/>
                  </a:lnTo>
                  <a:lnTo>
                    <a:pt x="38" y="100"/>
                  </a:lnTo>
                  <a:lnTo>
                    <a:pt x="33" y="85"/>
                  </a:lnTo>
                  <a:lnTo>
                    <a:pt x="27" y="68"/>
                  </a:lnTo>
                  <a:lnTo>
                    <a:pt x="20" y="56"/>
                  </a:lnTo>
                  <a:lnTo>
                    <a:pt x="13" y="41"/>
                  </a:lnTo>
                  <a:lnTo>
                    <a:pt x="0" y="22"/>
                  </a:lnTo>
                  <a:lnTo>
                    <a:pt x="22" y="22"/>
                  </a:lnTo>
                  <a:lnTo>
                    <a:pt x="90" y="21"/>
                  </a:lnTo>
                  <a:lnTo>
                    <a:pt x="156" y="19"/>
                  </a:lnTo>
                  <a:lnTo>
                    <a:pt x="287" y="11"/>
                  </a:lnTo>
                  <a:lnTo>
                    <a:pt x="434" y="4"/>
                  </a:lnTo>
                  <a:lnTo>
                    <a:pt x="513" y="0"/>
                  </a:lnTo>
                  <a:lnTo>
                    <a:pt x="583" y="0"/>
                  </a:lnTo>
                  <a:lnTo>
                    <a:pt x="633" y="2"/>
                  </a:lnTo>
                  <a:lnTo>
                    <a:pt x="681" y="6"/>
                  </a:lnTo>
                  <a:lnTo>
                    <a:pt x="725" y="15"/>
                  </a:lnTo>
                  <a:lnTo>
                    <a:pt x="766" y="26"/>
                  </a:lnTo>
                  <a:lnTo>
                    <a:pt x="804" y="39"/>
                  </a:lnTo>
                  <a:lnTo>
                    <a:pt x="839" y="56"/>
                  </a:lnTo>
                  <a:lnTo>
                    <a:pt x="870" y="76"/>
                  </a:lnTo>
                  <a:lnTo>
                    <a:pt x="900" y="98"/>
                  </a:lnTo>
                  <a:lnTo>
                    <a:pt x="926" y="124"/>
                  </a:lnTo>
                  <a:lnTo>
                    <a:pt x="948" y="153"/>
                  </a:lnTo>
                  <a:lnTo>
                    <a:pt x="966" y="183"/>
                  </a:lnTo>
                  <a:lnTo>
                    <a:pt x="983" y="218"/>
                  </a:lnTo>
                  <a:lnTo>
                    <a:pt x="996" y="253"/>
                  </a:lnTo>
                  <a:lnTo>
                    <a:pt x="1005" y="291"/>
                  </a:lnTo>
                  <a:lnTo>
                    <a:pt x="1010" y="332"/>
                  </a:lnTo>
                  <a:lnTo>
                    <a:pt x="1010" y="376"/>
                  </a:lnTo>
                  <a:lnTo>
                    <a:pt x="1009" y="426"/>
                  </a:lnTo>
                  <a:lnTo>
                    <a:pt x="1003" y="472"/>
                  </a:lnTo>
                  <a:lnTo>
                    <a:pt x="994" y="516"/>
                  </a:lnTo>
                  <a:lnTo>
                    <a:pt x="979" y="558"/>
                  </a:lnTo>
                  <a:lnTo>
                    <a:pt x="963" y="597"/>
                  </a:lnTo>
                  <a:lnTo>
                    <a:pt x="942" y="634"/>
                  </a:lnTo>
                  <a:lnTo>
                    <a:pt x="918" y="669"/>
                  </a:lnTo>
                  <a:lnTo>
                    <a:pt x="891" y="698"/>
                  </a:lnTo>
                  <a:lnTo>
                    <a:pt x="861" y="726"/>
                  </a:lnTo>
                  <a:lnTo>
                    <a:pt x="828" y="752"/>
                  </a:lnTo>
                  <a:lnTo>
                    <a:pt x="791" y="772"/>
                  </a:lnTo>
                  <a:lnTo>
                    <a:pt x="753" y="789"/>
                  </a:lnTo>
                  <a:lnTo>
                    <a:pt x="712" y="803"/>
                  </a:lnTo>
                  <a:lnTo>
                    <a:pt x="668" y="812"/>
                  </a:lnTo>
                  <a:lnTo>
                    <a:pt x="622" y="820"/>
                  </a:lnTo>
                  <a:lnTo>
                    <a:pt x="574" y="822"/>
                  </a:lnTo>
                  <a:lnTo>
                    <a:pt x="537" y="820"/>
                  </a:lnTo>
                  <a:lnTo>
                    <a:pt x="502" y="818"/>
                  </a:lnTo>
                  <a:lnTo>
                    <a:pt x="473" y="814"/>
                  </a:lnTo>
                  <a:lnTo>
                    <a:pt x="445" y="811"/>
                  </a:lnTo>
                  <a:lnTo>
                    <a:pt x="421" y="803"/>
                  </a:lnTo>
                  <a:lnTo>
                    <a:pt x="401" y="798"/>
                  </a:lnTo>
                  <a:lnTo>
                    <a:pt x="384" y="790"/>
                  </a:lnTo>
                  <a:lnTo>
                    <a:pt x="370" y="781"/>
                  </a:lnTo>
                  <a:lnTo>
                    <a:pt x="355" y="772"/>
                  </a:lnTo>
                  <a:lnTo>
                    <a:pt x="327" y="754"/>
                  </a:lnTo>
                  <a:lnTo>
                    <a:pt x="359" y="750"/>
                  </a:lnTo>
                  <a:lnTo>
                    <a:pt x="425" y="741"/>
                  </a:lnTo>
                  <a:lnTo>
                    <a:pt x="458" y="735"/>
                  </a:lnTo>
                  <a:lnTo>
                    <a:pt x="491" y="728"/>
                  </a:lnTo>
                  <a:lnTo>
                    <a:pt x="524" y="720"/>
                  </a:lnTo>
                  <a:lnTo>
                    <a:pt x="558" y="709"/>
                  </a:lnTo>
                  <a:lnTo>
                    <a:pt x="589" y="696"/>
                  </a:lnTo>
                  <a:lnTo>
                    <a:pt x="620" y="680"/>
                  </a:lnTo>
                  <a:lnTo>
                    <a:pt x="648" y="661"/>
                  </a:lnTo>
                  <a:lnTo>
                    <a:pt x="661" y="650"/>
                  </a:lnTo>
                  <a:lnTo>
                    <a:pt x="673" y="638"/>
                  </a:lnTo>
                  <a:lnTo>
                    <a:pt x="686" y="625"/>
                  </a:lnTo>
                  <a:lnTo>
                    <a:pt x="697" y="612"/>
                  </a:lnTo>
                  <a:lnTo>
                    <a:pt x="707" y="595"/>
                  </a:lnTo>
                  <a:lnTo>
                    <a:pt x="716" y="579"/>
                  </a:lnTo>
                  <a:lnTo>
                    <a:pt x="725" y="562"/>
                  </a:lnTo>
                  <a:lnTo>
                    <a:pt x="732" y="542"/>
                  </a:lnTo>
                  <a:lnTo>
                    <a:pt x="740" y="522"/>
                  </a:lnTo>
                  <a:lnTo>
                    <a:pt x="743" y="499"/>
                  </a:lnTo>
                  <a:lnTo>
                    <a:pt x="749" y="477"/>
                  </a:lnTo>
                  <a:lnTo>
                    <a:pt x="753" y="452"/>
                  </a:lnTo>
                  <a:lnTo>
                    <a:pt x="754" y="426"/>
                  </a:lnTo>
                  <a:lnTo>
                    <a:pt x="754" y="398"/>
                  </a:lnTo>
                  <a:lnTo>
                    <a:pt x="754" y="372"/>
                  </a:lnTo>
                  <a:lnTo>
                    <a:pt x="753" y="345"/>
                  </a:lnTo>
                  <a:lnTo>
                    <a:pt x="749" y="319"/>
                  </a:lnTo>
                  <a:lnTo>
                    <a:pt x="743" y="293"/>
                  </a:lnTo>
                  <a:lnTo>
                    <a:pt x="736" y="269"/>
                  </a:lnTo>
                  <a:lnTo>
                    <a:pt x="727" y="245"/>
                  </a:lnTo>
                  <a:lnTo>
                    <a:pt x="714" y="223"/>
                  </a:lnTo>
                  <a:lnTo>
                    <a:pt x="699" y="201"/>
                  </a:lnTo>
                  <a:lnTo>
                    <a:pt x="683" y="183"/>
                  </a:lnTo>
                  <a:lnTo>
                    <a:pt x="662" y="164"/>
                  </a:lnTo>
                  <a:lnTo>
                    <a:pt x="640" y="150"/>
                  </a:lnTo>
                  <a:lnTo>
                    <a:pt x="613" y="137"/>
                  </a:lnTo>
                  <a:lnTo>
                    <a:pt x="583" y="126"/>
                  </a:lnTo>
                  <a:lnTo>
                    <a:pt x="548" y="118"/>
                  </a:lnTo>
                  <a:lnTo>
                    <a:pt x="511" y="113"/>
                  </a:lnTo>
                  <a:lnTo>
                    <a:pt x="469" y="111"/>
                  </a:lnTo>
                  <a:lnTo>
                    <a:pt x="285" y="111"/>
                  </a:lnTo>
                  <a:lnTo>
                    <a:pt x="285" y="1131"/>
                  </a:lnTo>
                  <a:lnTo>
                    <a:pt x="287" y="1199"/>
                  </a:lnTo>
                  <a:lnTo>
                    <a:pt x="289" y="1236"/>
                  </a:lnTo>
                  <a:lnTo>
                    <a:pt x="294" y="1273"/>
                  </a:lnTo>
                  <a:lnTo>
                    <a:pt x="300" y="1310"/>
                  </a:lnTo>
                  <a:lnTo>
                    <a:pt x="311" y="1347"/>
                  </a:lnTo>
                  <a:lnTo>
                    <a:pt x="324" y="1378"/>
                  </a:lnTo>
                  <a:lnTo>
                    <a:pt x="331" y="1394"/>
                  </a:lnTo>
                  <a:lnTo>
                    <a:pt x="340" y="1409"/>
                  </a:lnTo>
                  <a:lnTo>
                    <a:pt x="353" y="1428"/>
                  </a:lnTo>
                  <a:close/>
                </a:path>
              </a:pathLst>
            </a:custGeom>
            <a:solidFill>
              <a:srgbClr val="00457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 noEditPoints="1"/>
            </p:cNvSpPr>
            <p:nvPr/>
          </p:nvSpPr>
          <p:spPr bwMode="blackGray">
            <a:xfrm>
              <a:off x="8239038" y="408750"/>
              <a:ext cx="106395" cy="137369"/>
            </a:xfrm>
            <a:custGeom>
              <a:avLst/>
              <a:gdLst>
                <a:gd name="T0" fmla="*/ 2147483647 w 823"/>
                <a:gd name="T1" fmla="*/ 2147483647 h 1059"/>
                <a:gd name="T2" fmla="*/ 2147483647 w 823"/>
                <a:gd name="T3" fmla="*/ 2147483647 h 1059"/>
                <a:gd name="T4" fmla="*/ 2147483647 w 823"/>
                <a:gd name="T5" fmla="*/ 2147483647 h 1059"/>
                <a:gd name="T6" fmla="*/ 2147483647 w 823"/>
                <a:gd name="T7" fmla="*/ 2147483647 h 1059"/>
                <a:gd name="T8" fmla="*/ 0 w 823"/>
                <a:gd name="T9" fmla="*/ 2147483647 h 1059"/>
                <a:gd name="T10" fmla="*/ 2147483647 w 823"/>
                <a:gd name="T11" fmla="*/ 2147483647 h 1059"/>
                <a:gd name="T12" fmla="*/ 2147483647 w 823"/>
                <a:gd name="T13" fmla="*/ 2147483647 h 1059"/>
                <a:gd name="T14" fmla="*/ 2147483647 w 823"/>
                <a:gd name="T15" fmla="*/ 2147483647 h 1059"/>
                <a:gd name="T16" fmla="*/ 2147483647 w 823"/>
                <a:gd name="T17" fmla="*/ 2147483647 h 1059"/>
                <a:gd name="T18" fmla="*/ 2147483647 w 823"/>
                <a:gd name="T19" fmla="*/ 2147483647 h 1059"/>
                <a:gd name="T20" fmla="*/ 2147483647 w 823"/>
                <a:gd name="T21" fmla="*/ 2147483647 h 1059"/>
                <a:gd name="T22" fmla="*/ 2147483647 w 823"/>
                <a:gd name="T23" fmla="*/ 2147483647 h 1059"/>
                <a:gd name="T24" fmla="*/ 2147483647 w 823"/>
                <a:gd name="T25" fmla="*/ 2147483647 h 1059"/>
                <a:gd name="T26" fmla="*/ 2147483647 w 823"/>
                <a:gd name="T27" fmla="*/ 2147483647 h 1059"/>
                <a:gd name="T28" fmla="*/ 2147483647 w 823"/>
                <a:gd name="T29" fmla="*/ 2147483647 h 1059"/>
                <a:gd name="T30" fmla="*/ 2147483647 w 823"/>
                <a:gd name="T31" fmla="*/ 2147483647 h 1059"/>
                <a:gd name="T32" fmla="*/ 2147483647 w 823"/>
                <a:gd name="T33" fmla="*/ 2147483647 h 1059"/>
                <a:gd name="T34" fmla="*/ 2147483647 w 823"/>
                <a:gd name="T35" fmla="*/ 2147483647 h 1059"/>
                <a:gd name="T36" fmla="*/ 2147483647 w 823"/>
                <a:gd name="T37" fmla="*/ 2147483647 h 1059"/>
                <a:gd name="T38" fmla="*/ 2147483647 w 823"/>
                <a:gd name="T39" fmla="*/ 2147483647 h 1059"/>
                <a:gd name="T40" fmla="*/ 2147483647 w 823"/>
                <a:gd name="T41" fmla="*/ 2147483647 h 1059"/>
                <a:gd name="T42" fmla="*/ 2147483647 w 823"/>
                <a:gd name="T43" fmla="*/ 2147483647 h 1059"/>
                <a:gd name="T44" fmla="*/ 2147483647 w 823"/>
                <a:gd name="T45" fmla="*/ 2147483647 h 1059"/>
                <a:gd name="T46" fmla="*/ 2147483647 w 823"/>
                <a:gd name="T47" fmla="*/ 2147483647 h 1059"/>
                <a:gd name="T48" fmla="*/ 2147483647 w 823"/>
                <a:gd name="T49" fmla="*/ 2147483647 h 1059"/>
                <a:gd name="T50" fmla="*/ 2147483647 w 823"/>
                <a:gd name="T51" fmla="*/ 2147483647 h 1059"/>
                <a:gd name="T52" fmla="*/ 2147483647 w 823"/>
                <a:gd name="T53" fmla="*/ 2147483647 h 1059"/>
                <a:gd name="T54" fmla="*/ 2147483647 w 823"/>
                <a:gd name="T55" fmla="*/ 2147483647 h 1059"/>
                <a:gd name="T56" fmla="*/ 2147483647 w 823"/>
                <a:gd name="T57" fmla="*/ 2147483647 h 1059"/>
                <a:gd name="T58" fmla="*/ 2147483647 w 823"/>
                <a:gd name="T59" fmla="*/ 0 h 1059"/>
                <a:gd name="T60" fmla="*/ 2147483647 w 823"/>
                <a:gd name="T61" fmla="*/ 2147483647 h 1059"/>
                <a:gd name="T62" fmla="*/ 2147483647 w 823"/>
                <a:gd name="T63" fmla="*/ 2147483647 h 1059"/>
                <a:gd name="T64" fmla="*/ 2147483647 w 823"/>
                <a:gd name="T65" fmla="*/ 2147483647 h 1059"/>
                <a:gd name="T66" fmla="*/ 2147483647 w 823"/>
                <a:gd name="T67" fmla="*/ 2147483647 h 1059"/>
                <a:gd name="T68" fmla="*/ 2147483647 w 823"/>
                <a:gd name="T69" fmla="*/ 2147483647 h 1059"/>
                <a:gd name="T70" fmla="*/ 2147483647 w 823"/>
                <a:gd name="T71" fmla="*/ 2147483647 h 1059"/>
                <a:gd name="T72" fmla="*/ 2147483647 w 823"/>
                <a:gd name="T73" fmla="*/ 2147483647 h 1059"/>
                <a:gd name="T74" fmla="*/ 2147483647 w 823"/>
                <a:gd name="T75" fmla="*/ 2147483647 h 1059"/>
                <a:gd name="T76" fmla="*/ 2147483647 w 823"/>
                <a:gd name="T77" fmla="*/ 2147483647 h 1059"/>
                <a:gd name="T78" fmla="*/ 2147483647 w 823"/>
                <a:gd name="T79" fmla="*/ 2147483647 h 1059"/>
                <a:gd name="T80" fmla="*/ 2147483647 w 823"/>
                <a:gd name="T81" fmla="*/ 2147483647 h 1059"/>
                <a:gd name="T82" fmla="*/ 2147483647 w 823"/>
                <a:gd name="T83" fmla="*/ 2147483647 h 1059"/>
                <a:gd name="T84" fmla="*/ 2147483647 w 823"/>
                <a:gd name="T85" fmla="*/ 2147483647 h 1059"/>
                <a:gd name="T86" fmla="*/ 2147483647 w 823"/>
                <a:gd name="T87" fmla="*/ 2147483647 h 1059"/>
                <a:gd name="T88" fmla="*/ 2147483647 w 823"/>
                <a:gd name="T89" fmla="*/ 2147483647 h 1059"/>
                <a:gd name="T90" fmla="*/ 2147483647 w 823"/>
                <a:gd name="T91" fmla="*/ 2147483647 h 1059"/>
                <a:gd name="T92" fmla="*/ 2147483647 w 823"/>
                <a:gd name="T93" fmla="*/ 2147483647 h 1059"/>
                <a:gd name="T94" fmla="*/ 2147483647 w 823"/>
                <a:gd name="T95" fmla="*/ 2147483647 h 1059"/>
                <a:gd name="T96" fmla="*/ 2147483647 w 823"/>
                <a:gd name="T97" fmla="*/ 2147483647 h 1059"/>
                <a:gd name="T98" fmla="*/ 2147483647 w 823"/>
                <a:gd name="T99" fmla="*/ 2147483647 h 1059"/>
                <a:gd name="T100" fmla="*/ 2147483647 w 823"/>
                <a:gd name="T101" fmla="*/ 2147483647 h 1059"/>
                <a:gd name="T102" fmla="*/ 2147483647 w 823"/>
                <a:gd name="T103" fmla="*/ 2147483647 h 1059"/>
                <a:gd name="T104" fmla="*/ 2147483647 w 823"/>
                <a:gd name="T105" fmla="*/ 2147483647 h 1059"/>
                <a:gd name="T106" fmla="*/ 2147483647 w 823"/>
                <a:gd name="T107" fmla="*/ 2147483647 h 1059"/>
                <a:gd name="T108" fmla="*/ 2147483647 w 823"/>
                <a:gd name="T109" fmla="*/ 2147483647 h 1059"/>
                <a:gd name="T110" fmla="*/ 2147483647 w 823"/>
                <a:gd name="T111" fmla="*/ 2147483647 h 1059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823" h="1059">
                  <a:moveTo>
                    <a:pt x="289" y="1059"/>
                  </a:moveTo>
                  <a:lnTo>
                    <a:pt x="289" y="1059"/>
                  </a:lnTo>
                  <a:lnTo>
                    <a:pt x="256" y="1057"/>
                  </a:lnTo>
                  <a:lnTo>
                    <a:pt x="227" y="1053"/>
                  </a:lnTo>
                  <a:lnTo>
                    <a:pt x="197" y="1048"/>
                  </a:lnTo>
                  <a:lnTo>
                    <a:pt x="170" y="1040"/>
                  </a:lnTo>
                  <a:lnTo>
                    <a:pt x="144" y="1031"/>
                  </a:lnTo>
                  <a:lnTo>
                    <a:pt x="120" y="1018"/>
                  </a:lnTo>
                  <a:lnTo>
                    <a:pt x="98" y="1005"/>
                  </a:lnTo>
                  <a:lnTo>
                    <a:pt x="78" y="990"/>
                  </a:lnTo>
                  <a:lnTo>
                    <a:pt x="61" y="972"/>
                  </a:lnTo>
                  <a:lnTo>
                    <a:pt x="44" y="954"/>
                  </a:lnTo>
                  <a:lnTo>
                    <a:pt x="32" y="932"/>
                  </a:lnTo>
                  <a:lnTo>
                    <a:pt x="20" y="909"/>
                  </a:lnTo>
                  <a:lnTo>
                    <a:pt x="11" y="885"/>
                  </a:lnTo>
                  <a:lnTo>
                    <a:pt x="4" y="860"/>
                  </a:lnTo>
                  <a:lnTo>
                    <a:pt x="0" y="834"/>
                  </a:lnTo>
                  <a:lnTo>
                    <a:pt x="0" y="806"/>
                  </a:lnTo>
                  <a:lnTo>
                    <a:pt x="0" y="790"/>
                  </a:lnTo>
                  <a:lnTo>
                    <a:pt x="2" y="775"/>
                  </a:lnTo>
                  <a:lnTo>
                    <a:pt x="8" y="746"/>
                  </a:lnTo>
                  <a:lnTo>
                    <a:pt x="19" y="718"/>
                  </a:lnTo>
                  <a:lnTo>
                    <a:pt x="32" y="694"/>
                  </a:lnTo>
                  <a:lnTo>
                    <a:pt x="48" y="670"/>
                  </a:lnTo>
                  <a:lnTo>
                    <a:pt x="67" y="648"/>
                  </a:lnTo>
                  <a:lnTo>
                    <a:pt x="89" y="628"/>
                  </a:lnTo>
                  <a:lnTo>
                    <a:pt x="113" y="607"/>
                  </a:lnTo>
                  <a:lnTo>
                    <a:pt x="138" y="589"/>
                  </a:lnTo>
                  <a:lnTo>
                    <a:pt x="166" y="572"/>
                  </a:lnTo>
                  <a:lnTo>
                    <a:pt x="194" y="558"/>
                  </a:lnTo>
                  <a:lnTo>
                    <a:pt x="223" y="541"/>
                  </a:lnTo>
                  <a:lnTo>
                    <a:pt x="282" y="513"/>
                  </a:lnTo>
                  <a:lnTo>
                    <a:pt x="341" y="488"/>
                  </a:lnTo>
                  <a:lnTo>
                    <a:pt x="409" y="458"/>
                  </a:lnTo>
                  <a:lnTo>
                    <a:pt x="433" y="447"/>
                  </a:lnTo>
                  <a:lnTo>
                    <a:pt x="468" y="432"/>
                  </a:lnTo>
                  <a:lnTo>
                    <a:pt x="497" y="418"/>
                  </a:lnTo>
                  <a:lnTo>
                    <a:pt x="519" y="403"/>
                  </a:lnTo>
                  <a:lnTo>
                    <a:pt x="527" y="394"/>
                  </a:lnTo>
                  <a:lnTo>
                    <a:pt x="536" y="386"/>
                  </a:lnTo>
                  <a:lnTo>
                    <a:pt x="541" y="377"/>
                  </a:lnTo>
                  <a:lnTo>
                    <a:pt x="547" y="366"/>
                  </a:lnTo>
                  <a:lnTo>
                    <a:pt x="551" y="353"/>
                  </a:lnTo>
                  <a:lnTo>
                    <a:pt x="554" y="340"/>
                  </a:lnTo>
                  <a:lnTo>
                    <a:pt x="558" y="307"/>
                  </a:lnTo>
                  <a:lnTo>
                    <a:pt x="560" y="267"/>
                  </a:lnTo>
                  <a:lnTo>
                    <a:pt x="558" y="245"/>
                  </a:lnTo>
                  <a:lnTo>
                    <a:pt x="556" y="224"/>
                  </a:lnTo>
                  <a:lnTo>
                    <a:pt x="554" y="206"/>
                  </a:lnTo>
                  <a:lnTo>
                    <a:pt x="549" y="188"/>
                  </a:lnTo>
                  <a:lnTo>
                    <a:pt x="543" y="173"/>
                  </a:lnTo>
                  <a:lnTo>
                    <a:pt x="538" y="158"/>
                  </a:lnTo>
                  <a:lnTo>
                    <a:pt x="529" y="145"/>
                  </a:lnTo>
                  <a:lnTo>
                    <a:pt x="519" y="132"/>
                  </a:lnTo>
                  <a:lnTo>
                    <a:pt x="508" y="123"/>
                  </a:lnTo>
                  <a:lnTo>
                    <a:pt x="497" y="114"/>
                  </a:lnTo>
                  <a:lnTo>
                    <a:pt x="483" y="106"/>
                  </a:lnTo>
                  <a:lnTo>
                    <a:pt x="470" y="99"/>
                  </a:lnTo>
                  <a:lnTo>
                    <a:pt x="453" y="95"/>
                  </a:lnTo>
                  <a:lnTo>
                    <a:pt x="437" y="92"/>
                  </a:lnTo>
                  <a:lnTo>
                    <a:pt x="418" y="90"/>
                  </a:lnTo>
                  <a:lnTo>
                    <a:pt x="398" y="88"/>
                  </a:lnTo>
                  <a:lnTo>
                    <a:pt x="379" y="90"/>
                  </a:lnTo>
                  <a:lnTo>
                    <a:pt x="361" y="92"/>
                  </a:lnTo>
                  <a:lnTo>
                    <a:pt x="346" y="94"/>
                  </a:lnTo>
                  <a:lnTo>
                    <a:pt x="332" y="99"/>
                  </a:lnTo>
                  <a:lnTo>
                    <a:pt x="319" y="103"/>
                  </a:lnTo>
                  <a:lnTo>
                    <a:pt x="308" y="110"/>
                  </a:lnTo>
                  <a:lnTo>
                    <a:pt x="297" y="116"/>
                  </a:lnTo>
                  <a:lnTo>
                    <a:pt x="289" y="123"/>
                  </a:lnTo>
                  <a:lnTo>
                    <a:pt x="273" y="140"/>
                  </a:lnTo>
                  <a:lnTo>
                    <a:pt x="262" y="160"/>
                  </a:lnTo>
                  <a:lnTo>
                    <a:pt x="252" y="180"/>
                  </a:lnTo>
                  <a:lnTo>
                    <a:pt x="243" y="200"/>
                  </a:lnTo>
                  <a:lnTo>
                    <a:pt x="227" y="235"/>
                  </a:lnTo>
                  <a:lnTo>
                    <a:pt x="217" y="252"/>
                  </a:lnTo>
                  <a:lnTo>
                    <a:pt x="205" y="265"/>
                  </a:lnTo>
                  <a:lnTo>
                    <a:pt x="192" y="278"/>
                  </a:lnTo>
                  <a:lnTo>
                    <a:pt x="182" y="283"/>
                  </a:lnTo>
                  <a:lnTo>
                    <a:pt x="173" y="287"/>
                  </a:lnTo>
                  <a:lnTo>
                    <a:pt x="164" y="291"/>
                  </a:lnTo>
                  <a:lnTo>
                    <a:pt x="153" y="294"/>
                  </a:lnTo>
                  <a:lnTo>
                    <a:pt x="142" y="296"/>
                  </a:lnTo>
                  <a:lnTo>
                    <a:pt x="127" y="296"/>
                  </a:lnTo>
                  <a:lnTo>
                    <a:pt x="107" y="294"/>
                  </a:lnTo>
                  <a:lnTo>
                    <a:pt x="89" y="291"/>
                  </a:lnTo>
                  <a:lnTo>
                    <a:pt x="72" y="283"/>
                  </a:lnTo>
                  <a:lnTo>
                    <a:pt x="57" y="272"/>
                  </a:lnTo>
                  <a:lnTo>
                    <a:pt x="48" y="261"/>
                  </a:lnTo>
                  <a:lnTo>
                    <a:pt x="39" y="245"/>
                  </a:lnTo>
                  <a:lnTo>
                    <a:pt x="35" y="228"/>
                  </a:lnTo>
                  <a:lnTo>
                    <a:pt x="33" y="208"/>
                  </a:lnTo>
                  <a:lnTo>
                    <a:pt x="33" y="195"/>
                  </a:lnTo>
                  <a:lnTo>
                    <a:pt x="35" y="182"/>
                  </a:lnTo>
                  <a:lnTo>
                    <a:pt x="39" y="169"/>
                  </a:lnTo>
                  <a:lnTo>
                    <a:pt x="43" y="158"/>
                  </a:lnTo>
                  <a:lnTo>
                    <a:pt x="48" y="147"/>
                  </a:lnTo>
                  <a:lnTo>
                    <a:pt x="54" y="136"/>
                  </a:lnTo>
                  <a:lnTo>
                    <a:pt x="68" y="114"/>
                  </a:lnTo>
                  <a:lnTo>
                    <a:pt x="87" y="95"/>
                  </a:lnTo>
                  <a:lnTo>
                    <a:pt x="109" y="79"/>
                  </a:lnTo>
                  <a:lnTo>
                    <a:pt x="135" y="62"/>
                  </a:lnTo>
                  <a:lnTo>
                    <a:pt x="160" y="49"/>
                  </a:lnTo>
                  <a:lnTo>
                    <a:pt x="192" y="36"/>
                  </a:lnTo>
                  <a:lnTo>
                    <a:pt x="223" y="27"/>
                  </a:lnTo>
                  <a:lnTo>
                    <a:pt x="258" y="18"/>
                  </a:lnTo>
                  <a:lnTo>
                    <a:pt x="293" y="11"/>
                  </a:lnTo>
                  <a:lnTo>
                    <a:pt x="330" y="5"/>
                  </a:lnTo>
                  <a:lnTo>
                    <a:pt x="367" y="2"/>
                  </a:lnTo>
                  <a:lnTo>
                    <a:pt x="403" y="0"/>
                  </a:lnTo>
                  <a:lnTo>
                    <a:pt x="442" y="0"/>
                  </a:lnTo>
                  <a:lnTo>
                    <a:pt x="481" y="0"/>
                  </a:lnTo>
                  <a:lnTo>
                    <a:pt x="516" y="2"/>
                  </a:lnTo>
                  <a:lnTo>
                    <a:pt x="547" y="5"/>
                  </a:lnTo>
                  <a:lnTo>
                    <a:pt x="578" y="11"/>
                  </a:lnTo>
                  <a:lnTo>
                    <a:pt x="606" y="16"/>
                  </a:lnTo>
                  <a:lnTo>
                    <a:pt x="630" y="25"/>
                  </a:lnTo>
                  <a:lnTo>
                    <a:pt x="654" y="35"/>
                  </a:lnTo>
                  <a:lnTo>
                    <a:pt x="674" y="46"/>
                  </a:lnTo>
                  <a:lnTo>
                    <a:pt x="691" y="59"/>
                  </a:lnTo>
                  <a:lnTo>
                    <a:pt x="707" y="71"/>
                  </a:lnTo>
                  <a:lnTo>
                    <a:pt x="720" y="86"/>
                  </a:lnTo>
                  <a:lnTo>
                    <a:pt x="731" y="105"/>
                  </a:lnTo>
                  <a:lnTo>
                    <a:pt x="738" y="123"/>
                  </a:lnTo>
                  <a:lnTo>
                    <a:pt x="744" y="141"/>
                  </a:lnTo>
                  <a:lnTo>
                    <a:pt x="748" y="164"/>
                  </a:lnTo>
                  <a:lnTo>
                    <a:pt x="749" y="188"/>
                  </a:lnTo>
                  <a:lnTo>
                    <a:pt x="749" y="694"/>
                  </a:lnTo>
                  <a:lnTo>
                    <a:pt x="749" y="779"/>
                  </a:lnTo>
                  <a:lnTo>
                    <a:pt x="751" y="821"/>
                  </a:lnTo>
                  <a:lnTo>
                    <a:pt x="757" y="862"/>
                  </a:lnTo>
                  <a:lnTo>
                    <a:pt x="762" y="902"/>
                  </a:lnTo>
                  <a:lnTo>
                    <a:pt x="768" y="920"/>
                  </a:lnTo>
                  <a:lnTo>
                    <a:pt x="773" y="939"/>
                  </a:lnTo>
                  <a:lnTo>
                    <a:pt x="781" y="955"/>
                  </a:lnTo>
                  <a:lnTo>
                    <a:pt x="788" y="972"/>
                  </a:lnTo>
                  <a:lnTo>
                    <a:pt x="799" y="989"/>
                  </a:lnTo>
                  <a:lnTo>
                    <a:pt x="808" y="1003"/>
                  </a:lnTo>
                  <a:lnTo>
                    <a:pt x="823" y="1022"/>
                  </a:lnTo>
                  <a:lnTo>
                    <a:pt x="589" y="1036"/>
                  </a:lnTo>
                  <a:lnTo>
                    <a:pt x="587" y="1027"/>
                  </a:lnTo>
                  <a:lnTo>
                    <a:pt x="576" y="983"/>
                  </a:lnTo>
                  <a:lnTo>
                    <a:pt x="571" y="946"/>
                  </a:lnTo>
                  <a:lnTo>
                    <a:pt x="565" y="920"/>
                  </a:lnTo>
                  <a:lnTo>
                    <a:pt x="564" y="909"/>
                  </a:lnTo>
                  <a:lnTo>
                    <a:pt x="562" y="902"/>
                  </a:lnTo>
                  <a:lnTo>
                    <a:pt x="560" y="902"/>
                  </a:lnTo>
                  <a:lnTo>
                    <a:pt x="560" y="904"/>
                  </a:lnTo>
                  <a:lnTo>
                    <a:pt x="538" y="935"/>
                  </a:lnTo>
                  <a:lnTo>
                    <a:pt x="516" y="963"/>
                  </a:lnTo>
                  <a:lnTo>
                    <a:pt x="490" y="990"/>
                  </a:lnTo>
                  <a:lnTo>
                    <a:pt x="477" y="1001"/>
                  </a:lnTo>
                  <a:lnTo>
                    <a:pt x="462" y="1013"/>
                  </a:lnTo>
                  <a:lnTo>
                    <a:pt x="448" y="1022"/>
                  </a:lnTo>
                  <a:lnTo>
                    <a:pt x="429" y="1031"/>
                  </a:lnTo>
                  <a:lnTo>
                    <a:pt x="411" y="1040"/>
                  </a:lnTo>
                  <a:lnTo>
                    <a:pt x="391" y="1046"/>
                  </a:lnTo>
                  <a:lnTo>
                    <a:pt x="368" y="1051"/>
                  </a:lnTo>
                  <a:lnTo>
                    <a:pt x="344" y="1055"/>
                  </a:lnTo>
                  <a:lnTo>
                    <a:pt x="317" y="1057"/>
                  </a:lnTo>
                  <a:lnTo>
                    <a:pt x="289" y="1059"/>
                  </a:lnTo>
                  <a:close/>
                  <a:moveTo>
                    <a:pt x="560" y="486"/>
                  </a:moveTo>
                  <a:lnTo>
                    <a:pt x="457" y="536"/>
                  </a:lnTo>
                  <a:lnTo>
                    <a:pt x="400" y="563"/>
                  </a:lnTo>
                  <a:lnTo>
                    <a:pt x="350" y="589"/>
                  </a:lnTo>
                  <a:lnTo>
                    <a:pt x="308" y="615"/>
                  </a:lnTo>
                  <a:lnTo>
                    <a:pt x="289" y="626"/>
                  </a:lnTo>
                  <a:lnTo>
                    <a:pt x="273" y="639"/>
                  </a:lnTo>
                  <a:lnTo>
                    <a:pt x="258" y="652"/>
                  </a:lnTo>
                  <a:lnTo>
                    <a:pt x="247" y="666"/>
                  </a:lnTo>
                  <a:lnTo>
                    <a:pt x="236" y="681"/>
                  </a:lnTo>
                  <a:lnTo>
                    <a:pt x="227" y="696"/>
                  </a:lnTo>
                  <a:lnTo>
                    <a:pt x="219" y="712"/>
                  </a:lnTo>
                  <a:lnTo>
                    <a:pt x="216" y="731"/>
                  </a:lnTo>
                  <a:lnTo>
                    <a:pt x="212" y="749"/>
                  </a:lnTo>
                  <a:lnTo>
                    <a:pt x="212" y="771"/>
                  </a:lnTo>
                  <a:lnTo>
                    <a:pt x="212" y="788"/>
                  </a:lnTo>
                  <a:lnTo>
                    <a:pt x="214" y="803"/>
                  </a:lnTo>
                  <a:lnTo>
                    <a:pt x="217" y="817"/>
                  </a:lnTo>
                  <a:lnTo>
                    <a:pt x="223" y="830"/>
                  </a:lnTo>
                  <a:lnTo>
                    <a:pt x="229" y="843"/>
                  </a:lnTo>
                  <a:lnTo>
                    <a:pt x="236" y="856"/>
                  </a:lnTo>
                  <a:lnTo>
                    <a:pt x="243" y="865"/>
                  </a:lnTo>
                  <a:lnTo>
                    <a:pt x="252" y="876"/>
                  </a:lnTo>
                  <a:lnTo>
                    <a:pt x="263" y="884"/>
                  </a:lnTo>
                  <a:lnTo>
                    <a:pt x="276" y="891"/>
                  </a:lnTo>
                  <a:lnTo>
                    <a:pt x="289" y="898"/>
                  </a:lnTo>
                  <a:lnTo>
                    <a:pt x="304" y="902"/>
                  </a:lnTo>
                  <a:lnTo>
                    <a:pt x="319" y="908"/>
                  </a:lnTo>
                  <a:lnTo>
                    <a:pt x="335" y="909"/>
                  </a:lnTo>
                  <a:lnTo>
                    <a:pt x="352" y="911"/>
                  </a:lnTo>
                  <a:lnTo>
                    <a:pt x="370" y="913"/>
                  </a:lnTo>
                  <a:lnTo>
                    <a:pt x="394" y="911"/>
                  </a:lnTo>
                  <a:lnTo>
                    <a:pt x="416" y="908"/>
                  </a:lnTo>
                  <a:lnTo>
                    <a:pt x="437" y="900"/>
                  </a:lnTo>
                  <a:lnTo>
                    <a:pt x="455" y="893"/>
                  </a:lnTo>
                  <a:lnTo>
                    <a:pt x="472" y="882"/>
                  </a:lnTo>
                  <a:lnTo>
                    <a:pt x="488" y="871"/>
                  </a:lnTo>
                  <a:lnTo>
                    <a:pt x="501" y="856"/>
                  </a:lnTo>
                  <a:lnTo>
                    <a:pt x="514" y="841"/>
                  </a:lnTo>
                  <a:lnTo>
                    <a:pt x="525" y="825"/>
                  </a:lnTo>
                  <a:lnTo>
                    <a:pt x="534" y="806"/>
                  </a:lnTo>
                  <a:lnTo>
                    <a:pt x="541" y="788"/>
                  </a:lnTo>
                  <a:lnTo>
                    <a:pt x="549" y="768"/>
                  </a:lnTo>
                  <a:lnTo>
                    <a:pt x="553" y="747"/>
                  </a:lnTo>
                  <a:lnTo>
                    <a:pt x="556" y="727"/>
                  </a:lnTo>
                  <a:lnTo>
                    <a:pt x="558" y="705"/>
                  </a:lnTo>
                  <a:lnTo>
                    <a:pt x="560" y="685"/>
                  </a:lnTo>
                  <a:lnTo>
                    <a:pt x="560" y="486"/>
                  </a:lnTo>
                  <a:close/>
                </a:path>
              </a:pathLst>
            </a:custGeom>
            <a:solidFill>
              <a:srgbClr val="00457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/>
          </p:nvSpPr>
          <p:spPr bwMode="blackGray">
            <a:xfrm>
              <a:off x="8239038" y="408750"/>
              <a:ext cx="106395" cy="137369"/>
            </a:xfrm>
            <a:custGeom>
              <a:avLst/>
              <a:gdLst>
                <a:gd name="T0" fmla="*/ 2147483647 w 823"/>
                <a:gd name="T1" fmla="*/ 2147483647 h 1059"/>
                <a:gd name="T2" fmla="*/ 2147483647 w 823"/>
                <a:gd name="T3" fmla="*/ 2147483647 h 1059"/>
                <a:gd name="T4" fmla="*/ 2147483647 w 823"/>
                <a:gd name="T5" fmla="*/ 2147483647 h 1059"/>
                <a:gd name="T6" fmla="*/ 2147483647 w 823"/>
                <a:gd name="T7" fmla="*/ 2147483647 h 1059"/>
                <a:gd name="T8" fmla="*/ 2147483647 w 823"/>
                <a:gd name="T9" fmla="*/ 2147483647 h 1059"/>
                <a:gd name="T10" fmla="*/ 0 w 823"/>
                <a:gd name="T11" fmla="*/ 2147483647 h 1059"/>
                <a:gd name="T12" fmla="*/ 2147483647 w 823"/>
                <a:gd name="T13" fmla="*/ 2147483647 h 1059"/>
                <a:gd name="T14" fmla="*/ 2147483647 w 823"/>
                <a:gd name="T15" fmla="*/ 2147483647 h 1059"/>
                <a:gd name="T16" fmla="*/ 2147483647 w 823"/>
                <a:gd name="T17" fmla="*/ 2147483647 h 1059"/>
                <a:gd name="T18" fmla="*/ 2147483647 w 823"/>
                <a:gd name="T19" fmla="*/ 2147483647 h 1059"/>
                <a:gd name="T20" fmla="*/ 2147483647 w 823"/>
                <a:gd name="T21" fmla="*/ 2147483647 h 1059"/>
                <a:gd name="T22" fmla="*/ 2147483647 w 823"/>
                <a:gd name="T23" fmla="*/ 2147483647 h 1059"/>
                <a:gd name="T24" fmla="*/ 2147483647 w 823"/>
                <a:gd name="T25" fmla="*/ 2147483647 h 1059"/>
                <a:gd name="T26" fmla="*/ 2147483647 w 823"/>
                <a:gd name="T27" fmla="*/ 2147483647 h 1059"/>
                <a:gd name="T28" fmla="*/ 2147483647 w 823"/>
                <a:gd name="T29" fmla="*/ 2147483647 h 1059"/>
                <a:gd name="T30" fmla="*/ 2147483647 w 823"/>
                <a:gd name="T31" fmla="*/ 2147483647 h 1059"/>
                <a:gd name="T32" fmla="*/ 2147483647 w 823"/>
                <a:gd name="T33" fmla="*/ 2147483647 h 1059"/>
                <a:gd name="T34" fmla="*/ 2147483647 w 823"/>
                <a:gd name="T35" fmla="*/ 2147483647 h 1059"/>
                <a:gd name="T36" fmla="*/ 2147483647 w 823"/>
                <a:gd name="T37" fmla="*/ 2147483647 h 1059"/>
                <a:gd name="T38" fmla="*/ 2147483647 w 823"/>
                <a:gd name="T39" fmla="*/ 2147483647 h 1059"/>
                <a:gd name="T40" fmla="*/ 2147483647 w 823"/>
                <a:gd name="T41" fmla="*/ 2147483647 h 1059"/>
                <a:gd name="T42" fmla="*/ 2147483647 w 823"/>
                <a:gd name="T43" fmla="*/ 2147483647 h 1059"/>
                <a:gd name="T44" fmla="*/ 2147483647 w 823"/>
                <a:gd name="T45" fmla="*/ 2147483647 h 1059"/>
                <a:gd name="T46" fmla="*/ 2147483647 w 823"/>
                <a:gd name="T47" fmla="*/ 2147483647 h 1059"/>
                <a:gd name="T48" fmla="*/ 2147483647 w 823"/>
                <a:gd name="T49" fmla="*/ 2147483647 h 1059"/>
                <a:gd name="T50" fmla="*/ 2147483647 w 823"/>
                <a:gd name="T51" fmla="*/ 2147483647 h 1059"/>
                <a:gd name="T52" fmla="*/ 2147483647 w 823"/>
                <a:gd name="T53" fmla="*/ 2147483647 h 1059"/>
                <a:gd name="T54" fmla="*/ 2147483647 w 823"/>
                <a:gd name="T55" fmla="*/ 2147483647 h 1059"/>
                <a:gd name="T56" fmla="*/ 2147483647 w 823"/>
                <a:gd name="T57" fmla="*/ 2147483647 h 1059"/>
                <a:gd name="T58" fmla="*/ 2147483647 w 823"/>
                <a:gd name="T59" fmla="*/ 2147483647 h 1059"/>
                <a:gd name="T60" fmla="*/ 2147483647 w 823"/>
                <a:gd name="T61" fmla="*/ 2147483647 h 1059"/>
                <a:gd name="T62" fmla="*/ 2147483647 w 823"/>
                <a:gd name="T63" fmla="*/ 2147483647 h 1059"/>
                <a:gd name="T64" fmla="*/ 2147483647 w 823"/>
                <a:gd name="T65" fmla="*/ 2147483647 h 1059"/>
                <a:gd name="T66" fmla="*/ 2147483647 w 823"/>
                <a:gd name="T67" fmla="*/ 2147483647 h 1059"/>
                <a:gd name="T68" fmla="*/ 2147483647 w 823"/>
                <a:gd name="T69" fmla="*/ 2147483647 h 1059"/>
                <a:gd name="T70" fmla="*/ 2147483647 w 823"/>
                <a:gd name="T71" fmla="*/ 2147483647 h 1059"/>
                <a:gd name="T72" fmla="*/ 2147483647 w 823"/>
                <a:gd name="T73" fmla="*/ 2147483647 h 1059"/>
                <a:gd name="T74" fmla="*/ 2147483647 w 823"/>
                <a:gd name="T75" fmla="*/ 2147483647 h 1059"/>
                <a:gd name="T76" fmla="*/ 2147483647 w 823"/>
                <a:gd name="T77" fmla="*/ 2147483647 h 1059"/>
                <a:gd name="T78" fmla="*/ 2147483647 w 823"/>
                <a:gd name="T79" fmla="*/ 0 h 1059"/>
                <a:gd name="T80" fmla="*/ 2147483647 w 823"/>
                <a:gd name="T81" fmla="*/ 2147483647 h 1059"/>
                <a:gd name="T82" fmla="*/ 2147483647 w 823"/>
                <a:gd name="T83" fmla="*/ 2147483647 h 1059"/>
                <a:gd name="T84" fmla="*/ 2147483647 w 823"/>
                <a:gd name="T85" fmla="*/ 2147483647 h 1059"/>
                <a:gd name="T86" fmla="*/ 2147483647 w 823"/>
                <a:gd name="T87" fmla="*/ 2147483647 h 1059"/>
                <a:gd name="T88" fmla="*/ 2147483647 w 823"/>
                <a:gd name="T89" fmla="*/ 2147483647 h 1059"/>
                <a:gd name="T90" fmla="*/ 2147483647 w 823"/>
                <a:gd name="T91" fmla="*/ 2147483647 h 1059"/>
                <a:gd name="T92" fmla="*/ 2147483647 w 823"/>
                <a:gd name="T93" fmla="*/ 2147483647 h 1059"/>
                <a:gd name="T94" fmla="*/ 2147483647 w 823"/>
                <a:gd name="T95" fmla="*/ 2147483647 h 1059"/>
                <a:gd name="T96" fmla="*/ 2147483647 w 823"/>
                <a:gd name="T97" fmla="*/ 2147483647 h 1059"/>
                <a:gd name="T98" fmla="*/ 2147483647 w 823"/>
                <a:gd name="T99" fmla="*/ 2147483647 h 1059"/>
                <a:gd name="T100" fmla="*/ 2147483647 w 823"/>
                <a:gd name="T101" fmla="*/ 2147483647 h 1059"/>
                <a:gd name="T102" fmla="*/ 2147483647 w 823"/>
                <a:gd name="T103" fmla="*/ 2147483647 h 1059"/>
                <a:gd name="T104" fmla="*/ 2147483647 w 823"/>
                <a:gd name="T105" fmla="*/ 2147483647 h 1059"/>
                <a:gd name="T106" fmla="*/ 2147483647 w 823"/>
                <a:gd name="T107" fmla="*/ 2147483647 h 1059"/>
                <a:gd name="T108" fmla="*/ 2147483647 w 823"/>
                <a:gd name="T109" fmla="*/ 2147483647 h 1059"/>
                <a:gd name="T110" fmla="*/ 2147483647 w 823"/>
                <a:gd name="T111" fmla="*/ 2147483647 h 1059"/>
                <a:gd name="T112" fmla="*/ 2147483647 w 823"/>
                <a:gd name="T113" fmla="*/ 2147483647 h 1059"/>
                <a:gd name="T114" fmla="*/ 2147483647 w 823"/>
                <a:gd name="T115" fmla="*/ 2147483647 h 1059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823" h="1059">
                  <a:moveTo>
                    <a:pt x="289" y="1059"/>
                  </a:moveTo>
                  <a:lnTo>
                    <a:pt x="289" y="1059"/>
                  </a:lnTo>
                  <a:lnTo>
                    <a:pt x="256" y="1057"/>
                  </a:lnTo>
                  <a:lnTo>
                    <a:pt x="227" y="1053"/>
                  </a:lnTo>
                  <a:lnTo>
                    <a:pt x="197" y="1048"/>
                  </a:lnTo>
                  <a:lnTo>
                    <a:pt x="170" y="1040"/>
                  </a:lnTo>
                  <a:lnTo>
                    <a:pt x="144" y="1031"/>
                  </a:lnTo>
                  <a:lnTo>
                    <a:pt x="120" y="1018"/>
                  </a:lnTo>
                  <a:lnTo>
                    <a:pt x="98" y="1005"/>
                  </a:lnTo>
                  <a:lnTo>
                    <a:pt x="78" y="990"/>
                  </a:lnTo>
                  <a:lnTo>
                    <a:pt x="61" y="972"/>
                  </a:lnTo>
                  <a:lnTo>
                    <a:pt x="44" y="954"/>
                  </a:lnTo>
                  <a:lnTo>
                    <a:pt x="32" y="932"/>
                  </a:lnTo>
                  <a:lnTo>
                    <a:pt x="20" y="909"/>
                  </a:lnTo>
                  <a:lnTo>
                    <a:pt x="11" y="885"/>
                  </a:lnTo>
                  <a:lnTo>
                    <a:pt x="4" y="860"/>
                  </a:lnTo>
                  <a:lnTo>
                    <a:pt x="0" y="834"/>
                  </a:lnTo>
                  <a:lnTo>
                    <a:pt x="0" y="806"/>
                  </a:lnTo>
                  <a:lnTo>
                    <a:pt x="0" y="790"/>
                  </a:lnTo>
                  <a:lnTo>
                    <a:pt x="2" y="775"/>
                  </a:lnTo>
                  <a:lnTo>
                    <a:pt x="8" y="746"/>
                  </a:lnTo>
                  <a:lnTo>
                    <a:pt x="19" y="718"/>
                  </a:lnTo>
                  <a:lnTo>
                    <a:pt x="32" y="694"/>
                  </a:lnTo>
                  <a:lnTo>
                    <a:pt x="48" y="670"/>
                  </a:lnTo>
                  <a:lnTo>
                    <a:pt x="67" y="648"/>
                  </a:lnTo>
                  <a:lnTo>
                    <a:pt x="89" y="628"/>
                  </a:lnTo>
                  <a:lnTo>
                    <a:pt x="113" y="607"/>
                  </a:lnTo>
                  <a:lnTo>
                    <a:pt x="138" y="589"/>
                  </a:lnTo>
                  <a:lnTo>
                    <a:pt x="166" y="572"/>
                  </a:lnTo>
                  <a:lnTo>
                    <a:pt x="194" y="558"/>
                  </a:lnTo>
                  <a:lnTo>
                    <a:pt x="223" y="541"/>
                  </a:lnTo>
                  <a:lnTo>
                    <a:pt x="282" y="513"/>
                  </a:lnTo>
                  <a:lnTo>
                    <a:pt x="341" y="488"/>
                  </a:lnTo>
                  <a:lnTo>
                    <a:pt x="409" y="458"/>
                  </a:lnTo>
                  <a:lnTo>
                    <a:pt x="433" y="447"/>
                  </a:lnTo>
                  <a:lnTo>
                    <a:pt x="468" y="432"/>
                  </a:lnTo>
                  <a:lnTo>
                    <a:pt x="497" y="418"/>
                  </a:lnTo>
                  <a:lnTo>
                    <a:pt x="519" y="403"/>
                  </a:lnTo>
                  <a:lnTo>
                    <a:pt x="527" y="394"/>
                  </a:lnTo>
                  <a:lnTo>
                    <a:pt x="536" y="386"/>
                  </a:lnTo>
                  <a:lnTo>
                    <a:pt x="541" y="377"/>
                  </a:lnTo>
                  <a:lnTo>
                    <a:pt x="547" y="366"/>
                  </a:lnTo>
                  <a:lnTo>
                    <a:pt x="551" y="353"/>
                  </a:lnTo>
                  <a:lnTo>
                    <a:pt x="554" y="340"/>
                  </a:lnTo>
                  <a:lnTo>
                    <a:pt x="558" y="307"/>
                  </a:lnTo>
                  <a:lnTo>
                    <a:pt x="560" y="267"/>
                  </a:lnTo>
                  <a:lnTo>
                    <a:pt x="558" y="245"/>
                  </a:lnTo>
                  <a:lnTo>
                    <a:pt x="556" y="224"/>
                  </a:lnTo>
                  <a:lnTo>
                    <a:pt x="554" y="206"/>
                  </a:lnTo>
                  <a:lnTo>
                    <a:pt x="549" y="188"/>
                  </a:lnTo>
                  <a:lnTo>
                    <a:pt x="543" y="173"/>
                  </a:lnTo>
                  <a:lnTo>
                    <a:pt x="538" y="158"/>
                  </a:lnTo>
                  <a:lnTo>
                    <a:pt x="529" y="145"/>
                  </a:lnTo>
                  <a:lnTo>
                    <a:pt x="519" y="132"/>
                  </a:lnTo>
                  <a:lnTo>
                    <a:pt x="508" y="123"/>
                  </a:lnTo>
                  <a:lnTo>
                    <a:pt x="497" y="114"/>
                  </a:lnTo>
                  <a:lnTo>
                    <a:pt x="483" y="106"/>
                  </a:lnTo>
                  <a:lnTo>
                    <a:pt x="470" y="99"/>
                  </a:lnTo>
                  <a:lnTo>
                    <a:pt x="453" y="95"/>
                  </a:lnTo>
                  <a:lnTo>
                    <a:pt x="437" y="92"/>
                  </a:lnTo>
                  <a:lnTo>
                    <a:pt x="418" y="90"/>
                  </a:lnTo>
                  <a:lnTo>
                    <a:pt x="398" y="88"/>
                  </a:lnTo>
                  <a:lnTo>
                    <a:pt x="379" y="90"/>
                  </a:lnTo>
                  <a:lnTo>
                    <a:pt x="361" y="92"/>
                  </a:lnTo>
                  <a:lnTo>
                    <a:pt x="346" y="94"/>
                  </a:lnTo>
                  <a:lnTo>
                    <a:pt x="332" y="99"/>
                  </a:lnTo>
                  <a:lnTo>
                    <a:pt x="319" y="103"/>
                  </a:lnTo>
                  <a:lnTo>
                    <a:pt x="308" y="110"/>
                  </a:lnTo>
                  <a:lnTo>
                    <a:pt x="297" y="116"/>
                  </a:lnTo>
                  <a:lnTo>
                    <a:pt x="289" y="123"/>
                  </a:lnTo>
                  <a:lnTo>
                    <a:pt x="273" y="140"/>
                  </a:lnTo>
                  <a:lnTo>
                    <a:pt x="262" y="160"/>
                  </a:lnTo>
                  <a:lnTo>
                    <a:pt x="252" y="180"/>
                  </a:lnTo>
                  <a:lnTo>
                    <a:pt x="243" y="200"/>
                  </a:lnTo>
                  <a:lnTo>
                    <a:pt x="227" y="235"/>
                  </a:lnTo>
                  <a:lnTo>
                    <a:pt x="217" y="252"/>
                  </a:lnTo>
                  <a:lnTo>
                    <a:pt x="205" y="265"/>
                  </a:lnTo>
                  <a:lnTo>
                    <a:pt x="192" y="278"/>
                  </a:lnTo>
                  <a:lnTo>
                    <a:pt x="182" y="283"/>
                  </a:lnTo>
                  <a:lnTo>
                    <a:pt x="173" y="287"/>
                  </a:lnTo>
                  <a:lnTo>
                    <a:pt x="164" y="291"/>
                  </a:lnTo>
                  <a:lnTo>
                    <a:pt x="153" y="294"/>
                  </a:lnTo>
                  <a:lnTo>
                    <a:pt x="142" y="296"/>
                  </a:lnTo>
                  <a:lnTo>
                    <a:pt x="127" y="296"/>
                  </a:lnTo>
                  <a:lnTo>
                    <a:pt x="107" y="294"/>
                  </a:lnTo>
                  <a:lnTo>
                    <a:pt x="89" y="291"/>
                  </a:lnTo>
                  <a:lnTo>
                    <a:pt x="72" y="283"/>
                  </a:lnTo>
                  <a:lnTo>
                    <a:pt x="57" y="272"/>
                  </a:lnTo>
                  <a:lnTo>
                    <a:pt x="48" y="261"/>
                  </a:lnTo>
                  <a:lnTo>
                    <a:pt x="39" y="245"/>
                  </a:lnTo>
                  <a:lnTo>
                    <a:pt x="35" y="228"/>
                  </a:lnTo>
                  <a:lnTo>
                    <a:pt x="33" y="208"/>
                  </a:lnTo>
                  <a:lnTo>
                    <a:pt x="33" y="195"/>
                  </a:lnTo>
                  <a:lnTo>
                    <a:pt x="35" y="182"/>
                  </a:lnTo>
                  <a:lnTo>
                    <a:pt x="39" y="169"/>
                  </a:lnTo>
                  <a:lnTo>
                    <a:pt x="43" y="158"/>
                  </a:lnTo>
                  <a:lnTo>
                    <a:pt x="48" y="147"/>
                  </a:lnTo>
                  <a:lnTo>
                    <a:pt x="54" y="136"/>
                  </a:lnTo>
                  <a:lnTo>
                    <a:pt x="68" y="114"/>
                  </a:lnTo>
                  <a:lnTo>
                    <a:pt x="87" y="95"/>
                  </a:lnTo>
                  <a:lnTo>
                    <a:pt x="109" y="79"/>
                  </a:lnTo>
                  <a:lnTo>
                    <a:pt x="135" y="62"/>
                  </a:lnTo>
                  <a:lnTo>
                    <a:pt x="160" y="49"/>
                  </a:lnTo>
                  <a:lnTo>
                    <a:pt x="192" y="36"/>
                  </a:lnTo>
                  <a:lnTo>
                    <a:pt x="223" y="27"/>
                  </a:lnTo>
                  <a:lnTo>
                    <a:pt x="258" y="18"/>
                  </a:lnTo>
                  <a:lnTo>
                    <a:pt x="293" y="11"/>
                  </a:lnTo>
                  <a:lnTo>
                    <a:pt x="330" y="5"/>
                  </a:lnTo>
                  <a:lnTo>
                    <a:pt x="367" y="2"/>
                  </a:lnTo>
                  <a:lnTo>
                    <a:pt x="403" y="0"/>
                  </a:lnTo>
                  <a:lnTo>
                    <a:pt x="442" y="0"/>
                  </a:lnTo>
                  <a:lnTo>
                    <a:pt x="481" y="0"/>
                  </a:lnTo>
                  <a:lnTo>
                    <a:pt x="516" y="2"/>
                  </a:lnTo>
                  <a:lnTo>
                    <a:pt x="547" y="5"/>
                  </a:lnTo>
                  <a:lnTo>
                    <a:pt x="578" y="11"/>
                  </a:lnTo>
                  <a:lnTo>
                    <a:pt x="606" y="16"/>
                  </a:lnTo>
                  <a:lnTo>
                    <a:pt x="630" y="25"/>
                  </a:lnTo>
                  <a:lnTo>
                    <a:pt x="654" y="35"/>
                  </a:lnTo>
                  <a:lnTo>
                    <a:pt x="674" y="46"/>
                  </a:lnTo>
                  <a:lnTo>
                    <a:pt x="691" y="59"/>
                  </a:lnTo>
                  <a:lnTo>
                    <a:pt x="707" y="71"/>
                  </a:lnTo>
                  <a:lnTo>
                    <a:pt x="720" y="86"/>
                  </a:lnTo>
                  <a:lnTo>
                    <a:pt x="731" y="105"/>
                  </a:lnTo>
                  <a:lnTo>
                    <a:pt x="738" y="123"/>
                  </a:lnTo>
                  <a:lnTo>
                    <a:pt x="744" y="141"/>
                  </a:lnTo>
                  <a:lnTo>
                    <a:pt x="748" y="164"/>
                  </a:lnTo>
                  <a:lnTo>
                    <a:pt x="749" y="188"/>
                  </a:lnTo>
                  <a:lnTo>
                    <a:pt x="749" y="694"/>
                  </a:lnTo>
                  <a:lnTo>
                    <a:pt x="749" y="779"/>
                  </a:lnTo>
                  <a:lnTo>
                    <a:pt x="751" y="821"/>
                  </a:lnTo>
                  <a:lnTo>
                    <a:pt x="757" y="862"/>
                  </a:lnTo>
                  <a:lnTo>
                    <a:pt x="762" y="902"/>
                  </a:lnTo>
                  <a:lnTo>
                    <a:pt x="768" y="920"/>
                  </a:lnTo>
                  <a:lnTo>
                    <a:pt x="773" y="939"/>
                  </a:lnTo>
                  <a:lnTo>
                    <a:pt x="781" y="955"/>
                  </a:lnTo>
                  <a:lnTo>
                    <a:pt x="788" y="972"/>
                  </a:lnTo>
                  <a:lnTo>
                    <a:pt x="799" y="989"/>
                  </a:lnTo>
                  <a:lnTo>
                    <a:pt x="808" y="1003"/>
                  </a:lnTo>
                  <a:lnTo>
                    <a:pt x="823" y="1022"/>
                  </a:lnTo>
                  <a:lnTo>
                    <a:pt x="589" y="1036"/>
                  </a:lnTo>
                  <a:lnTo>
                    <a:pt x="587" y="1027"/>
                  </a:lnTo>
                  <a:lnTo>
                    <a:pt x="576" y="983"/>
                  </a:lnTo>
                  <a:lnTo>
                    <a:pt x="571" y="946"/>
                  </a:lnTo>
                  <a:lnTo>
                    <a:pt x="565" y="920"/>
                  </a:lnTo>
                  <a:lnTo>
                    <a:pt x="564" y="909"/>
                  </a:lnTo>
                  <a:lnTo>
                    <a:pt x="562" y="902"/>
                  </a:lnTo>
                  <a:lnTo>
                    <a:pt x="560" y="902"/>
                  </a:lnTo>
                  <a:lnTo>
                    <a:pt x="560" y="904"/>
                  </a:lnTo>
                  <a:lnTo>
                    <a:pt x="538" y="935"/>
                  </a:lnTo>
                  <a:lnTo>
                    <a:pt x="516" y="963"/>
                  </a:lnTo>
                  <a:lnTo>
                    <a:pt x="490" y="990"/>
                  </a:lnTo>
                  <a:lnTo>
                    <a:pt x="477" y="1001"/>
                  </a:lnTo>
                  <a:lnTo>
                    <a:pt x="462" y="1013"/>
                  </a:lnTo>
                  <a:lnTo>
                    <a:pt x="448" y="1022"/>
                  </a:lnTo>
                  <a:lnTo>
                    <a:pt x="429" y="1031"/>
                  </a:lnTo>
                  <a:lnTo>
                    <a:pt x="411" y="1040"/>
                  </a:lnTo>
                  <a:lnTo>
                    <a:pt x="391" y="1046"/>
                  </a:lnTo>
                  <a:lnTo>
                    <a:pt x="368" y="1051"/>
                  </a:lnTo>
                  <a:lnTo>
                    <a:pt x="344" y="1055"/>
                  </a:lnTo>
                  <a:lnTo>
                    <a:pt x="317" y="1057"/>
                  </a:lnTo>
                  <a:lnTo>
                    <a:pt x="289" y="1059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/>
          </p:nvSpPr>
          <p:spPr bwMode="blackGray">
            <a:xfrm>
              <a:off x="8266494" y="471425"/>
              <a:ext cx="45475" cy="55806"/>
            </a:xfrm>
            <a:custGeom>
              <a:avLst/>
              <a:gdLst>
                <a:gd name="T0" fmla="*/ 2147483647 w 348"/>
                <a:gd name="T1" fmla="*/ 0 h 427"/>
                <a:gd name="T2" fmla="*/ 2147483647 w 348"/>
                <a:gd name="T3" fmla="*/ 2147483647 h 427"/>
                <a:gd name="T4" fmla="*/ 2147483647 w 348"/>
                <a:gd name="T5" fmla="*/ 2147483647 h 427"/>
                <a:gd name="T6" fmla="*/ 2147483647 w 348"/>
                <a:gd name="T7" fmla="*/ 2147483647 h 427"/>
                <a:gd name="T8" fmla="*/ 2147483647 w 348"/>
                <a:gd name="T9" fmla="*/ 2147483647 h 427"/>
                <a:gd name="T10" fmla="*/ 2147483647 w 348"/>
                <a:gd name="T11" fmla="*/ 2147483647 h 427"/>
                <a:gd name="T12" fmla="*/ 2147483647 w 348"/>
                <a:gd name="T13" fmla="*/ 2147483647 h 427"/>
                <a:gd name="T14" fmla="*/ 2147483647 w 348"/>
                <a:gd name="T15" fmla="*/ 2147483647 h 427"/>
                <a:gd name="T16" fmla="*/ 2147483647 w 348"/>
                <a:gd name="T17" fmla="*/ 2147483647 h 427"/>
                <a:gd name="T18" fmla="*/ 2147483647 w 348"/>
                <a:gd name="T19" fmla="*/ 2147483647 h 427"/>
                <a:gd name="T20" fmla="*/ 2147483647 w 348"/>
                <a:gd name="T21" fmla="*/ 2147483647 h 427"/>
                <a:gd name="T22" fmla="*/ 2147483647 w 348"/>
                <a:gd name="T23" fmla="*/ 2147483647 h 427"/>
                <a:gd name="T24" fmla="*/ 2147483647 w 348"/>
                <a:gd name="T25" fmla="*/ 2147483647 h 427"/>
                <a:gd name="T26" fmla="*/ 2147483647 w 348"/>
                <a:gd name="T27" fmla="*/ 2147483647 h 427"/>
                <a:gd name="T28" fmla="*/ 0 w 348"/>
                <a:gd name="T29" fmla="*/ 2147483647 h 427"/>
                <a:gd name="T30" fmla="*/ 0 w 348"/>
                <a:gd name="T31" fmla="*/ 2147483647 h 427"/>
                <a:gd name="T32" fmla="*/ 0 w 348"/>
                <a:gd name="T33" fmla="*/ 2147483647 h 427"/>
                <a:gd name="T34" fmla="*/ 0 w 348"/>
                <a:gd name="T35" fmla="*/ 2147483647 h 427"/>
                <a:gd name="T36" fmla="*/ 2147483647 w 348"/>
                <a:gd name="T37" fmla="*/ 2147483647 h 427"/>
                <a:gd name="T38" fmla="*/ 2147483647 w 348"/>
                <a:gd name="T39" fmla="*/ 2147483647 h 427"/>
                <a:gd name="T40" fmla="*/ 2147483647 w 348"/>
                <a:gd name="T41" fmla="*/ 2147483647 h 427"/>
                <a:gd name="T42" fmla="*/ 2147483647 w 348"/>
                <a:gd name="T43" fmla="*/ 2147483647 h 427"/>
                <a:gd name="T44" fmla="*/ 2147483647 w 348"/>
                <a:gd name="T45" fmla="*/ 2147483647 h 427"/>
                <a:gd name="T46" fmla="*/ 2147483647 w 348"/>
                <a:gd name="T47" fmla="*/ 2147483647 h 427"/>
                <a:gd name="T48" fmla="*/ 2147483647 w 348"/>
                <a:gd name="T49" fmla="*/ 2147483647 h 427"/>
                <a:gd name="T50" fmla="*/ 2147483647 w 348"/>
                <a:gd name="T51" fmla="*/ 2147483647 h 427"/>
                <a:gd name="T52" fmla="*/ 2147483647 w 348"/>
                <a:gd name="T53" fmla="*/ 2147483647 h 427"/>
                <a:gd name="T54" fmla="*/ 2147483647 w 348"/>
                <a:gd name="T55" fmla="*/ 2147483647 h 427"/>
                <a:gd name="T56" fmla="*/ 2147483647 w 348"/>
                <a:gd name="T57" fmla="*/ 2147483647 h 427"/>
                <a:gd name="T58" fmla="*/ 2147483647 w 348"/>
                <a:gd name="T59" fmla="*/ 2147483647 h 427"/>
                <a:gd name="T60" fmla="*/ 2147483647 w 348"/>
                <a:gd name="T61" fmla="*/ 2147483647 h 427"/>
                <a:gd name="T62" fmla="*/ 2147483647 w 348"/>
                <a:gd name="T63" fmla="*/ 2147483647 h 427"/>
                <a:gd name="T64" fmla="*/ 2147483647 w 348"/>
                <a:gd name="T65" fmla="*/ 2147483647 h 427"/>
                <a:gd name="T66" fmla="*/ 2147483647 w 348"/>
                <a:gd name="T67" fmla="*/ 2147483647 h 427"/>
                <a:gd name="T68" fmla="*/ 2147483647 w 348"/>
                <a:gd name="T69" fmla="*/ 2147483647 h 427"/>
                <a:gd name="T70" fmla="*/ 2147483647 w 348"/>
                <a:gd name="T71" fmla="*/ 2147483647 h 427"/>
                <a:gd name="T72" fmla="*/ 2147483647 w 348"/>
                <a:gd name="T73" fmla="*/ 2147483647 h 427"/>
                <a:gd name="T74" fmla="*/ 2147483647 w 348"/>
                <a:gd name="T75" fmla="*/ 2147483647 h 427"/>
                <a:gd name="T76" fmla="*/ 2147483647 w 348"/>
                <a:gd name="T77" fmla="*/ 2147483647 h 427"/>
                <a:gd name="T78" fmla="*/ 2147483647 w 348"/>
                <a:gd name="T79" fmla="*/ 2147483647 h 427"/>
                <a:gd name="T80" fmla="*/ 2147483647 w 348"/>
                <a:gd name="T81" fmla="*/ 2147483647 h 427"/>
                <a:gd name="T82" fmla="*/ 2147483647 w 348"/>
                <a:gd name="T83" fmla="*/ 2147483647 h 427"/>
                <a:gd name="T84" fmla="*/ 2147483647 w 348"/>
                <a:gd name="T85" fmla="*/ 2147483647 h 427"/>
                <a:gd name="T86" fmla="*/ 2147483647 w 348"/>
                <a:gd name="T87" fmla="*/ 2147483647 h 427"/>
                <a:gd name="T88" fmla="*/ 2147483647 w 348"/>
                <a:gd name="T89" fmla="*/ 2147483647 h 427"/>
                <a:gd name="T90" fmla="*/ 2147483647 w 348"/>
                <a:gd name="T91" fmla="*/ 2147483647 h 427"/>
                <a:gd name="T92" fmla="*/ 2147483647 w 348"/>
                <a:gd name="T93" fmla="*/ 2147483647 h 427"/>
                <a:gd name="T94" fmla="*/ 2147483647 w 348"/>
                <a:gd name="T95" fmla="*/ 2147483647 h 427"/>
                <a:gd name="T96" fmla="*/ 2147483647 w 348"/>
                <a:gd name="T97" fmla="*/ 2147483647 h 427"/>
                <a:gd name="T98" fmla="*/ 2147483647 w 348"/>
                <a:gd name="T99" fmla="*/ 2147483647 h 427"/>
                <a:gd name="T100" fmla="*/ 2147483647 w 348"/>
                <a:gd name="T101" fmla="*/ 0 h 42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348" h="427">
                  <a:moveTo>
                    <a:pt x="348" y="0"/>
                  </a:moveTo>
                  <a:lnTo>
                    <a:pt x="245" y="50"/>
                  </a:lnTo>
                  <a:lnTo>
                    <a:pt x="188" y="77"/>
                  </a:lnTo>
                  <a:lnTo>
                    <a:pt x="138" y="103"/>
                  </a:lnTo>
                  <a:lnTo>
                    <a:pt x="96" y="129"/>
                  </a:lnTo>
                  <a:lnTo>
                    <a:pt x="77" y="140"/>
                  </a:lnTo>
                  <a:lnTo>
                    <a:pt x="61" y="153"/>
                  </a:lnTo>
                  <a:lnTo>
                    <a:pt x="46" y="166"/>
                  </a:lnTo>
                  <a:lnTo>
                    <a:pt x="35" y="180"/>
                  </a:lnTo>
                  <a:lnTo>
                    <a:pt x="24" y="195"/>
                  </a:lnTo>
                  <a:lnTo>
                    <a:pt x="15" y="210"/>
                  </a:lnTo>
                  <a:lnTo>
                    <a:pt x="7" y="226"/>
                  </a:lnTo>
                  <a:lnTo>
                    <a:pt x="4" y="245"/>
                  </a:lnTo>
                  <a:lnTo>
                    <a:pt x="0" y="263"/>
                  </a:lnTo>
                  <a:lnTo>
                    <a:pt x="0" y="285"/>
                  </a:lnTo>
                  <a:lnTo>
                    <a:pt x="0" y="302"/>
                  </a:lnTo>
                  <a:lnTo>
                    <a:pt x="2" y="317"/>
                  </a:lnTo>
                  <a:lnTo>
                    <a:pt x="5" y="331"/>
                  </a:lnTo>
                  <a:lnTo>
                    <a:pt x="11" y="344"/>
                  </a:lnTo>
                  <a:lnTo>
                    <a:pt x="17" y="357"/>
                  </a:lnTo>
                  <a:lnTo>
                    <a:pt x="24" y="370"/>
                  </a:lnTo>
                  <a:lnTo>
                    <a:pt x="31" y="379"/>
                  </a:lnTo>
                  <a:lnTo>
                    <a:pt x="40" y="390"/>
                  </a:lnTo>
                  <a:lnTo>
                    <a:pt x="51" y="398"/>
                  </a:lnTo>
                  <a:lnTo>
                    <a:pt x="64" y="405"/>
                  </a:lnTo>
                  <a:lnTo>
                    <a:pt x="77" y="412"/>
                  </a:lnTo>
                  <a:lnTo>
                    <a:pt x="92" y="416"/>
                  </a:lnTo>
                  <a:lnTo>
                    <a:pt x="107" y="422"/>
                  </a:lnTo>
                  <a:lnTo>
                    <a:pt x="123" y="423"/>
                  </a:lnTo>
                  <a:lnTo>
                    <a:pt x="140" y="425"/>
                  </a:lnTo>
                  <a:lnTo>
                    <a:pt x="158" y="427"/>
                  </a:lnTo>
                  <a:lnTo>
                    <a:pt x="182" y="425"/>
                  </a:lnTo>
                  <a:lnTo>
                    <a:pt x="204" y="422"/>
                  </a:lnTo>
                  <a:lnTo>
                    <a:pt x="225" y="414"/>
                  </a:lnTo>
                  <a:lnTo>
                    <a:pt x="243" y="407"/>
                  </a:lnTo>
                  <a:lnTo>
                    <a:pt x="260" y="396"/>
                  </a:lnTo>
                  <a:lnTo>
                    <a:pt x="276" y="385"/>
                  </a:lnTo>
                  <a:lnTo>
                    <a:pt x="289" y="370"/>
                  </a:lnTo>
                  <a:lnTo>
                    <a:pt x="302" y="355"/>
                  </a:lnTo>
                  <a:lnTo>
                    <a:pt x="313" y="339"/>
                  </a:lnTo>
                  <a:lnTo>
                    <a:pt x="322" y="320"/>
                  </a:lnTo>
                  <a:lnTo>
                    <a:pt x="329" y="302"/>
                  </a:lnTo>
                  <a:lnTo>
                    <a:pt x="337" y="282"/>
                  </a:lnTo>
                  <a:lnTo>
                    <a:pt x="341" y="261"/>
                  </a:lnTo>
                  <a:lnTo>
                    <a:pt x="344" y="241"/>
                  </a:lnTo>
                  <a:lnTo>
                    <a:pt x="346" y="219"/>
                  </a:lnTo>
                  <a:lnTo>
                    <a:pt x="348" y="199"/>
                  </a:lnTo>
                  <a:lnTo>
                    <a:pt x="348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/>
          </p:nvSpPr>
          <p:spPr bwMode="blackGray">
            <a:xfrm>
              <a:off x="8350581" y="408750"/>
              <a:ext cx="103821" cy="137369"/>
            </a:xfrm>
            <a:custGeom>
              <a:avLst/>
              <a:gdLst>
                <a:gd name="T0" fmla="*/ 2147483647 w 797"/>
                <a:gd name="T1" fmla="*/ 2147483647 h 1059"/>
                <a:gd name="T2" fmla="*/ 2147483647 w 797"/>
                <a:gd name="T3" fmla="*/ 2147483647 h 1059"/>
                <a:gd name="T4" fmla="*/ 2147483647 w 797"/>
                <a:gd name="T5" fmla="*/ 2147483647 h 1059"/>
                <a:gd name="T6" fmla="*/ 2147483647 w 797"/>
                <a:gd name="T7" fmla="*/ 2147483647 h 1059"/>
                <a:gd name="T8" fmla="*/ 2147483647 w 797"/>
                <a:gd name="T9" fmla="*/ 2147483647 h 1059"/>
                <a:gd name="T10" fmla="*/ 2147483647 w 797"/>
                <a:gd name="T11" fmla="*/ 2147483647 h 1059"/>
                <a:gd name="T12" fmla="*/ 2147483647 w 797"/>
                <a:gd name="T13" fmla="*/ 2147483647 h 1059"/>
                <a:gd name="T14" fmla="*/ 2147483647 w 797"/>
                <a:gd name="T15" fmla="*/ 2147483647 h 1059"/>
                <a:gd name="T16" fmla="*/ 2147483647 w 797"/>
                <a:gd name="T17" fmla="*/ 2147483647 h 1059"/>
                <a:gd name="T18" fmla="*/ 2147483647 w 797"/>
                <a:gd name="T19" fmla="*/ 2147483647 h 1059"/>
                <a:gd name="T20" fmla="*/ 2147483647 w 797"/>
                <a:gd name="T21" fmla="*/ 2147483647 h 1059"/>
                <a:gd name="T22" fmla="*/ 2147483647 w 797"/>
                <a:gd name="T23" fmla="*/ 2147483647 h 1059"/>
                <a:gd name="T24" fmla="*/ 2147483647 w 797"/>
                <a:gd name="T25" fmla="*/ 2147483647 h 1059"/>
                <a:gd name="T26" fmla="*/ 2147483647 w 797"/>
                <a:gd name="T27" fmla="*/ 2147483647 h 1059"/>
                <a:gd name="T28" fmla="*/ 2147483647 w 797"/>
                <a:gd name="T29" fmla="*/ 2147483647 h 1059"/>
                <a:gd name="T30" fmla="*/ 2147483647 w 797"/>
                <a:gd name="T31" fmla="*/ 2147483647 h 1059"/>
                <a:gd name="T32" fmla="*/ 2147483647 w 797"/>
                <a:gd name="T33" fmla="*/ 2147483647 h 1059"/>
                <a:gd name="T34" fmla="*/ 2147483647 w 797"/>
                <a:gd name="T35" fmla="*/ 2147483647 h 1059"/>
                <a:gd name="T36" fmla="*/ 2147483647 w 797"/>
                <a:gd name="T37" fmla="*/ 2147483647 h 1059"/>
                <a:gd name="T38" fmla="*/ 2147483647 w 797"/>
                <a:gd name="T39" fmla="*/ 2147483647 h 1059"/>
                <a:gd name="T40" fmla="*/ 2147483647 w 797"/>
                <a:gd name="T41" fmla="*/ 2147483647 h 1059"/>
                <a:gd name="T42" fmla="*/ 2147483647 w 797"/>
                <a:gd name="T43" fmla="*/ 0 h 1059"/>
                <a:gd name="T44" fmla="*/ 2147483647 w 797"/>
                <a:gd name="T45" fmla="*/ 2147483647 h 1059"/>
                <a:gd name="T46" fmla="*/ 2147483647 w 797"/>
                <a:gd name="T47" fmla="*/ 2147483647 h 1059"/>
                <a:gd name="T48" fmla="*/ 2147483647 w 797"/>
                <a:gd name="T49" fmla="*/ 2147483647 h 1059"/>
                <a:gd name="T50" fmla="*/ 2147483647 w 797"/>
                <a:gd name="T51" fmla="*/ 2147483647 h 1059"/>
                <a:gd name="T52" fmla="*/ 2147483647 w 797"/>
                <a:gd name="T53" fmla="*/ 2147483647 h 1059"/>
                <a:gd name="T54" fmla="*/ 2147483647 w 797"/>
                <a:gd name="T55" fmla="*/ 2147483647 h 1059"/>
                <a:gd name="T56" fmla="*/ 2147483647 w 797"/>
                <a:gd name="T57" fmla="*/ 2147483647 h 1059"/>
                <a:gd name="T58" fmla="*/ 2147483647 w 797"/>
                <a:gd name="T59" fmla="*/ 2147483647 h 1059"/>
                <a:gd name="T60" fmla="*/ 2147483647 w 797"/>
                <a:gd name="T61" fmla="*/ 2147483647 h 1059"/>
                <a:gd name="T62" fmla="*/ 2147483647 w 797"/>
                <a:gd name="T63" fmla="*/ 2147483647 h 1059"/>
                <a:gd name="T64" fmla="*/ 2147483647 w 797"/>
                <a:gd name="T65" fmla="*/ 2147483647 h 1059"/>
                <a:gd name="T66" fmla="*/ 2147483647 w 797"/>
                <a:gd name="T67" fmla="*/ 2147483647 h 1059"/>
                <a:gd name="T68" fmla="*/ 2147483647 w 797"/>
                <a:gd name="T69" fmla="*/ 2147483647 h 1059"/>
                <a:gd name="T70" fmla="*/ 2147483647 w 797"/>
                <a:gd name="T71" fmla="*/ 2147483647 h 1059"/>
                <a:gd name="T72" fmla="*/ 2147483647 w 797"/>
                <a:gd name="T73" fmla="*/ 2147483647 h 1059"/>
                <a:gd name="T74" fmla="*/ 2147483647 w 797"/>
                <a:gd name="T75" fmla="*/ 2147483647 h 1059"/>
                <a:gd name="T76" fmla="*/ 2147483647 w 797"/>
                <a:gd name="T77" fmla="*/ 2147483647 h 1059"/>
                <a:gd name="T78" fmla="*/ 2147483647 w 797"/>
                <a:gd name="T79" fmla="*/ 2147483647 h 1059"/>
                <a:gd name="T80" fmla="*/ 2147483647 w 797"/>
                <a:gd name="T81" fmla="*/ 2147483647 h 1059"/>
                <a:gd name="T82" fmla="*/ 2147483647 w 797"/>
                <a:gd name="T83" fmla="*/ 2147483647 h 1059"/>
                <a:gd name="T84" fmla="*/ 2147483647 w 797"/>
                <a:gd name="T85" fmla="*/ 2147483647 h 1059"/>
                <a:gd name="T86" fmla="*/ 2147483647 w 797"/>
                <a:gd name="T87" fmla="*/ 2147483647 h 1059"/>
                <a:gd name="T88" fmla="*/ 2147483647 w 797"/>
                <a:gd name="T89" fmla="*/ 2147483647 h 1059"/>
                <a:gd name="T90" fmla="*/ 2147483647 w 797"/>
                <a:gd name="T91" fmla="*/ 2147483647 h 1059"/>
                <a:gd name="T92" fmla="*/ 2147483647 w 797"/>
                <a:gd name="T93" fmla="*/ 2147483647 h 1059"/>
                <a:gd name="T94" fmla="*/ 2147483647 w 797"/>
                <a:gd name="T95" fmla="*/ 2147483647 h 1059"/>
                <a:gd name="T96" fmla="*/ 2147483647 w 797"/>
                <a:gd name="T97" fmla="*/ 2147483647 h 1059"/>
                <a:gd name="T98" fmla="*/ 2147483647 w 797"/>
                <a:gd name="T99" fmla="*/ 2147483647 h 1059"/>
                <a:gd name="T100" fmla="*/ 2147483647 w 797"/>
                <a:gd name="T101" fmla="*/ 2147483647 h 1059"/>
                <a:gd name="T102" fmla="*/ 2147483647 w 797"/>
                <a:gd name="T103" fmla="*/ 2147483647 h 1059"/>
                <a:gd name="T104" fmla="*/ 2147483647 w 797"/>
                <a:gd name="T105" fmla="*/ 2147483647 h 1059"/>
                <a:gd name="T106" fmla="*/ 2147483647 w 797"/>
                <a:gd name="T107" fmla="*/ 2147483647 h 1059"/>
                <a:gd name="T108" fmla="*/ 2147483647 w 797"/>
                <a:gd name="T109" fmla="*/ 2147483647 h 1059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797" h="1059">
                  <a:moveTo>
                    <a:pt x="458" y="1059"/>
                  </a:moveTo>
                  <a:lnTo>
                    <a:pt x="458" y="1059"/>
                  </a:lnTo>
                  <a:lnTo>
                    <a:pt x="434" y="1059"/>
                  </a:lnTo>
                  <a:lnTo>
                    <a:pt x="408" y="1057"/>
                  </a:lnTo>
                  <a:lnTo>
                    <a:pt x="384" y="1053"/>
                  </a:lnTo>
                  <a:lnTo>
                    <a:pt x="362" y="1049"/>
                  </a:lnTo>
                  <a:lnTo>
                    <a:pt x="338" y="1044"/>
                  </a:lnTo>
                  <a:lnTo>
                    <a:pt x="316" y="1038"/>
                  </a:lnTo>
                  <a:lnTo>
                    <a:pt x="294" y="1031"/>
                  </a:lnTo>
                  <a:lnTo>
                    <a:pt x="274" y="1022"/>
                  </a:lnTo>
                  <a:lnTo>
                    <a:pt x="252" y="1013"/>
                  </a:lnTo>
                  <a:lnTo>
                    <a:pt x="234" y="1001"/>
                  </a:lnTo>
                  <a:lnTo>
                    <a:pt x="213" y="990"/>
                  </a:lnTo>
                  <a:lnTo>
                    <a:pt x="195" y="978"/>
                  </a:lnTo>
                  <a:lnTo>
                    <a:pt x="176" y="965"/>
                  </a:lnTo>
                  <a:lnTo>
                    <a:pt x="160" y="950"/>
                  </a:lnTo>
                  <a:lnTo>
                    <a:pt x="143" y="935"/>
                  </a:lnTo>
                  <a:lnTo>
                    <a:pt x="129" y="919"/>
                  </a:lnTo>
                  <a:lnTo>
                    <a:pt x="114" y="902"/>
                  </a:lnTo>
                  <a:lnTo>
                    <a:pt x="99" y="885"/>
                  </a:lnTo>
                  <a:lnTo>
                    <a:pt x="86" y="867"/>
                  </a:lnTo>
                  <a:lnTo>
                    <a:pt x="73" y="847"/>
                  </a:lnTo>
                  <a:lnTo>
                    <a:pt x="62" y="827"/>
                  </a:lnTo>
                  <a:lnTo>
                    <a:pt x="53" y="806"/>
                  </a:lnTo>
                  <a:lnTo>
                    <a:pt x="42" y="784"/>
                  </a:lnTo>
                  <a:lnTo>
                    <a:pt x="35" y="762"/>
                  </a:lnTo>
                  <a:lnTo>
                    <a:pt x="26" y="740"/>
                  </a:lnTo>
                  <a:lnTo>
                    <a:pt x="20" y="716"/>
                  </a:lnTo>
                  <a:lnTo>
                    <a:pt x="14" y="692"/>
                  </a:lnTo>
                  <a:lnTo>
                    <a:pt x="9" y="666"/>
                  </a:lnTo>
                  <a:lnTo>
                    <a:pt x="5" y="641"/>
                  </a:lnTo>
                  <a:lnTo>
                    <a:pt x="2" y="615"/>
                  </a:lnTo>
                  <a:lnTo>
                    <a:pt x="2" y="589"/>
                  </a:lnTo>
                  <a:lnTo>
                    <a:pt x="0" y="561"/>
                  </a:lnTo>
                  <a:lnTo>
                    <a:pt x="2" y="530"/>
                  </a:lnTo>
                  <a:lnTo>
                    <a:pt x="3" y="501"/>
                  </a:lnTo>
                  <a:lnTo>
                    <a:pt x="5" y="471"/>
                  </a:lnTo>
                  <a:lnTo>
                    <a:pt x="11" y="442"/>
                  </a:lnTo>
                  <a:lnTo>
                    <a:pt x="16" y="414"/>
                  </a:lnTo>
                  <a:lnTo>
                    <a:pt x="24" y="386"/>
                  </a:lnTo>
                  <a:lnTo>
                    <a:pt x="31" y="359"/>
                  </a:lnTo>
                  <a:lnTo>
                    <a:pt x="40" y="333"/>
                  </a:lnTo>
                  <a:lnTo>
                    <a:pt x="51" y="309"/>
                  </a:lnTo>
                  <a:lnTo>
                    <a:pt x="62" y="283"/>
                  </a:lnTo>
                  <a:lnTo>
                    <a:pt x="75" y="261"/>
                  </a:lnTo>
                  <a:lnTo>
                    <a:pt x="88" y="237"/>
                  </a:lnTo>
                  <a:lnTo>
                    <a:pt x="103" y="215"/>
                  </a:lnTo>
                  <a:lnTo>
                    <a:pt x="119" y="195"/>
                  </a:lnTo>
                  <a:lnTo>
                    <a:pt x="136" y="175"/>
                  </a:lnTo>
                  <a:lnTo>
                    <a:pt x="154" y="156"/>
                  </a:lnTo>
                  <a:lnTo>
                    <a:pt x="173" y="138"/>
                  </a:lnTo>
                  <a:lnTo>
                    <a:pt x="191" y="121"/>
                  </a:lnTo>
                  <a:lnTo>
                    <a:pt x="213" y="105"/>
                  </a:lnTo>
                  <a:lnTo>
                    <a:pt x="234" y="90"/>
                  </a:lnTo>
                  <a:lnTo>
                    <a:pt x="256" y="75"/>
                  </a:lnTo>
                  <a:lnTo>
                    <a:pt x="280" y="62"/>
                  </a:lnTo>
                  <a:lnTo>
                    <a:pt x="304" y="51"/>
                  </a:lnTo>
                  <a:lnTo>
                    <a:pt x="327" y="40"/>
                  </a:lnTo>
                  <a:lnTo>
                    <a:pt x="353" y="31"/>
                  </a:lnTo>
                  <a:lnTo>
                    <a:pt x="379" y="22"/>
                  </a:lnTo>
                  <a:lnTo>
                    <a:pt x="407" y="14"/>
                  </a:lnTo>
                  <a:lnTo>
                    <a:pt x="434" y="9"/>
                  </a:lnTo>
                  <a:lnTo>
                    <a:pt x="462" y="5"/>
                  </a:lnTo>
                  <a:lnTo>
                    <a:pt x="491" y="2"/>
                  </a:lnTo>
                  <a:lnTo>
                    <a:pt x="521" y="0"/>
                  </a:lnTo>
                  <a:lnTo>
                    <a:pt x="550" y="0"/>
                  </a:lnTo>
                  <a:lnTo>
                    <a:pt x="605" y="2"/>
                  </a:lnTo>
                  <a:lnTo>
                    <a:pt x="640" y="3"/>
                  </a:lnTo>
                  <a:lnTo>
                    <a:pt x="677" y="9"/>
                  </a:lnTo>
                  <a:lnTo>
                    <a:pt x="712" y="14"/>
                  </a:lnTo>
                  <a:lnTo>
                    <a:pt x="742" y="22"/>
                  </a:lnTo>
                  <a:lnTo>
                    <a:pt x="753" y="25"/>
                  </a:lnTo>
                  <a:lnTo>
                    <a:pt x="760" y="31"/>
                  </a:lnTo>
                  <a:lnTo>
                    <a:pt x="766" y="36"/>
                  </a:lnTo>
                  <a:lnTo>
                    <a:pt x="767" y="42"/>
                  </a:lnTo>
                  <a:lnTo>
                    <a:pt x="767" y="235"/>
                  </a:lnTo>
                  <a:lnTo>
                    <a:pt x="736" y="235"/>
                  </a:lnTo>
                  <a:lnTo>
                    <a:pt x="734" y="228"/>
                  </a:lnTo>
                  <a:lnTo>
                    <a:pt x="712" y="193"/>
                  </a:lnTo>
                  <a:lnTo>
                    <a:pt x="701" y="178"/>
                  </a:lnTo>
                  <a:lnTo>
                    <a:pt x="690" y="165"/>
                  </a:lnTo>
                  <a:lnTo>
                    <a:pt x="679" y="153"/>
                  </a:lnTo>
                  <a:lnTo>
                    <a:pt x="668" y="143"/>
                  </a:lnTo>
                  <a:lnTo>
                    <a:pt x="655" y="134"/>
                  </a:lnTo>
                  <a:lnTo>
                    <a:pt x="644" y="127"/>
                  </a:lnTo>
                  <a:lnTo>
                    <a:pt x="631" y="119"/>
                  </a:lnTo>
                  <a:lnTo>
                    <a:pt x="616" y="114"/>
                  </a:lnTo>
                  <a:lnTo>
                    <a:pt x="604" y="110"/>
                  </a:lnTo>
                  <a:lnTo>
                    <a:pt x="589" y="106"/>
                  </a:lnTo>
                  <a:lnTo>
                    <a:pt x="556" y="103"/>
                  </a:lnTo>
                  <a:lnTo>
                    <a:pt x="521" y="101"/>
                  </a:lnTo>
                  <a:lnTo>
                    <a:pt x="502" y="103"/>
                  </a:lnTo>
                  <a:lnTo>
                    <a:pt x="484" y="105"/>
                  </a:lnTo>
                  <a:lnTo>
                    <a:pt x="467" y="106"/>
                  </a:lnTo>
                  <a:lnTo>
                    <a:pt x="451" y="112"/>
                  </a:lnTo>
                  <a:lnTo>
                    <a:pt x="434" y="116"/>
                  </a:lnTo>
                  <a:lnTo>
                    <a:pt x="418" y="123"/>
                  </a:lnTo>
                  <a:lnTo>
                    <a:pt x="403" y="130"/>
                  </a:lnTo>
                  <a:lnTo>
                    <a:pt x="388" y="138"/>
                  </a:lnTo>
                  <a:lnTo>
                    <a:pt x="362" y="158"/>
                  </a:lnTo>
                  <a:lnTo>
                    <a:pt x="338" y="180"/>
                  </a:lnTo>
                  <a:lnTo>
                    <a:pt x="316" y="206"/>
                  </a:lnTo>
                  <a:lnTo>
                    <a:pt x="296" y="235"/>
                  </a:lnTo>
                  <a:lnTo>
                    <a:pt x="280" y="267"/>
                  </a:lnTo>
                  <a:lnTo>
                    <a:pt x="265" y="300"/>
                  </a:lnTo>
                  <a:lnTo>
                    <a:pt x="254" y="335"/>
                  </a:lnTo>
                  <a:lnTo>
                    <a:pt x="243" y="372"/>
                  </a:lnTo>
                  <a:lnTo>
                    <a:pt x="235" y="408"/>
                  </a:lnTo>
                  <a:lnTo>
                    <a:pt x="230" y="447"/>
                  </a:lnTo>
                  <a:lnTo>
                    <a:pt x="226" y="488"/>
                  </a:lnTo>
                  <a:lnTo>
                    <a:pt x="226" y="526"/>
                  </a:lnTo>
                  <a:lnTo>
                    <a:pt x="226" y="560"/>
                  </a:lnTo>
                  <a:lnTo>
                    <a:pt x="228" y="594"/>
                  </a:lnTo>
                  <a:lnTo>
                    <a:pt x="232" y="628"/>
                  </a:lnTo>
                  <a:lnTo>
                    <a:pt x="239" y="661"/>
                  </a:lnTo>
                  <a:lnTo>
                    <a:pt x="246" y="694"/>
                  </a:lnTo>
                  <a:lnTo>
                    <a:pt x="257" y="725"/>
                  </a:lnTo>
                  <a:lnTo>
                    <a:pt x="270" y="757"/>
                  </a:lnTo>
                  <a:lnTo>
                    <a:pt x="285" y="786"/>
                  </a:lnTo>
                  <a:lnTo>
                    <a:pt x="305" y="812"/>
                  </a:lnTo>
                  <a:lnTo>
                    <a:pt x="327" y="838"/>
                  </a:lnTo>
                  <a:lnTo>
                    <a:pt x="338" y="849"/>
                  </a:lnTo>
                  <a:lnTo>
                    <a:pt x="353" y="858"/>
                  </a:lnTo>
                  <a:lnTo>
                    <a:pt x="366" y="869"/>
                  </a:lnTo>
                  <a:lnTo>
                    <a:pt x="383" y="876"/>
                  </a:lnTo>
                  <a:lnTo>
                    <a:pt x="397" y="885"/>
                  </a:lnTo>
                  <a:lnTo>
                    <a:pt x="416" y="891"/>
                  </a:lnTo>
                  <a:lnTo>
                    <a:pt x="434" y="898"/>
                  </a:lnTo>
                  <a:lnTo>
                    <a:pt x="453" y="904"/>
                  </a:lnTo>
                  <a:lnTo>
                    <a:pt x="473" y="908"/>
                  </a:lnTo>
                  <a:lnTo>
                    <a:pt x="495" y="909"/>
                  </a:lnTo>
                  <a:lnTo>
                    <a:pt x="517" y="911"/>
                  </a:lnTo>
                  <a:lnTo>
                    <a:pt x="541" y="913"/>
                  </a:lnTo>
                  <a:lnTo>
                    <a:pt x="574" y="911"/>
                  </a:lnTo>
                  <a:lnTo>
                    <a:pt x="607" y="906"/>
                  </a:lnTo>
                  <a:lnTo>
                    <a:pt x="640" y="898"/>
                  </a:lnTo>
                  <a:lnTo>
                    <a:pt x="672" y="887"/>
                  </a:lnTo>
                  <a:lnTo>
                    <a:pt x="701" y="873"/>
                  </a:lnTo>
                  <a:lnTo>
                    <a:pt x="729" y="858"/>
                  </a:lnTo>
                  <a:lnTo>
                    <a:pt x="753" y="839"/>
                  </a:lnTo>
                  <a:lnTo>
                    <a:pt x="775" y="819"/>
                  </a:lnTo>
                  <a:lnTo>
                    <a:pt x="797" y="797"/>
                  </a:lnTo>
                  <a:lnTo>
                    <a:pt x="797" y="862"/>
                  </a:lnTo>
                  <a:lnTo>
                    <a:pt x="795" y="885"/>
                  </a:lnTo>
                  <a:lnTo>
                    <a:pt x="789" y="908"/>
                  </a:lnTo>
                  <a:lnTo>
                    <a:pt x="780" y="928"/>
                  </a:lnTo>
                  <a:lnTo>
                    <a:pt x="767" y="946"/>
                  </a:lnTo>
                  <a:lnTo>
                    <a:pt x="751" y="965"/>
                  </a:lnTo>
                  <a:lnTo>
                    <a:pt x="732" y="979"/>
                  </a:lnTo>
                  <a:lnTo>
                    <a:pt x="712" y="994"/>
                  </a:lnTo>
                  <a:lnTo>
                    <a:pt x="690" y="1009"/>
                  </a:lnTo>
                  <a:lnTo>
                    <a:pt x="664" y="1020"/>
                  </a:lnTo>
                  <a:lnTo>
                    <a:pt x="639" y="1029"/>
                  </a:lnTo>
                  <a:lnTo>
                    <a:pt x="609" y="1038"/>
                  </a:lnTo>
                  <a:lnTo>
                    <a:pt x="581" y="1046"/>
                  </a:lnTo>
                  <a:lnTo>
                    <a:pt x="550" y="1051"/>
                  </a:lnTo>
                  <a:lnTo>
                    <a:pt x="521" y="1055"/>
                  </a:lnTo>
                  <a:lnTo>
                    <a:pt x="489" y="1057"/>
                  </a:lnTo>
                  <a:lnTo>
                    <a:pt x="458" y="1059"/>
                  </a:lnTo>
                  <a:close/>
                </a:path>
              </a:pathLst>
            </a:custGeom>
            <a:solidFill>
              <a:srgbClr val="00457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" name="Freeform 19"/>
            <p:cNvSpPr>
              <a:spLocks/>
            </p:cNvSpPr>
            <p:nvPr/>
          </p:nvSpPr>
          <p:spPr bwMode="blackGray">
            <a:xfrm>
              <a:off x="8350581" y="408750"/>
              <a:ext cx="103821" cy="137369"/>
            </a:xfrm>
            <a:custGeom>
              <a:avLst/>
              <a:gdLst>
                <a:gd name="T0" fmla="*/ 2147483647 w 797"/>
                <a:gd name="T1" fmla="*/ 2147483647 h 1059"/>
                <a:gd name="T2" fmla="*/ 2147483647 w 797"/>
                <a:gd name="T3" fmla="*/ 2147483647 h 1059"/>
                <a:gd name="T4" fmla="*/ 2147483647 w 797"/>
                <a:gd name="T5" fmla="*/ 2147483647 h 1059"/>
                <a:gd name="T6" fmla="*/ 2147483647 w 797"/>
                <a:gd name="T7" fmla="*/ 2147483647 h 1059"/>
                <a:gd name="T8" fmla="*/ 2147483647 w 797"/>
                <a:gd name="T9" fmla="*/ 2147483647 h 1059"/>
                <a:gd name="T10" fmla="*/ 2147483647 w 797"/>
                <a:gd name="T11" fmla="*/ 2147483647 h 1059"/>
                <a:gd name="T12" fmla="*/ 2147483647 w 797"/>
                <a:gd name="T13" fmla="*/ 2147483647 h 1059"/>
                <a:gd name="T14" fmla="*/ 2147483647 w 797"/>
                <a:gd name="T15" fmla="*/ 2147483647 h 1059"/>
                <a:gd name="T16" fmla="*/ 2147483647 w 797"/>
                <a:gd name="T17" fmla="*/ 2147483647 h 1059"/>
                <a:gd name="T18" fmla="*/ 2147483647 w 797"/>
                <a:gd name="T19" fmla="*/ 2147483647 h 1059"/>
                <a:gd name="T20" fmla="*/ 2147483647 w 797"/>
                <a:gd name="T21" fmla="*/ 2147483647 h 1059"/>
                <a:gd name="T22" fmla="*/ 2147483647 w 797"/>
                <a:gd name="T23" fmla="*/ 2147483647 h 1059"/>
                <a:gd name="T24" fmla="*/ 2147483647 w 797"/>
                <a:gd name="T25" fmla="*/ 2147483647 h 1059"/>
                <a:gd name="T26" fmla="*/ 2147483647 w 797"/>
                <a:gd name="T27" fmla="*/ 2147483647 h 1059"/>
                <a:gd name="T28" fmla="*/ 2147483647 w 797"/>
                <a:gd name="T29" fmla="*/ 2147483647 h 1059"/>
                <a:gd name="T30" fmla="*/ 2147483647 w 797"/>
                <a:gd name="T31" fmla="*/ 2147483647 h 1059"/>
                <a:gd name="T32" fmla="*/ 2147483647 w 797"/>
                <a:gd name="T33" fmla="*/ 2147483647 h 1059"/>
                <a:gd name="T34" fmla="*/ 2147483647 w 797"/>
                <a:gd name="T35" fmla="*/ 2147483647 h 1059"/>
                <a:gd name="T36" fmla="*/ 2147483647 w 797"/>
                <a:gd name="T37" fmla="*/ 2147483647 h 1059"/>
                <a:gd name="T38" fmla="*/ 2147483647 w 797"/>
                <a:gd name="T39" fmla="*/ 2147483647 h 1059"/>
                <a:gd name="T40" fmla="*/ 2147483647 w 797"/>
                <a:gd name="T41" fmla="*/ 2147483647 h 1059"/>
                <a:gd name="T42" fmla="*/ 2147483647 w 797"/>
                <a:gd name="T43" fmla="*/ 0 h 1059"/>
                <a:gd name="T44" fmla="*/ 2147483647 w 797"/>
                <a:gd name="T45" fmla="*/ 2147483647 h 1059"/>
                <a:gd name="T46" fmla="*/ 2147483647 w 797"/>
                <a:gd name="T47" fmla="*/ 2147483647 h 1059"/>
                <a:gd name="T48" fmla="*/ 2147483647 w 797"/>
                <a:gd name="T49" fmla="*/ 2147483647 h 1059"/>
                <a:gd name="T50" fmla="*/ 2147483647 w 797"/>
                <a:gd name="T51" fmla="*/ 2147483647 h 1059"/>
                <a:gd name="T52" fmla="*/ 2147483647 w 797"/>
                <a:gd name="T53" fmla="*/ 2147483647 h 1059"/>
                <a:gd name="T54" fmla="*/ 2147483647 w 797"/>
                <a:gd name="T55" fmla="*/ 2147483647 h 1059"/>
                <a:gd name="T56" fmla="*/ 2147483647 w 797"/>
                <a:gd name="T57" fmla="*/ 2147483647 h 1059"/>
                <a:gd name="T58" fmla="*/ 2147483647 w 797"/>
                <a:gd name="T59" fmla="*/ 2147483647 h 1059"/>
                <a:gd name="T60" fmla="*/ 2147483647 w 797"/>
                <a:gd name="T61" fmla="*/ 2147483647 h 1059"/>
                <a:gd name="T62" fmla="*/ 2147483647 w 797"/>
                <a:gd name="T63" fmla="*/ 2147483647 h 1059"/>
                <a:gd name="T64" fmla="*/ 2147483647 w 797"/>
                <a:gd name="T65" fmla="*/ 2147483647 h 1059"/>
                <a:gd name="T66" fmla="*/ 2147483647 w 797"/>
                <a:gd name="T67" fmla="*/ 2147483647 h 1059"/>
                <a:gd name="T68" fmla="*/ 2147483647 w 797"/>
                <a:gd name="T69" fmla="*/ 2147483647 h 1059"/>
                <a:gd name="T70" fmla="*/ 2147483647 w 797"/>
                <a:gd name="T71" fmla="*/ 2147483647 h 1059"/>
                <a:gd name="T72" fmla="*/ 2147483647 w 797"/>
                <a:gd name="T73" fmla="*/ 2147483647 h 1059"/>
                <a:gd name="T74" fmla="*/ 2147483647 w 797"/>
                <a:gd name="T75" fmla="*/ 2147483647 h 1059"/>
                <a:gd name="T76" fmla="*/ 2147483647 w 797"/>
                <a:gd name="T77" fmla="*/ 2147483647 h 1059"/>
                <a:gd name="T78" fmla="*/ 2147483647 w 797"/>
                <a:gd name="T79" fmla="*/ 2147483647 h 1059"/>
                <a:gd name="T80" fmla="*/ 2147483647 w 797"/>
                <a:gd name="T81" fmla="*/ 2147483647 h 1059"/>
                <a:gd name="T82" fmla="*/ 2147483647 w 797"/>
                <a:gd name="T83" fmla="*/ 2147483647 h 1059"/>
                <a:gd name="T84" fmla="*/ 2147483647 w 797"/>
                <a:gd name="T85" fmla="*/ 2147483647 h 1059"/>
                <a:gd name="T86" fmla="*/ 2147483647 w 797"/>
                <a:gd name="T87" fmla="*/ 2147483647 h 1059"/>
                <a:gd name="T88" fmla="*/ 2147483647 w 797"/>
                <a:gd name="T89" fmla="*/ 2147483647 h 1059"/>
                <a:gd name="T90" fmla="*/ 2147483647 w 797"/>
                <a:gd name="T91" fmla="*/ 2147483647 h 1059"/>
                <a:gd name="T92" fmla="*/ 2147483647 w 797"/>
                <a:gd name="T93" fmla="*/ 2147483647 h 1059"/>
                <a:gd name="T94" fmla="*/ 2147483647 w 797"/>
                <a:gd name="T95" fmla="*/ 2147483647 h 1059"/>
                <a:gd name="T96" fmla="*/ 2147483647 w 797"/>
                <a:gd name="T97" fmla="*/ 2147483647 h 1059"/>
                <a:gd name="T98" fmla="*/ 2147483647 w 797"/>
                <a:gd name="T99" fmla="*/ 2147483647 h 1059"/>
                <a:gd name="T100" fmla="*/ 2147483647 w 797"/>
                <a:gd name="T101" fmla="*/ 2147483647 h 1059"/>
                <a:gd name="T102" fmla="*/ 2147483647 w 797"/>
                <a:gd name="T103" fmla="*/ 2147483647 h 1059"/>
                <a:gd name="T104" fmla="*/ 2147483647 w 797"/>
                <a:gd name="T105" fmla="*/ 2147483647 h 1059"/>
                <a:gd name="T106" fmla="*/ 2147483647 w 797"/>
                <a:gd name="T107" fmla="*/ 2147483647 h 1059"/>
                <a:gd name="T108" fmla="*/ 2147483647 w 797"/>
                <a:gd name="T109" fmla="*/ 2147483647 h 1059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797" h="1059">
                  <a:moveTo>
                    <a:pt x="458" y="1059"/>
                  </a:moveTo>
                  <a:lnTo>
                    <a:pt x="458" y="1059"/>
                  </a:lnTo>
                  <a:lnTo>
                    <a:pt x="434" y="1059"/>
                  </a:lnTo>
                  <a:lnTo>
                    <a:pt x="408" y="1057"/>
                  </a:lnTo>
                  <a:lnTo>
                    <a:pt x="384" y="1053"/>
                  </a:lnTo>
                  <a:lnTo>
                    <a:pt x="362" y="1049"/>
                  </a:lnTo>
                  <a:lnTo>
                    <a:pt x="338" y="1044"/>
                  </a:lnTo>
                  <a:lnTo>
                    <a:pt x="316" y="1038"/>
                  </a:lnTo>
                  <a:lnTo>
                    <a:pt x="294" y="1031"/>
                  </a:lnTo>
                  <a:lnTo>
                    <a:pt x="274" y="1022"/>
                  </a:lnTo>
                  <a:lnTo>
                    <a:pt x="252" y="1013"/>
                  </a:lnTo>
                  <a:lnTo>
                    <a:pt x="234" y="1001"/>
                  </a:lnTo>
                  <a:lnTo>
                    <a:pt x="213" y="990"/>
                  </a:lnTo>
                  <a:lnTo>
                    <a:pt x="195" y="978"/>
                  </a:lnTo>
                  <a:lnTo>
                    <a:pt x="176" y="965"/>
                  </a:lnTo>
                  <a:lnTo>
                    <a:pt x="160" y="950"/>
                  </a:lnTo>
                  <a:lnTo>
                    <a:pt x="143" y="935"/>
                  </a:lnTo>
                  <a:lnTo>
                    <a:pt x="129" y="919"/>
                  </a:lnTo>
                  <a:lnTo>
                    <a:pt x="114" y="902"/>
                  </a:lnTo>
                  <a:lnTo>
                    <a:pt x="99" y="885"/>
                  </a:lnTo>
                  <a:lnTo>
                    <a:pt x="86" y="867"/>
                  </a:lnTo>
                  <a:lnTo>
                    <a:pt x="73" y="847"/>
                  </a:lnTo>
                  <a:lnTo>
                    <a:pt x="62" y="827"/>
                  </a:lnTo>
                  <a:lnTo>
                    <a:pt x="53" y="806"/>
                  </a:lnTo>
                  <a:lnTo>
                    <a:pt x="42" y="784"/>
                  </a:lnTo>
                  <a:lnTo>
                    <a:pt x="35" y="762"/>
                  </a:lnTo>
                  <a:lnTo>
                    <a:pt x="26" y="740"/>
                  </a:lnTo>
                  <a:lnTo>
                    <a:pt x="20" y="716"/>
                  </a:lnTo>
                  <a:lnTo>
                    <a:pt x="14" y="692"/>
                  </a:lnTo>
                  <a:lnTo>
                    <a:pt x="9" y="666"/>
                  </a:lnTo>
                  <a:lnTo>
                    <a:pt x="5" y="641"/>
                  </a:lnTo>
                  <a:lnTo>
                    <a:pt x="2" y="615"/>
                  </a:lnTo>
                  <a:lnTo>
                    <a:pt x="2" y="589"/>
                  </a:lnTo>
                  <a:lnTo>
                    <a:pt x="0" y="561"/>
                  </a:lnTo>
                  <a:lnTo>
                    <a:pt x="2" y="530"/>
                  </a:lnTo>
                  <a:lnTo>
                    <a:pt x="3" y="501"/>
                  </a:lnTo>
                  <a:lnTo>
                    <a:pt x="5" y="471"/>
                  </a:lnTo>
                  <a:lnTo>
                    <a:pt x="11" y="442"/>
                  </a:lnTo>
                  <a:lnTo>
                    <a:pt x="16" y="414"/>
                  </a:lnTo>
                  <a:lnTo>
                    <a:pt x="24" y="386"/>
                  </a:lnTo>
                  <a:lnTo>
                    <a:pt x="31" y="359"/>
                  </a:lnTo>
                  <a:lnTo>
                    <a:pt x="40" y="333"/>
                  </a:lnTo>
                  <a:lnTo>
                    <a:pt x="51" y="309"/>
                  </a:lnTo>
                  <a:lnTo>
                    <a:pt x="62" y="283"/>
                  </a:lnTo>
                  <a:lnTo>
                    <a:pt x="75" y="261"/>
                  </a:lnTo>
                  <a:lnTo>
                    <a:pt x="88" y="237"/>
                  </a:lnTo>
                  <a:lnTo>
                    <a:pt x="103" y="215"/>
                  </a:lnTo>
                  <a:lnTo>
                    <a:pt x="119" y="195"/>
                  </a:lnTo>
                  <a:lnTo>
                    <a:pt x="136" y="175"/>
                  </a:lnTo>
                  <a:lnTo>
                    <a:pt x="154" y="156"/>
                  </a:lnTo>
                  <a:lnTo>
                    <a:pt x="173" y="138"/>
                  </a:lnTo>
                  <a:lnTo>
                    <a:pt x="191" y="121"/>
                  </a:lnTo>
                  <a:lnTo>
                    <a:pt x="213" y="105"/>
                  </a:lnTo>
                  <a:lnTo>
                    <a:pt x="234" y="90"/>
                  </a:lnTo>
                  <a:lnTo>
                    <a:pt x="256" y="75"/>
                  </a:lnTo>
                  <a:lnTo>
                    <a:pt x="280" y="62"/>
                  </a:lnTo>
                  <a:lnTo>
                    <a:pt x="304" y="51"/>
                  </a:lnTo>
                  <a:lnTo>
                    <a:pt x="327" y="40"/>
                  </a:lnTo>
                  <a:lnTo>
                    <a:pt x="353" y="31"/>
                  </a:lnTo>
                  <a:lnTo>
                    <a:pt x="379" y="22"/>
                  </a:lnTo>
                  <a:lnTo>
                    <a:pt x="407" y="14"/>
                  </a:lnTo>
                  <a:lnTo>
                    <a:pt x="434" y="9"/>
                  </a:lnTo>
                  <a:lnTo>
                    <a:pt x="462" y="5"/>
                  </a:lnTo>
                  <a:lnTo>
                    <a:pt x="491" y="2"/>
                  </a:lnTo>
                  <a:lnTo>
                    <a:pt x="521" y="0"/>
                  </a:lnTo>
                  <a:lnTo>
                    <a:pt x="550" y="0"/>
                  </a:lnTo>
                  <a:lnTo>
                    <a:pt x="605" y="2"/>
                  </a:lnTo>
                  <a:lnTo>
                    <a:pt x="640" y="3"/>
                  </a:lnTo>
                  <a:lnTo>
                    <a:pt x="677" y="9"/>
                  </a:lnTo>
                  <a:lnTo>
                    <a:pt x="712" y="14"/>
                  </a:lnTo>
                  <a:lnTo>
                    <a:pt x="742" y="22"/>
                  </a:lnTo>
                  <a:lnTo>
                    <a:pt x="753" y="25"/>
                  </a:lnTo>
                  <a:lnTo>
                    <a:pt x="760" y="31"/>
                  </a:lnTo>
                  <a:lnTo>
                    <a:pt x="766" y="36"/>
                  </a:lnTo>
                  <a:lnTo>
                    <a:pt x="767" y="42"/>
                  </a:lnTo>
                  <a:lnTo>
                    <a:pt x="767" y="235"/>
                  </a:lnTo>
                  <a:lnTo>
                    <a:pt x="736" y="235"/>
                  </a:lnTo>
                  <a:lnTo>
                    <a:pt x="734" y="228"/>
                  </a:lnTo>
                  <a:lnTo>
                    <a:pt x="712" y="193"/>
                  </a:lnTo>
                  <a:lnTo>
                    <a:pt x="701" y="178"/>
                  </a:lnTo>
                  <a:lnTo>
                    <a:pt x="690" y="165"/>
                  </a:lnTo>
                  <a:lnTo>
                    <a:pt x="679" y="153"/>
                  </a:lnTo>
                  <a:lnTo>
                    <a:pt x="668" y="143"/>
                  </a:lnTo>
                  <a:lnTo>
                    <a:pt x="655" y="134"/>
                  </a:lnTo>
                  <a:lnTo>
                    <a:pt x="644" y="127"/>
                  </a:lnTo>
                  <a:lnTo>
                    <a:pt x="631" y="119"/>
                  </a:lnTo>
                  <a:lnTo>
                    <a:pt x="616" y="114"/>
                  </a:lnTo>
                  <a:lnTo>
                    <a:pt x="604" y="110"/>
                  </a:lnTo>
                  <a:lnTo>
                    <a:pt x="589" y="106"/>
                  </a:lnTo>
                  <a:lnTo>
                    <a:pt x="556" y="103"/>
                  </a:lnTo>
                  <a:lnTo>
                    <a:pt x="521" y="101"/>
                  </a:lnTo>
                  <a:lnTo>
                    <a:pt x="502" y="103"/>
                  </a:lnTo>
                  <a:lnTo>
                    <a:pt x="484" y="105"/>
                  </a:lnTo>
                  <a:lnTo>
                    <a:pt x="467" y="106"/>
                  </a:lnTo>
                  <a:lnTo>
                    <a:pt x="451" y="112"/>
                  </a:lnTo>
                  <a:lnTo>
                    <a:pt x="434" y="116"/>
                  </a:lnTo>
                  <a:lnTo>
                    <a:pt x="418" y="123"/>
                  </a:lnTo>
                  <a:lnTo>
                    <a:pt x="403" y="130"/>
                  </a:lnTo>
                  <a:lnTo>
                    <a:pt x="388" y="138"/>
                  </a:lnTo>
                  <a:lnTo>
                    <a:pt x="362" y="158"/>
                  </a:lnTo>
                  <a:lnTo>
                    <a:pt x="338" y="180"/>
                  </a:lnTo>
                  <a:lnTo>
                    <a:pt x="316" y="206"/>
                  </a:lnTo>
                  <a:lnTo>
                    <a:pt x="296" y="235"/>
                  </a:lnTo>
                  <a:lnTo>
                    <a:pt x="280" y="267"/>
                  </a:lnTo>
                  <a:lnTo>
                    <a:pt x="265" y="300"/>
                  </a:lnTo>
                  <a:lnTo>
                    <a:pt x="254" y="335"/>
                  </a:lnTo>
                  <a:lnTo>
                    <a:pt x="243" y="372"/>
                  </a:lnTo>
                  <a:lnTo>
                    <a:pt x="235" y="408"/>
                  </a:lnTo>
                  <a:lnTo>
                    <a:pt x="230" y="447"/>
                  </a:lnTo>
                  <a:lnTo>
                    <a:pt x="226" y="488"/>
                  </a:lnTo>
                  <a:lnTo>
                    <a:pt x="226" y="526"/>
                  </a:lnTo>
                  <a:lnTo>
                    <a:pt x="226" y="560"/>
                  </a:lnTo>
                  <a:lnTo>
                    <a:pt x="228" y="594"/>
                  </a:lnTo>
                  <a:lnTo>
                    <a:pt x="232" y="628"/>
                  </a:lnTo>
                  <a:lnTo>
                    <a:pt x="239" y="661"/>
                  </a:lnTo>
                  <a:lnTo>
                    <a:pt x="246" y="694"/>
                  </a:lnTo>
                  <a:lnTo>
                    <a:pt x="257" y="725"/>
                  </a:lnTo>
                  <a:lnTo>
                    <a:pt x="270" y="757"/>
                  </a:lnTo>
                  <a:lnTo>
                    <a:pt x="285" y="786"/>
                  </a:lnTo>
                  <a:lnTo>
                    <a:pt x="305" y="812"/>
                  </a:lnTo>
                  <a:lnTo>
                    <a:pt x="327" y="838"/>
                  </a:lnTo>
                  <a:lnTo>
                    <a:pt x="338" y="849"/>
                  </a:lnTo>
                  <a:lnTo>
                    <a:pt x="353" y="858"/>
                  </a:lnTo>
                  <a:lnTo>
                    <a:pt x="366" y="869"/>
                  </a:lnTo>
                  <a:lnTo>
                    <a:pt x="383" y="876"/>
                  </a:lnTo>
                  <a:lnTo>
                    <a:pt x="397" y="885"/>
                  </a:lnTo>
                  <a:lnTo>
                    <a:pt x="416" y="891"/>
                  </a:lnTo>
                  <a:lnTo>
                    <a:pt x="434" y="898"/>
                  </a:lnTo>
                  <a:lnTo>
                    <a:pt x="453" y="904"/>
                  </a:lnTo>
                  <a:lnTo>
                    <a:pt x="473" y="908"/>
                  </a:lnTo>
                  <a:lnTo>
                    <a:pt x="495" y="909"/>
                  </a:lnTo>
                  <a:lnTo>
                    <a:pt x="517" y="911"/>
                  </a:lnTo>
                  <a:lnTo>
                    <a:pt x="541" y="913"/>
                  </a:lnTo>
                  <a:lnTo>
                    <a:pt x="574" y="911"/>
                  </a:lnTo>
                  <a:lnTo>
                    <a:pt x="607" y="906"/>
                  </a:lnTo>
                  <a:lnTo>
                    <a:pt x="640" y="898"/>
                  </a:lnTo>
                  <a:lnTo>
                    <a:pt x="672" y="887"/>
                  </a:lnTo>
                  <a:lnTo>
                    <a:pt x="701" y="873"/>
                  </a:lnTo>
                  <a:lnTo>
                    <a:pt x="729" y="858"/>
                  </a:lnTo>
                  <a:lnTo>
                    <a:pt x="753" y="839"/>
                  </a:lnTo>
                  <a:lnTo>
                    <a:pt x="775" y="819"/>
                  </a:lnTo>
                  <a:lnTo>
                    <a:pt x="797" y="797"/>
                  </a:lnTo>
                  <a:lnTo>
                    <a:pt x="797" y="862"/>
                  </a:lnTo>
                  <a:lnTo>
                    <a:pt x="795" y="885"/>
                  </a:lnTo>
                  <a:lnTo>
                    <a:pt x="789" y="908"/>
                  </a:lnTo>
                  <a:lnTo>
                    <a:pt x="780" y="928"/>
                  </a:lnTo>
                  <a:lnTo>
                    <a:pt x="767" y="946"/>
                  </a:lnTo>
                  <a:lnTo>
                    <a:pt x="751" y="965"/>
                  </a:lnTo>
                  <a:lnTo>
                    <a:pt x="732" y="979"/>
                  </a:lnTo>
                  <a:lnTo>
                    <a:pt x="712" y="994"/>
                  </a:lnTo>
                  <a:lnTo>
                    <a:pt x="690" y="1009"/>
                  </a:lnTo>
                  <a:lnTo>
                    <a:pt x="664" y="1020"/>
                  </a:lnTo>
                  <a:lnTo>
                    <a:pt x="639" y="1029"/>
                  </a:lnTo>
                  <a:lnTo>
                    <a:pt x="609" y="1038"/>
                  </a:lnTo>
                  <a:lnTo>
                    <a:pt x="581" y="1046"/>
                  </a:lnTo>
                  <a:lnTo>
                    <a:pt x="550" y="1051"/>
                  </a:lnTo>
                  <a:lnTo>
                    <a:pt x="521" y="1055"/>
                  </a:lnTo>
                  <a:lnTo>
                    <a:pt x="489" y="1057"/>
                  </a:lnTo>
                  <a:lnTo>
                    <a:pt x="458" y="1059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" name="Freeform 20"/>
            <p:cNvSpPr>
              <a:spLocks/>
            </p:cNvSpPr>
            <p:nvPr/>
          </p:nvSpPr>
          <p:spPr bwMode="blackGray">
            <a:xfrm>
              <a:off x="8470705" y="372691"/>
              <a:ext cx="60920" cy="173428"/>
            </a:xfrm>
            <a:custGeom>
              <a:avLst/>
              <a:gdLst>
                <a:gd name="T0" fmla="*/ 2147483647 w 472"/>
                <a:gd name="T1" fmla="*/ 2147483647 h 1337"/>
                <a:gd name="T2" fmla="*/ 2147483647 w 472"/>
                <a:gd name="T3" fmla="*/ 2147483647 h 1337"/>
                <a:gd name="T4" fmla="*/ 2147483647 w 472"/>
                <a:gd name="T5" fmla="*/ 2147483647 h 1337"/>
                <a:gd name="T6" fmla="*/ 2147483647 w 472"/>
                <a:gd name="T7" fmla="*/ 2147483647 h 1337"/>
                <a:gd name="T8" fmla="*/ 2147483647 w 472"/>
                <a:gd name="T9" fmla="*/ 2147483647 h 1337"/>
                <a:gd name="T10" fmla="*/ 2147483647 w 472"/>
                <a:gd name="T11" fmla="*/ 2147483647 h 1337"/>
                <a:gd name="T12" fmla="*/ 2147483647 w 472"/>
                <a:gd name="T13" fmla="*/ 2147483647 h 1337"/>
                <a:gd name="T14" fmla="*/ 2147483647 w 472"/>
                <a:gd name="T15" fmla="*/ 2147483647 h 1337"/>
                <a:gd name="T16" fmla="*/ 0 w 472"/>
                <a:gd name="T17" fmla="*/ 2147483647 h 1337"/>
                <a:gd name="T18" fmla="*/ 2147483647 w 472"/>
                <a:gd name="T19" fmla="*/ 0 h 1337"/>
                <a:gd name="T20" fmla="*/ 2147483647 w 472"/>
                <a:gd name="T21" fmla="*/ 2147483647 h 1337"/>
                <a:gd name="T22" fmla="*/ 2147483647 w 472"/>
                <a:gd name="T23" fmla="*/ 2147483647 h 1337"/>
                <a:gd name="T24" fmla="*/ 2147483647 w 472"/>
                <a:gd name="T25" fmla="*/ 2147483647 h 1337"/>
                <a:gd name="T26" fmla="*/ 2147483647 w 472"/>
                <a:gd name="T27" fmla="*/ 2147483647 h 1337"/>
                <a:gd name="T28" fmla="*/ 2147483647 w 472"/>
                <a:gd name="T29" fmla="*/ 2147483647 h 1337"/>
                <a:gd name="T30" fmla="*/ 2147483647 w 472"/>
                <a:gd name="T31" fmla="*/ 2147483647 h 1337"/>
                <a:gd name="T32" fmla="*/ 2147483647 w 472"/>
                <a:gd name="T33" fmla="*/ 2147483647 h 1337"/>
                <a:gd name="T34" fmla="*/ 2147483647 w 472"/>
                <a:gd name="T35" fmla="*/ 2147483647 h 1337"/>
                <a:gd name="T36" fmla="*/ 2147483647 w 472"/>
                <a:gd name="T37" fmla="*/ 2147483647 h 1337"/>
                <a:gd name="T38" fmla="*/ 2147483647 w 472"/>
                <a:gd name="T39" fmla="*/ 2147483647 h 1337"/>
                <a:gd name="T40" fmla="*/ 2147483647 w 472"/>
                <a:gd name="T41" fmla="*/ 2147483647 h 1337"/>
                <a:gd name="T42" fmla="*/ 2147483647 w 472"/>
                <a:gd name="T43" fmla="*/ 2147483647 h 1337"/>
                <a:gd name="T44" fmla="*/ 2147483647 w 472"/>
                <a:gd name="T45" fmla="*/ 2147483647 h 1337"/>
                <a:gd name="T46" fmla="*/ 2147483647 w 472"/>
                <a:gd name="T47" fmla="*/ 2147483647 h 1337"/>
                <a:gd name="T48" fmla="*/ 2147483647 w 472"/>
                <a:gd name="T49" fmla="*/ 2147483647 h 1337"/>
                <a:gd name="T50" fmla="*/ 2147483647 w 472"/>
                <a:gd name="T51" fmla="*/ 2147483647 h 1337"/>
                <a:gd name="T52" fmla="*/ 2147483647 w 472"/>
                <a:gd name="T53" fmla="*/ 2147483647 h 1337"/>
                <a:gd name="T54" fmla="*/ 2147483647 w 472"/>
                <a:gd name="T55" fmla="*/ 2147483647 h 1337"/>
                <a:gd name="T56" fmla="*/ 2147483647 w 472"/>
                <a:gd name="T57" fmla="*/ 2147483647 h 1337"/>
                <a:gd name="T58" fmla="*/ 2147483647 w 472"/>
                <a:gd name="T59" fmla="*/ 2147483647 h 1337"/>
                <a:gd name="T60" fmla="*/ 2147483647 w 472"/>
                <a:gd name="T61" fmla="*/ 2147483647 h 1337"/>
                <a:gd name="T62" fmla="*/ 2147483647 w 472"/>
                <a:gd name="T63" fmla="*/ 2147483647 h 1337"/>
                <a:gd name="T64" fmla="*/ 2147483647 w 472"/>
                <a:gd name="T65" fmla="*/ 2147483647 h 1337"/>
                <a:gd name="T66" fmla="*/ 2147483647 w 472"/>
                <a:gd name="T67" fmla="*/ 2147483647 h 1337"/>
                <a:gd name="T68" fmla="*/ 2147483647 w 472"/>
                <a:gd name="T69" fmla="*/ 2147483647 h 1337"/>
                <a:gd name="T70" fmla="*/ 2147483647 w 472"/>
                <a:gd name="T71" fmla="*/ 2147483647 h 1337"/>
                <a:gd name="T72" fmla="*/ 2147483647 w 472"/>
                <a:gd name="T73" fmla="*/ 2147483647 h 1337"/>
                <a:gd name="T74" fmla="*/ 2147483647 w 472"/>
                <a:gd name="T75" fmla="*/ 2147483647 h 1337"/>
                <a:gd name="T76" fmla="*/ 2147483647 w 472"/>
                <a:gd name="T77" fmla="*/ 2147483647 h 1337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472" h="1337">
                  <a:moveTo>
                    <a:pt x="214" y="1337"/>
                  </a:moveTo>
                  <a:lnTo>
                    <a:pt x="214" y="1337"/>
                  </a:lnTo>
                  <a:lnTo>
                    <a:pt x="188" y="1335"/>
                  </a:lnTo>
                  <a:lnTo>
                    <a:pt x="164" y="1333"/>
                  </a:lnTo>
                  <a:lnTo>
                    <a:pt x="142" y="1327"/>
                  </a:lnTo>
                  <a:lnTo>
                    <a:pt x="120" y="1322"/>
                  </a:lnTo>
                  <a:lnTo>
                    <a:pt x="102" y="1313"/>
                  </a:lnTo>
                  <a:lnTo>
                    <a:pt x="85" y="1302"/>
                  </a:lnTo>
                  <a:lnTo>
                    <a:pt x="68" y="1291"/>
                  </a:lnTo>
                  <a:lnTo>
                    <a:pt x="54" y="1276"/>
                  </a:lnTo>
                  <a:lnTo>
                    <a:pt x="41" y="1259"/>
                  </a:lnTo>
                  <a:lnTo>
                    <a:pt x="30" y="1243"/>
                  </a:lnTo>
                  <a:lnTo>
                    <a:pt x="21" y="1222"/>
                  </a:lnTo>
                  <a:lnTo>
                    <a:pt x="13" y="1202"/>
                  </a:lnTo>
                  <a:lnTo>
                    <a:pt x="8" y="1178"/>
                  </a:lnTo>
                  <a:lnTo>
                    <a:pt x="4" y="1154"/>
                  </a:lnTo>
                  <a:lnTo>
                    <a:pt x="0" y="1127"/>
                  </a:lnTo>
                  <a:lnTo>
                    <a:pt x="0" y="1099"/>
                  </a:lnTo>
                  <a:lnTo>
                    <a:pt x="10" y="47"/>
                  </a:lnTo>
                  <a:lnTo>
                    <a:pt x="190" y="0"/>
                  </a:lnTo>
                  <a:lnTo>
                    <a:pt x="190" y="311"/>
                  </a:lnTo>
                  <a:lnTo>
                    <a:pt x="361" y="311"/>
                  </a:lnTo>
                  <a:lnTo>
                    <a:pt x="369" y="313"/>
                  </a:lnTo>
                  <a:lnTo>
                    <a:pt x="380" y="314"/>
                  </a:lnTo>
                  <a:lnTo>
                    <a:pt x="385" y="318"/>
                  </a:lnTo>
                  <a:lnTo>
                    <a:pt x="389" y="324"/>
                  </a:lnTo>
                  <a:lnTo>
                    <a:pt x="392" y="329"/>
                  </a:lnTo>
                  <a:lnTo>
                    <a:pt x="392" y="338"/>
                  </a:lnTo>
                  <a:lnTo>
                    <a:pt x="392" y="349"/>
                  </a:lnTo>
                  <a:lnTo>
                    <a:pt x="389" y="359"/>
                  </a:lnTo>
                  <a:lnTo>
                    <a:pt x="383" y="366"/>
                  </a:lnTo>
                  <a:lnTo>
                    <a:pt x="376" y="373"/>
                  </a:lnTo>
                  <a:lnTo>
                    <a:pt x="369" y="381"/>
                  </a:lnTo>
                  <a:lnTo>
                    <a:pt x="357" y="386"/>
                  </a:lnTo>
                  <a:lnTo>
                    <a:pt x="335" y="397"/>
                  </a:lnTo>
                  <a:lnTo>
                    <a:pt x="308" y="405"/>
                  </a:lnTo>
                  <a:lnTo>
                    <a:pt x="278" y="410"/>
                  </a:lnTo>
                  <a:lnTo>
                    <a:pt x="247" y="414"/>
                  </a:lnTo>
                  <a:lnTo>
                    <a:pt x="216" y="414"/>
                  </a:lnTo>
                  <a:lnTo>
                    <a:pt x="190" y="414"/>
                  </a:lnTo>
                  <a:lnTo>
                    <a:pt x="190" y="1066"/>
                  </a:lnTo>
                  <a:lnTo>
                    <a:pt x="190" y="1093"/>
                  </a:lnTo>
                  <a:lnTo>
                    <a:pt x="194" y="1117"/>
                  </a:lnTo>
                  <a:lnTo>
                    <a:pt x="197" y="1138"/>
                  </a:lnTo>
                  <a:lnTo>
                    <a:pt x="201" y="1147"/>
                  </a:lnTo>
                  <a:lnTo>
                    <a:pt x="207" y="1156"/>
                  </a:lnTo>
                  <a:lnTo>
                    <a:pt x="212" y="1162"/>
                  </a:lnTo>
                  <a:lnTo>
                    <a:pt x="218" y="1169"/>
                  </a:lnTo>
                  <a:lnTo>
                    <a:pt x="225" y="1175"/>
                  </a:lnTo>
                  <a:lnTo>
                    <a:pt x="232" y="1178"/>
                  </a:lnTo>
                  <a:lnTo>
                    <a:pt x="241" y="1182"/>
                  </a:lnTo>
                  <a:lnTo>
                    <a:pt x="253" y="1184"/>
                  </a:lnTo>
                  <a:lnTo>
                    <a:pt x="278" y="1186"/>
                  </a:lnTo>
                  <a:lnTo>
                    <a:pt x="295" y="1184"/>
                  </a:lnTo>
                  <a:lnTo>
                    <a:pt x="319" y="1180"/>
                  </a:lnTo>
                  <a:lnTo>
                    <a:pt x="343" y="1173"/>
                  </a:lnTo>
                  <a:lnTo>
                    <a:pt x="370" y="1165"/>
                  </a:lnTo>
                  <a:lnTo>
                    <a:pt x="396" y="1154"/>
                  </a:lnTo>
                  <a:lnTo>
                    <a:pt x="418" y="1145"/>
                  </a:lnTo>
                  <a:lnTo>
                    <a:pt x="437" y="1136"/>
                  </a:lnTo>
                  <a:lnTo>
                    <a:pt x="448" y="1127"/>
                  </a:lnTo>
                  <a:lnTo>
                    <a:pt x="472" y="1105"/>
                  </a:lnTo>
                  <a:lnTo>
                    <a:pt x="461" y="1230"/>
                  </a:lnTo>
                  <a:lnTo>
                    <a:pt x="459" y="1237"/>
                  </a:lnTo>
                  <a:lnTo>
                    <a:pt x="451" y="1245"/>
                  </a:lnTo>
                  <a:lnTo>
                    <a:pt x="444" y="1252"/>
                  </a:lnTo>
                  <a:lnTo>
                    <a:pt x="431" y="1261"/>
                  </a:lnTo>
                  <a:lnTo>
                    <a:pt x="402" y="1278"/>
                  </a:lnTo>
                  <a:lnTo>
                    <a:pt x="367" y="1296"/>
                  </a:lnTo>
                  <a:lnTo>
                    <a:pt x="326" y="1311"/>
                  </a:lnTo>
                  <a:lnTo>
                    <a:pt x="286" y="1324"/>
                  </a:lnTo>
                  <a:lnTo>
                    <a:pt x="247" y="1333"/>
                  </a:lnTo>
                  <a:lnTo>
                    <a:pt x="229" y="1335"/>
                  </a:lnTo>
                  <a:lnTo>
                    <a:pt x="214" y="1337"/>
                  </a:lnTo>
                  <a:close/>
                </a:path>
              </a:pathLst>
            </a:custGeom>
            <a:solidFill>
              <a:srgbClr val="00457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" name="Freeform 21"/>
            <p:cNvSpPr>
              <a:spLocks/>
            </p:cNvSpPr>
            <p:nvPr/>
          </p:nvSpPr>
          <p:spPr bwMode="blackGray">
            <a:xfrm>
              <a:off x="8470705" y="372691"/>
              <a:ext cx="60920" cy="173428"/>
            </a:xfrm>
            <a:custGeom>
              <a:avLst/>
              <a:gdLst>
                <a:gd name="T0" fmla="*/ 2147483647 w 472"/>
                <a:gd name="T1" fmla="*/ 2147483647 h 1337"/>
                <a:gd name="T2" fmla="*/ 2147483647 w 472"/>
                <a:gd name="T3" fmla="*/ 2147483647 h 1337"/>
                <a:gd name="T4" fmla="*/ 2147483647 w 472"/>
                <a:gd name="T5" fmla="*/ 2147483647 h 1337"/>
                <a:gd name="T6" fmla="*/ 2147483647 w 472"/>
                <a:gd name="T7" fmla="*/ 2147483647 h 1337"/>
                <a:gd name="T8" fmla="*/ 2147483647 w 472"/>
                <a:gd name="T9" fmla="*/ 2147483647 h 1337"/>
                <a:gd name="T10" fmla="*/ 2147483647 w 472"/>
                <a:gd name="T11" fmla="*/ 2147483647 h 1337"/>
                <a:gd name="T12" fmla="*/ 2147483647 w 472"/>
                <a:gd name="T13" fmla="*/ 2147483647 h 1337"/>
                <a:gd name="T14" fmla="*/ 2147483647 w 472"/>
                <a:gd name="T15" fmla="*/ 2147483647 h 1337"/>
                <a:gd name="T16" fmla="*/ 0 w 472"/>
                <a:gd name="T17" fmla="*/ 2147483647 h 1337"/>
                <a:gd name="T18" fmla="*/ 2147483647 w 472"/>
                <a:gd name="T19" fmla="*/ 0 h 1337"/>
                <a:gd name="T20" fmla="*/ 2147483647 w 472"/>
                <a:gd name="T21" fmla="*/ 2147483647 h 1337"/>
                <a:gd name="T22" fmla="*/ 2147483647 w 472"/>
                <a:gd name="T23" fmla="*/ 2147483647 h 1337"/>
                <a:gd name="T24" fmla="*/ 2147483647 w 472"/>
                <a:gd name="T25" fmla="*/ 2147483647 h 1337"/>
                <a:gd name="T26" fmla="*/ 2147483647 w 472"/>
                <a:gd name="T27" fmla="*/ 2147483647 h 1337"/>
                <a:gd name="T28" fmla="*/ 2147483647 w 472"/>
                <a:gd name="T29" fmla="*/ 2147483647 h 1337"/>
                <a:gd name="T30" fmla="*/ 2147483647 w 472"/>
                <a:gd name="T31" fmla="*/ 2147483647 h 1337"/>
                <a:gd name="T32" fmla="*/ 2147483647 w 472"/>
                <a:gd name="T33" fmla="*/ 2147483647 h 1337"/>
                <a:gd name="T34" fmla="*/ 2147483647 w 472"/>
                <a:gd name="T35" fmla="*/ 2147483647 h 1337"/>
                <a:gd name="T36" fmla="*/ 2147483647 w 472"/>
                <a:gd name="T37" fmla="*/ 2147483647 h 1337"/>
                <a:gd name="T38" fmla="*/ 2147483647 w 472"/>
                <a:gd name="T39" fmla="*/ 2147483647 h 1337"/>
                <a:gd name="T40" fmla="*/ 2147483647 w 472"/>
                <a:gd name="T41" fmla="*/ 2147483647 h 1337"/>
                <a:gd name="T42" fmla="*/ 2147483647 w 472"/>
                <a:gd name="T43" fmla="*/ 2147483647 h 1337"/>
                <a:gd name="T44" fmla="*/ 2147483647 w 472"/>
                <a:gd name="T45" fmla="*/ 2147483647 h 1337"/>
                <a:gd name="T46" fmla="*/ 2147483647 w 472"/>
                <a:gd name="T47" fmla="*/ 2147483647 h 1337"/>
                <a:gd name="T48" fmla="*/ 2147483647 w 472"/>
                <a:gd name="T49" fmla="*/ 2147483647 h 1337"/>
                <a:gd name="T50" fmla="*/ 2147483647 w 472"/>
                <a:gd name="T51" fmla="*/ 2147483647 h 1337"/>
                <a:gd name="T52" fmla="*/ 2147483647 w 472"/>
                <a:gd name="T53" fmla="*/ 2147483647 h 1337"/>
                <a:gd name="T54" fmla="*/ 2147483647 w 472"/>
                <a:gd name="T55" fmla="*/ 2147483647 h 1337"/>
                <a:gd name="T56" fmla="*/ 2147483647 w 472"/>
                <a:gd name="T57" fmla="*/ 2147483647 h 1337"/>
                <a:gd name="T58" fmla="*/ 2147483647 w 472"/>
                <a:gd name="T59" fmla="*/ 2147483647 h 1337"/>
                <a:gd name="T60" fmla="*/ 2147483647 w 472"/>
                <a:gd name="T61" fmla="*/ 2147483647 h 1337"/>
                <a:gd name="T62" fmla="*/ 2147483647 w 472"/>
                <a:gd name="T63" fmla="*/ 2147483647 h 1337"/>
                <a:gd name="T64" fmla="*/ 2147483647 w 472"/>
                <a:gd name="T65" fmla="*/ 2147483647 h 1337"/>
                <a:gd name="T66" fmla="*/ 2147483647 w 472"/>
                <a:gd name="T67" fmla="*/ 2147483647 h 1337"/>
                <a:gd name="T68" fmla="*/ 2147483647 w 472"/>
                <a:gd name="T69" fmla="*/ 2147483647 h 1337"/>
                <a:gd name="T70" fmla="*/ 2147483647 w 472"/>
                <a:gd name="T71" fmla="*/ 2147483647 h 1337"/>
                <a:gd name="T72" fmla="*/ 2147483647 w 472"/>
                <a:gd name="T73" fmla="*/ 2147483647 h 1337"/>
                <a:gd name="T74" fmla="*/ 2147483647 w 472"/>
                <a:gd name="T75" fmla="*/ 2147483647 h 1337"/>
                <a:gd name="T76" fmla="*/ 2147483647 w 472"/>
                <a:gd name="T77" fmla="*/ 2147483647 h 1337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472" h="1337">
                  <a:moveTo>
                    <a:pt x="214" y="1337"/>
                  </a:moveTo>
                  <a:lnTo>
                    <a:pt x="214" y="1337"/>
                  </a:lnTo>
                  <a:lnTo>
                    <a:pt x="188" y="1335"/>
                  </a:lnTo>
                  <a:lnTo>
                    <a:pt x="164" y="1333"/>
                  </a:lnTo>
                  <a:lnTo>
                    <a:pt x="142" y="1327"/>
                  </a:lnTo>
                  <a:lnTo>
                    <a:pt x="120" y="1322"/>
                  </a:lnTo>
                  <a:lnTo>
                    <a:pt x="102" y="1313"/>
                  </a:lnTo>
                  <a:lnTo>
                    <a:pt x="85" y="1302"/>
                  </a:lnTo>
                  <a:lnTo>
                    <a:pt x="68" y="1291"/>
                  </a:lnTo>
                  <a:lnTo>
                    <a:pt x="54" y="1276"/>
                  </a:lnTo>
                  <a:lnTo>
                    <a:pt x="41" y="1259"/>
                  </a:lnTo>
                  <a:lnTo>
                    <a:pt x="30" y="1243"/>
                  </a:lnTo>
                  <a:lnTo>
                    <a:pt x="21" y="1222"/>
                  </a:lnTo>
                  <a:lnTo>
                    <a:pt x="13" y="1202"/>
                  </a:lnTo>
                  <a:lnTo>
                    <a:pt x="8" y="1178"/>
                  </a:lnTo>
                  <a:lnTo>
                    <a:pt x="4" y="1154"/>
                  </a:lnTo>
                  <a:lnTo>
                    <a:pt x="0" y="1127"/>
                  </a:lnTo>
                  <a:lnTo>
                    <a:pt x="0" y="1099"/>
                  </a:lnTo>
                  <a:lnTo>
                    <a:pt x="10" y="47"/>
                  </a:lnTo>
                  <a:lnTo>
                    <a:pt x="190" y="0"/>
                  </a:lnTo>
                  <a:lnTo>
                    <a:pt x="190" y="311"/>
                  </a:lnTo>
                  <a:lnTo>
                    <a:pt x="361" y="311"/>
                  </a:lnTo>
                  <a:lnTo>
                    <a:pt x="369" y="313"/>
                  </a:lnTo>
                  <a:lnTo>
                    <a:pt x="380" y="314"/>
                  </a:lnTo>
                  <a:lnTo>
                    <a:pt x="385" y="318"/>
                  </a:lnTo>
                  <a:lnTo>
                    <a:pt x="389" y="324"/>
                  </a:lnTo>
                  <a:lnTo>
                    <a:pt x="392" y="329"/>
                  </a:lnTo>
                  <a:lnTo>
                    <a:pt x="392" y="338"/>
                  </a:lnTo>
                  <a:lnTo>
                    <a:pt x="392" y="349"/>
                  </a:lnTo>
                  <a:lnTo>
                    <a:pt x="389" y="359"/>
                  </a:lnTo>
                  <a:lnTo>
                    <a:pt x="383" y="366"/>
                  </a:lnTo>
                  <a:lnTo>
                    <a:pt x="376" y="373"/>
                  </a:lnTo>
                  <a:lnTo>
                    <a:pt x="369" y="381"/>
                  </a:lnTo>
                  <a:lnTo>
                    <a:pt x="357" y="386"/>
                  </a:lnTo>
                  <a:lnTo>
                    <a:pt x="335" y="397"/>
                  </a:lnTo>
                  <a:lnTo>
                    <a:pt x="308" y="405"/>
                  </a:lnTo>
                  <a:lnTo>
                    <a:pt x="278" y="410"/>
                  </a:lnTo>
                  <a:lnTo>
                    <a:pt x="247" y="414"/>
                  </a:lnTo>
                  <a:lnTo>
                    <a:pt x="216" y="414"/>
                  </a:lnTo>
                  <a:lnTo>
                    <a:pt x="190" y="414"/>
                  </a:lnTo>
                  <a:lnTo>
                    <a:pt x="190" y="1066"/>
                  </a:lnTo>
                  <a:lnTo>
                    <a:pt x="190" y="1093"/>
                  </a:lnTo>
                  <a:lnTo>
                    <a:pt x="194" y="1117"/>
                  </a:lnTo>
                  <a:lnTo>
                    <a:pt x="197" y="1138"/>
                  </a:lnTo>
                  <a:lnTo>
                    <a:pt x="201" y="1147"/>
                  </a:lnTo>
                  <a:lnTo>
                    <a:pt x="207" y="1156"/>
                  </a:lnTo>
                  <a:lnTo>
                    <a:pt x="212" y="1162"/>
                  </a:lnTo>
                  <a:lnTo>
                    <a:pt x="218" y="1169"/>
                  </a:lnTo>
                  <a:lnTo>
                    <a:pt x="225" y="1175"/>
                  </a:lnTo>
                  <a:lnTo>
                    <a:pt x="232" y="1178"/>
                  </a:lnTo>
                  <a:lnTo>
                    <a:pt x="241" y="1182"/>
                  </a:lnTo>
                  <a:lnTo>
                    <a:pt x="253" y="1184"/>
                  </a:lnTo>
                  <a:lnTo>
                    <a:pt x="278" y="1186"/>
                  </a:lnTo>
                  <a:lnTo>
                    <a:pt x="295" y="1184"/>
                  </a:lnTo>
                  <a:lnTo>
                    <a:pt x="319" y="1180"/>
                  </a:lnTo>
                  <a:lnTo>
                    <a:pt x="343" y="1173"/>
                  </a:lnTo>
                  <a:lnTo>
                    <a:pt x="370" y="1165"/>
                  </a:lnTo>
                  <a:lnTo>
                    <a:pt x="396" y="1154"/>
                  </a:lnTo>
                  <a:lnTo>
                    <a:pt x="418" y="1145"/>
                  </a:lnTo>
                  <a:lnTo>
                    <a:pt x="437" y="1136"/>
                  </a:lnTo>
                  <a:lnTo>
                    <a:pt x="448" y="1127"/>
                  </a:lnTo>
                  <a:lnTo>
                    <a:pt x="472" y="1105"/>
                  </a:lnTo>
                  <a:lnTo>
                    <a:pt x="461" y="1230"/>
                  </a:lnTo>
                  <a:lnTo>
                    <a:pt x="459" y="1237"/>
                  </a:lnTo>
                  <a:lnTo>
                    <a:pt x="451" y="1245"/>
                  </a:lnTo>
                  <a:lnTo>
                    <a:pt x="444" y="1252"/>
                  </a:lnTo>
                  <a:lnTo>
                    <a:pt x="431" y="1261"/>
                  </a:lnTo>
                  <a:lnTo>
                    <a:pt x="402" y="1278"/>
                  </a:lnTo>
                  <a:lnTo>
                    <a:pt x="367" y="1296"/>
                  </a:lnTo>
                  <a:lnTo>
                    <a:pt x="326" y="1311"/>
                  </a:lnTo>
                  <a:lnTo>
                    <a:pt x="286" y="1324"/>
                  </a:lnTo>
                  <a:lnTo>
                    <a:pt x="247" y="1333"/>
                  </a:lnTo>
                  <a:lnTo>
                    <a:pt x="229" y="1335"/>
                  </a:lnTo>
                  <a:lnTo>
                    <a:pt x="214" y="1337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" name="Freeform 22"/>
            <p:cNvSpPr>
              <a:spLocks/>
            </p:cNvSpPr>
            <p:nvPr/>
          </p:nvSpPr>
          <p:spPr bwMode="blackGray">
            <a:xfrm>
              <a:off x="8531624" y="407891"/>
              <a:ext cx="116692" cy="138228"/>
            </a:xfrm>
            <a:custGeom>
              <a:avLst/>
              <a:gdLst>
                <a:gd name="T0" fmla="*/ 2147483647 w 899"/>
                <a:gd name="T1" fmla="*/ 2147483647 h 1063"/>
                <a:gd name="T2" fmla="*/ 2147483647 w 899"/>
                <a:gd name="T3" fmla="*/ 2147483647 h 1063"/>
                <a:gd name="T4" fmla="*/ 2147483647 w 899"/>
                <a:gd name="T5" fmla="*/ 2147483647 h 1063"/>
                <a:gd name="T6" fmla="*/ 2147483647 w 899"/>
                <a:gd name="T7" fmla="*/ 2147483647 h 1063"/>
                <a:gd name="T8" fmla="*/ 2147483647 w 899"/>
                <a:gd name="T9" fmla="*/ 2147483647 h 1063"/>
                <a:gd name="T10" fmla="*/ 2147483647 w 899"/>
                <a:gd name="T11" fmla="*/ 2147483647 h 1063"/>
                <a:gd name="T12" fmla="*/ 2147483647 w 899"/>
                <a:gd name="T13" fmla="*/ 2147483647 h 1063"/>
                <a:gd name="T14" fmla="*/ 2147483647 w 899"/>
                <a:gd name="T15" fmla="*/ 2147483647 h 1063"/>
                <a:gd name="T16" fmla="*/ 2147483647 w 899"/>
                <a:gd name="T17" fmla="*/ 2147483647 h 1063"/>
                <a:gd name="T18" fmla="*/ 2147483647 w 899"/>
                <a:gd name="T19" fmla="*/ 2147483647 h 1063"/>
                <a:gd name="T20" fmla="*/ 2147483647 w 899"/>
                <a:gd name="T21" fmla="*/ 2147483647 h 1063"/>
                <a:gd name="T22" fmla="*/ 2147483647 w 899"/>
                <a:gd name="T23" fmla="*/ 2147483647 h 1063"/>
                <a:gd name="T24" fmla="*/ 2147483647 w 899"/>
                <a:gd name="T25" fmla="*/ 2147483647 h 1063"/>
                <a:gd name="T26" fmla="*/ 0 w 899"/>
                <a:gd name="T27" fmla="*/ 2147483647 h 1063"/>
                <a:gd name="T28" fmla="*/ 2147483647 w 899"/>
                <a:gd name="T29" fmla="*/ 2147483647 h 1063"/>
                <a:gd name="T30" fmla="*/ 2147483647 w 899"/>
                <a:gd name="T31" fmla="*/ 2147483647 h 1063"/>
                <a:gd name="T32" fmla="*/ 2147483647 w 899"/>
                <a:gd name="T33" fmla="*/ 2147483647 h 1063"/>
                <a:gd name="T34" fmla="*/ 2147483647 w 899"/>
                <a:gd name="T35" fmla="*/ 2147483647 h 1063"/>
                <a:gd name="T36" fmla="*/ 2147483647 w 899"/>
                <a:gd name="T37" fmla="*/ 2147483647 h 1063"/>
                <a:gd name="T38" fmla="*/ 2147483647 w 899"/>
                <a:gd name="T39" fmla="*/ 2147483647 h 1063"/>
                <a:gd name="T40" fmla="*/ 2147483647 w 899"/>
                <a:gd name="T41" fmla="*/ 2147483647 h 1063"/>
                <a:gd name="T42" fmla="*/ 2147483647 w 899"/>
                <a:gd name="T43" fmla="*/ 2147483647 h 1063"/>
                <a:gd name="T44" fmla="*/ 2147483647 w 899"/>
                <a:gd name="T45" fmla="*/ 2147483647 h 1063"/>
                <a:gd name="T46" fmla="*/ 2147483647 w 899"/>
                <a:gd name="T47" fmla="*/ 2147483647 h 1063"/>
                <a:gd name="T48" fmla="*/ 2147483647 w 899"/>
                <a:gd name="T49" fmla="*/ 2147483647 h 1063"/>
                <a:gd name="T50" fmla="*/ 2147483647 w 899"/>
                <a:gd name="T51" fmla="*/ 2147483647 h 1063"/>
                <a:gd name="T52" fmla="*/ 2147483647 w 899"/>
                <a:gd name="T53" fmla="*/ 2147483647 h 1063"/>
                <a:gd name="T54" fmla="*/ 2147483647 w 899"/>
                <a:gd name="T55" fmla="*/ 2147483647 h 1063"/>
                <a:gd name="T56" fmla="*/ 2147483647 w 899"/>
                <a:gd name="T57" fmla="*/ 2147483647 h 1063"/>
                <a:gd name="T58" fmla="*/ 2147483647 w 899"/>
                <a:gd name="T59" fmla="*/ 2147483647 h 1063"/>
                <a:gd name="T60" fmla="*/ 2147483647 w 899"/>
                <a:gd name="T61" fmla="*/ 2147483647 h 1063"/>
                <a:gd name="T62" fmla="*/ 2147483647 w 899"/>
                <a:gd name="T63" fmla="*/ 2147483647 h 1063"/>
                <a:gd name="T64" fmla="*/ 2147483647 w 899"/>
                <a:gd name="T65" fmla="*/ 2147483647 h 1063"/>
                <a:gd name="T66" fmla="*/ 2147483647 w 899"/>
                <a:gd name="T67" fmla="*/ 2147483647 h 1063"/>
                <a:gd name="T68" fmla="*/ 2147483647 w 899"/>
                <a:gd name="T69" fmla="*/ 2147483647 h 1063"/>
                <a:gd name="T70" fmla="*/ 2147483647 w 899"/>
                <a:gd name="T71" fmla="*/ 2147483647 h 1063"/>
                <a:gd name="T72" fmla="*/ 2147483647 w 899"/>
                <a:gd name="T73" fmla="*/ 2147483647 h 1063"/>
                <a:gd name="T74" fmla="*/ 2147483647 w 899"/>
                <a:gd name="T75" fmla="*/ 2147483647 h 1063"/>
                <a:gd name="T76" fmla="*/ 2147483647 w 899"/>
                <a:gd name="T77" fmla="*/ 2147483647 h 1063"/>
                <a:gd name="T78" fmla="*/ 2147483647 w 899"/>
                <a:gd name="T79" fmla="*/ 2147483647 h 1063"/>
                <a:gd name="T80" fmla="*/ 2147483647 w 899"/>
                <a:gd name="T81" fmla="*/ 2147483647 h 1063"/>
                <a:gd name="T82" fmla="*/ 2147483647 w 899"/>
                <a:gd name="T83" fmla="*/ 2147483647 h 1063"/>
                <a:gd name="T84" fmla="*/ 2147483647 w 899"/>
                <a:gd name="T85" fmla="*/ 2147483647 h 1063"/>
                <a:gd name="T86" fmla="*/ 2147483647 w 899"/>
                <a:gd name="T87" fmla="*/ 2147483647 h 1063"/>
                <a:gd name="T88" fmla="*/ 2147483647 w 899"/>
                <a:gd name="T89" fmla="*/ 0 h 1063"/>
                <a:gd name="T90" fmla="*/ 2147483647 w 899"/>
                <a:gd name="T91" fmla="*/ 2147483647 h 1063"/>
                <a:gd name="T92" fmla="*/ 2147483647 w 899"/>
                <a:gd name="T93" fmla="*/ 2147483647 h 1063"/>
                <a:gd name="T94" fmla="*/ 2147483647 w 899"/>
                <a:gd name="T95" fmla="*/ 2147483647 h 1063"/>
                <a:gd name="T96" fmla="*/ 2147483647 w 899"/>
                <a:gd name="T97" fmla="*/ 2147483647 h 1063"/>
                <a:gd name="T98" fmla="*/ 2147483647 w 899"/>
                <a:gd name="T99" fmla="*/ 2147483647 h 1063"/>
                <a:gd name="T100" fmla="*/ 2147483647 w 899"/>
                <a:gd name="T101" fmla="*/ 2147483647 h 1063"/>
                <a:gd name="T102" fmla="*/ 2147483647 w 899"/>
                <a:gd name="T103" fmla="*/ 2147483647 h 1063"/>
                <a:gd name="T104" fmla="*/ 2147483647 w 899"/>
                <a:gd name="T105" fmla="*/ 2147483647 h 1063"/>
                <a:gd name="T106" fmla="*/ 2147483647 w 899"/>
                <a:gd name="T107" fmla="*/ 2147483647 h 1063"/>
                <a:gd name="T108" fmla="*/ 2147483647 w 899"/>
                <a:gd name="T109" fmla="*/ 2147483647 h 1063"/>
                <a:gd name="T110" fmla="*/ 2147483647 w 899"/>
                <a:gd name="T111" fmla="*/ 2147483647 h 1063"/>
                <a:gd name="T112" fmla="*/ 2147483647 w 899"/>
                <a:gd name="T113" fmla="*/ 2147483647 h 1063"/>
                <a:gd name="T114" fmla="*/ 2147483647 w 899"/>
                <a:gd name="T115" fmla="*/ 2147483647 h 1063"/>
                <a:gd name="T116" fmla="*/ 2147483647 w 899"/>
                <a:gd name="T117" fmla="*/ 2147483647 h 1063"/>
                <a:gd name="T118" fmla="*/ 2147483647 w 899"/>
                <a:gd name="T119" fmla="*/ 2147483647 h 1063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899" h="1063">
                  <a:moveTo>
                    <a:pt x="356" y="1063"/>
                  </a:moveTo>
                  <a:lnTo>
                    <a:pt x="356" y="1063"/>
                  </a:lnTo>
                  <a:lnTo>
                    <a:pt x="324" y="1061"/>
                  </a:lnTo>
                  <a:lnTo>
                    <a:pt x="293" y="1057"/>
                  </a:lnTo>
                  <a:lnTo>
                    <a:pt x="265" y="1050"/>
                  </a:lnTo>
                  <a:lnTo>
                    <a:pt x="238" y="1040"/>
                  </a:lnTo>
                  <a:lnTo>
                    <a:pt x="214" y="1029"/>
                  </a:lnTo>
                  <a:lnTo>
                    <a:pt x="190" y="1015"/>
                  </a:lnTo>
                  <a:lnTo>
                    <a:pt x="168" y="998"/>
                  </a:lnTo>
                  <a:lnTo>
                    <a:pt x="148" y="980"/>
                  </a:lnTo>
                  <a:lnTo>
                    <a:pt x="131" y="959"/>
                  </a:lnTo>
                  <a:lnTo>
                    <a:pt x="116" y="936"/>
                  </a:lnTo>
                  <a:lnTo>
                    <a:pt x="102" y="912"/>
                  </a:lnTo>
                  <a:lnTo>
                    <a:pt x="90" y="884"/>
                  </a:lnTo>
                  <a:lnTo>
                    <a:pt x="83" y="856"/>
                  </a:lnTo>
                  <a:lnTo>
                    <a:pt x="76" y="825"/>
                  </a:lnTo>
                  <a:lnTo>
                    <a:pt x="72" y="794"/>
                  </a:lnTo>
                  <a:lnTo>
                    <a:pt x="70" y="761"/>
                  </a:lnTo>
                  <a:lnTo>
                    <a:pt x="70" y="188"/>
                  </a:lnTo>
                  <a:lnTo>
                    <a:pt x="70" y="140"/>
                  </a:lnTo>
                  <a:lnTo>
                    <a:pt x="68" y="122"/>
                  </a:lnTo>
                  <a:lnTo>
                    <a:pt x="65" y="103"/>
                  </a:lnTo>
                  <a:lnTo>
                    <a:pt x="59" y="88"/>
                  </a:lnTo>
                  <a:lnTo>
                    <a:pt x="52" y="74"/>
                  </a:lnTo>
                  <a:lnTo>
                    <a:pt x="41" y="63"/>
                  </a:lnTo>
                  <a:lnTo>
                    <a:pt x="28" y="52"/>
                  </a:lnTo>
                  <a:lnTo>
                    <a:pt x="0" y="33"/>
                  </a:lnTo>
                  <a:lnTo>
                    <a:pt x="33" y="29"/>
                  </a:lnTo>
                  <a:lnTo>
                    <a:pt x="100" y="18"/>
                  </a:lnTo>
                  <a:lnTo>
                    <a:pt x="168" y="7"/>
                  </a:lnTo>
                  <a:lnTo>
                    <a:pt x="194" y="4"/>
                  </a:lnTo>
                  <a:lnTo>
                    <a:pt x="216" y="4"/>
                  </a:lnTo>
                  <a:lnTo>
                    <a:pt x="230" y="4"/>
                  </a:lnTo>
                  <a:lnTo>
                    <a:pt x="241" y="9"/>
                  </a:lnTo>
                  <a:lnTo>
                    <a:pt x="249" y="17"/>
                  </a:lnTo>
                  <a:lnTo>
                    <a:pt x="254" y="26"/>
                  </a:lnTo>
                  <a:lnTo>
                    <a:pt x="258" y="35"/>
                  </a:lnTo>
                  <a:lnTo>
                    <a:pt x="260" y="44"/>
                  </a:lnTo>
                  <a:lnTo>
                    <a:pt x="260" y="63"/>
                  </a:lnTo>
                  <a:lnTo>
                    <a:pt x="260" y="643"/>
                  </a:lnTo>
                  <a:lnTo>
                    <a:pt x="262" y="696"/>
                  </a:lnTo>
                  <a:lnTo>
                    <a:pt x="264" y="722"/>
                  </a:lnTo>
                  <a:lnTo>
                    <a:pt x="267" y="748"/>
                  </a:lnTo>
                  <a:lnTo>
                    <a:pt x="271" y="772"/>
                  </a:lnTo>
                  <a:lnTo>
                    <a:pt x="276" y="794"/>
                  </a:lnTo>
                  <a:lnTo>
                    <a:pt x="284" y="816"/>
                  </a:lnTo>
                  <a:lnTo>
                    <a:pt x="293" y="836"/>
                  </a:lnTo>
                  <a:lnTo>
                    <a:pt x="304" y="854"/>
                  </a:lnTo>
                  <a:lnTo>
                    <a:pt x="317" y="871"/>
                  </a:lnTo>
                  <a:lnTo>
                    <a:pt x="332" y="886"/>
                  </a:lnTo>
                  <a:lnTo>
                    <a:pt x="348" y="897"/>
                  </a:lnTo>
                  <a:lnTo>
                    <a:pt x="368" y="908"/>
                  </a:lnTo>
                  <a:lnTo>
                    <a:pt x="392" y="915"/>
                  </a:lnTo>
                  <a:lnTo>
                    <a:pt x="418" y="919"/>
                  </a:lnTo>
                  <a:lnTo>
                    <a:pt x="448" y="921"/>
                  </a:lnTo>
                  <a:lnTo>
                    <a:pt x="479" y="919"/>
                  </a:lnTo>
                  <a:lnTo>
                    <a:pt x="494" y="915"/>
                  </a:lnTo>
                  <a:lnTo>
                    <a:pt x="508" y="913"/>
                  </a:lnTo>
                  <a:lnTo>
                    <a:pt x="521" y="908"/>
                  </a:lnTo>
                  <a:lnTo>
                    <a:pt x="532" y="902"/>
                  </a:lnTo>
                  <a:lnTo>
                    <a:pt x="543" y="897"/>
                  </a:lnTo>
                  <a:lnTo>
                    <a:pt x="554" y="889"/>
                  </a:lnTo>
                  <a:lnTo>
                    <a:pt x="573" y="873"/>
                  </a:lnTo>
                  <a:lnTo>
                    <a:pt x="589" y="854"/>
                  </a:lnTo>
                  <a:lnTo>
                    <a:pt x="602" y="832"/>
                  </a:lnTo>
                  <a:lnTo>
                    <a:pt x="613" y="808"/>
                  </a:lnTo>
                  <a:lnTo>
                    <a:pt x="622" y="783"/>
                  </a:lnTo>
                  <a:lnTo>
                    <a:pt x="630" y="755"/>
                  </a:lnTo>
                  <a:lnTo>
                    <a:pt x="635" y="726"/>
                  </a:lnTo>
                  <a:lnTo>
                    <a:pt x="639" y="696"/>
                  </a:lnTo>
                  <a:lnTo>
                    <a:pt x="641" y="665"/>
                  </a:lnTo>
                  <a:lnTo>
                    <a:pt x="643" y="633"/>
                  </a:lnTo>
                  <a:lnTo>
                    <a:pt x="645" y="569"/>
                  </a:lnTo>
                  <a:lnTo>
                    <a:pt x="645" y="197"/>
                  </a:lnTo>
                  <a:lnTo>
                    <a:pt x="643" y="149"/>
                  </a:lnTo>
                  <a:lnTo>
                    <a:pt x="641" y="129"/>
                  </a:lnTo>
                  <a:lnTo>
                    <a:pt x="637" y="112"/>
                  </a:lnTo>
                  <a:lnTo>
                    <a:pt x="634" y="96"/>
                  </a:lnTo>
                  <a:lnTo>
                    <a:pt x="624" y="83"/>
                  </a:lnTo>
                  <a:lnTo>
                    <a:pt x="615" y="72"/>
                  </a:lnTo>
                  <a:lnTo>
                    <a:pt x="600" y="61"/>
                  </a:lnTo>
                  <a:lnTo>
                    <a:pt x="575" y="42"/>
                  </a:lnTo>
                  <a:lnTo>
                    <a:pt x="834" y="0"/>
                  </a:lnTo>
                  <a:lnTo>
                    <a:pt x="834" y="799"/>
                  </a:lnTo>
                  <a:lnTo>
                    <a:pt x="834" y="862"/>
                  </a:lnTo>
                  <a:lnTo>
                    <a:pt x="836" y="891"/>
                  </a:lnTo>
                  <a:lnTo>
                    <a:pt x="840" y="921"/>
                  </a:lnTo>
                  <a:lnTo>
                    <a:pt x="845" y="947"/>
                  </a:lnTo>
                  <a:lnTo>
                    <a:pt x="853" y="969"/>
                  </a:lnTo>
                  <a:lnTo>
                    <a:pt x="856" y="980"/>
                  </a:lnTo>
                  <a:lnTo>
                    <a:pt x="864" y="989"/>
                  </a:lnTo>
                  <a:lnTo>
                    <a:pt x="869" y="998"/>
                  </a:lnTo>
                  <a:lnTo>
                    <a:pt x="877" y="1005"/>
                  </a:lnTo>
                  <a:lnTo>
                    <a:pt x="899" y="1026"/>
                  </a:lnTo>
                  <a:lnTo>
                    <a:pt x="646" y="1042"/>
                  </a:lnTo>
                  <a:lnTo>
                    <a:pt x="646" y="952"/>
                  </a:lnTo>
                  <a:lnTo>
                    <a:pt x="645" y="934"/>
                  </a:lnTo>
                  <a:lnTo>
                    <a:pt x="635" y="943"/>
                  </a:lnTo>
                  <a:lnTo>
                    <a:pt x="619" y="959"/>
                  </a:lnTo>
                  <a:lnTo>
                    <a:pt x="597" y="978"/>
                  </a:lnTo>
                  <a:lnTo>
                    <a:pt x="569" y="996"/>
                  </a:lnTo>
                  <a:lnTo>
                    <a:pt x="538" y="1017"/>
                  </a:lnTo>
                  <a:lnTo>
                    <a:pt x="519" y="1026"/>
                  </a:lnTo>
                  <a:lnTo>
                    <a:pt x="501" y="1035"/>
                  </a:lnTo>
                  <a:lnTo>
                    <a:pt x="481" y="1042"/>
                  </a:lnTo>
                  <a:lnTo>
                    <a:pt x="459" y="1050"/>
                  </a:lnTo>
                  <a:lnTo>
                    <a:pt x="435" y="1055"/>
                  </a:lnTo>
                  <a:lnTo>
                    <a:pt x="409" y="1059"/>
                  </a:lnTo>
                  <a:lnTo>
                    <a:pt x="383" y="1061"/>
                  </a:lnTo>
                  <a:lnTo>
                    <a:pt x="356" y="1063"/>
                  </a:lnTo>
                  <a:close/>
                </a:path>
              </a:pathLst>
            </a:custGeom>
            <a:solidFill>
              <a:srgbClr val="00457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" name="Freeform 23"/>
            <p:cNvSpPr>
              <a:spLocks/>
            </p:cNvSpPr>
            <p:nvPr/>
          </p:nvSpPr>
          <p:spPr bwMode="blackGray">
            <a:xfrm>
              <a:off x="8531624" y="407891"/>
              <a:ext cx="116692" cy="138228"/>
            </a:xfrm>
            <a:custGeom>
              <a:avLst/>
              <a:gdLst>
                <a:gd name="T0" fmla="*/ 2147483647 w 899"/>
                <a:gd name="T1" fmla="*/ 2147483647 h 1063"/>
                <a:gd name="T2" fmla="*/ 2147483647 w 899"/>
                <a:gd name="T3" fmla="*/ 2147483647 h 1063"/>
                <a:gd name="T4" fmla="*/ 2147483647 w 899"/>
                <a:gd name="T5" fmla="*/ 2147483647 h 1063"/>
                <a:gd name="T6" fmla="*/ 2147483647 w 899"/>
                <a:gd name="T7" fmla="*/ 2147483647 h 1063"/>
                <a:gd name="T8" fmla="*/ 2147483647 w 899"/>
                <a:gd name="T9" fmla="*/ 2147483647 h 1063"/>
                <a:gd name="T10" fmla="*/ 2147483647 w 899"/>
                <a:gd name="T11" fmla="*/ 2147483647 h 1063"/>
                <a:gd name="T12" fmla="*/ 2147483647 w 899"/>
                <a:gd name="T13" fmla="*/ 2147483647 h 1063"/>
                <a:gd name="T14" fmla="*/ 2147483647 w 899"/>
                <a:gd name="T15" fmla="*/ 2147483647 h 1063"/>
                <a:gd name="T16" fmla="*/ 2147483647 w 899"/>
                <a:gd name="T17" fmla="*/ 2147483647 h 1063"/>
                <a:gd name="T18" fmla="*/ 2147483647 w 899"/>
                <a:gd name="T19" fmla="*/ 2147483647 h 1063"/>
                <a:gd name="T20" fmla="*/ 2147483647 w 899"/>
                <a:gd name="T21" fmla="*/ 2147483647 h 1063"/>
                <a:gd name="T22" fmla="*/ 2147483647 w 899"/>
                <a:gd name="T23" fmla="*/ 2147483647 h 1063"/>
                <a:gd name="T24" fmla="*/ 2147483647 w 899"/>
                <a:gd name="T25" fmla="*/ 2147483647 h 1063"/>
                <a:gd name="T26" fmla="*/ 0 w 899"/>
                <a:gd name="T27" fmla="*/ 2147483647 h 1063"/>
                <a:gd name="T28" fmla="*/ 2147483647 w 899"/>
                <a:gd name="T29" fmla="*/ 2147483647 h 1063"/>
                <a:gd name="T30" fmla="*/ 2147483647 w 899"/>
                <a:gd name="T31" fmla="*/ 2147483647 h 1063"/>
                <a:gd name="T32" fmla="*/ 2147483647 w 899"/>
                <a:gd name="T33" fmla="*/ 2147483647 h 1063"/>
                <a:gd name="T34" fmla="*/ 2147483647 w 899"/>
                <a:gd name="T35" fmla="*/ 2147483647 h 1063"/>
                <a:gd name="T36" fmla="*/ 2147483647 w 899"/>
                <a:gd name="T37" fmla="*/ 2147483647 h 1063"/>
                <a:gd name="T38" fmla="*/ 2147483647 w 899"/>
                <a:gd name="T39" fmla="*/ 2147483647 h 1063"/>
                <a:gd name="T40" fmla="*/ 2147483647 w 899"/>
                <a:gd name="T41" fmla="*/ 2147483647 h 1063"/>
                <a:gd name="T42" fmla="*/ 2147483647 w 899"/>
                <a:gd name="T43" fmla="*/ 2147483647 h 1063"/>
                <a:gd name="T44" fmla="*/ 2147483647 w 899"/>
                <a:gd name="T45" fmla="*/ 2147483647 h 1063"/>
                <a:gd name="T46" fmla="*/ 2147483647 w 899"/>
                <a:gd name="T47" fmla="*/ 2147483647 h 1063"/>
                <a:gd name="T48" fmla="*/ 2147483647 w 899"/>
                <a:gd name="T49" fmla="*/ 2147483647 h 1063"/>
                <a:gd name="T50" fmla="*/ 2147483647 w 899"/>
                <a:gd name="T51" fmla="*/ 2147483647 h 1063"/>
                <a:gd name="T52" fmla="*/ 2147483647 w 899"/>
                <a:gd name="T53" fmla="*/ 2147483647 h 1063"/>
                <a:gd name="T54" fmla="*/ 2147483647 w 899"/>
                <a:gd name="T55" fmla="*/ 2147483647 h 1063"/>
                <a:gd name="T56" fmla="*/ 2147483647 w 899"/>
                <a:gd name="T57" fmla="*/ 2147483647 h 1063"/>
                <a:gd name="T58" fmla="*/ 2147483647 w 899"/>
                <a:gd name="T59" fmla="*/ 2147483647 h 1063"/>
                <a:gd name="T60" fmla="*/ 2147483647 w 899"/>
                <a:gd name="T61" fmla="*/ 2147483647 h 1063"/>
                <a:gd name="T62" fmla="*/ 2147483647 w 899"/>
                <a:gd name="T63" fmla="*/ 2147483647 h 1063"/>
                <a:gd name="T64" fmla="*/ 2147483647 w 899"/>
                <a:gd name="T65" fmla="*/ 2147483647 h 1063"/>
                <a:gd name="T66" fmla="*/ 2147483647 w 899"/>
                <a:gd name="T67" fmla="*/ 2147483647 h 1063"/>
                <a:gd name="T68" fmla="*/ 2147483647 w 899"/>
                <a:gd name="T69" fmla="*/ 2147483647 h 1063"/>
                <a:gd name="T70" fmla="*/ 2147483647 w 899"/>
                <a:gd name="T71" fmla="*/ 2147483647 h 1063"/>
                <a:gd name="T72" fmla="*/ 2147483647 w 899"/>
                <a:gd name="T73" fmla="*/ 2147483647 h 1063"/>
                <a:gd name="T74" fmla="*/ 2147483647 w 899"/>
                <a:gd name="T75" fmla="*/ 2147483647 h 1063"/>
                <a:gd name="T76" fmla="*/ 2147483647 w 899"/>
                <a:gd name="T77" fmla="*/ 2147483647 h 1063"/>
                <a:gd name="T78" fmla="*/ 2147483647 w 899"/>
                <a:gd name="T79" fmla="*/ 2147483647 h 1063"/>
                <a:gd name="T80" fmla="*/ 2147483647 w 899"/>
                <a:gd name="T81" fmla="*/ 2147483647 h 1063"/>
                <a:gd name="T82" fmla="*/ 2147483647 w 899"/>
                <a:gd name="T83" fmla="*/ 2147483647 h 1063"/>
                <a:gd name="T84" fmla="*/ 2147483647 w 899"/>
                <a:gd name="T85" fmla="*/ 2147483647 h 1063"/>
                <a:gd name="T86" fmla="*/ 2147483647 w 899"/>
                <a:gd name="T87" fmla="*/ 2147483647 h 1063"/>
                <a:gd name="T88" fmla="*/ 2147483647 w 899"/>
                <a:gd name="T89" fmla="*/ 0 h 1063"/>
                <a:gd name="T90" fmla="*/ 2147483647 w 899"/>
                <a:gd name="T91" fmla="*/ 2147483647 h 1063"/>
                <a:gd name="T92" fmla="*/ 2147483647 w 899"/>
                <a:gd name="T93" fmla="*/ 2147483647 h 1063"/>
                <a:gd name="T94" fmla="*/ 2147483647 w 899"/>
                <a:gd name="T95" fmla="*/ 2147483647 h 1063"/>
                <a:gd name="T96" fmla="*/ 2147483647 w 899"/>
                <a:gd name="T97" fmla="*/ 2147483647 h 1063"/>
                <a:gd name="T98" fmla="*/ 2147483647 w 899"/>
                <a:gd name="T99" fmla="*/ 2147483647 h 1063"/>
                <a:gd name="T100" fmla="*/ 2147483647 w 899"/>
                <a:gd name="T101" fmla="*/ 2147483647 h 1063"/>
                <a:gd name="T102" fmla="*/ 2147483647 w 899"/>
                <a:gd name="T103" fmla="*/ 2147483647 h 1063"/>
                <a:gd name="T104" fmla="*/ 2147483647 w 899"/>
                <a:gd name="T105" fmla="*/ 2147483647 h 1063"/>
                <a:gd name="T106" fmla="*/ 2147483647 w 899"/>
                <a:gd name="T107" fmla="*/ 2147483647 h 1063"/>
                <a:gd name="T108" fmla="*/ 2147483647 w 899"/>
                <a:gd name="T109" fmla="*/ 2147483647 h 1063"/>
                <a:gd name="T110" fmla="*/ 2147483647 w 899"/>
                <a:gd name="T111" fmla="*/ 2147483647 h 1063"/>
                <a:gd name="T112" fmla="*/ 2147483647 w 899"/>
                <a:gd name="T113" fmla="*/ 2147483647 h 1063"/>
                <a:gd name="T114" fmla="*/ 2147483647 w 899"/>
                <a:gd name="T115" fmla="*/ 2147483647 h 1063"/>
                <a:gd name="T116" fmla="*/ 2147483647 w 899"/>
                <a:gd name="T117" fmla="*/ 2147483647 h 1063"/>
                <a:gd name="T118" fmla="*/ 2147483647 w 899"/>
                <a:gd name="T119" fmla="*/ 2147483647 h 1063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899" h="1063">
                  <a:moveTo>
                    <a:pt x="356" y="1063"/>
                  </a:moveTo>
                  <a:lnTo>
                    <a:pt x="356" y="1063"/>
                  </a:lnTo>
                  <a:lnTo>
                    <a:pt x="324" y="1061"/>
                  </a:lnTo>
                  <a:lnTo>
                    <a:pt x="293" y="1057"/>
                  </a:lnTo>
                  <a:lnTo>
                    <a:pt x="265" y="1050"/>
                  </a:lnTo>
                  <a:lnTo>
                    <a:pt x="238" y="1040"/>
                  </a:lnTo>
                  <a:lnTo>
                    <a:pt x="214" y="1029"/>
                  </a:lnTo>
                  <a:lnTo>
                    <a:pt x="190" y="1015"/>
                  </a:lnTo>
                  <a:lnTo>
                    <a:pt x="168" y="998"/>
                  </a:lnTo>
                  <a:lnTo>
                    <a:pt x="148" y="980"/>
                  </a:lnTo>
                  <a:lnTo>
                    <a:pt x="131" y="959"/>
                  </a:lnTo>
                  <a:lnTo>
                    <a:pt x="116" y="936"/>
                  </a:lnTo>
                  <a:lnTo>
                    <a:pt x="102" y="912"/>
                  </a:lnTo>
                  <a:lnTo>
                    <a:pt x="90" y="884"/>
                  </a:lnTo>
                  <a:lnTo>
                    <a:pt x="83" y="856"/>
                  </a:lnTo>
                  <a:lnTo>
                    <a:pt x="76" y="825"/>
                  </a:lnTo>
                  <a:lnTo>
                    <a:pt x="72" y="794"/>
                  </a:lnTo>
                  <a:lnTo>
                    <a:pt x="70" y="761"/>
                  </a:lnTo>
                  <a:lnTo>
                    <a:pt x="70" y="188"/>
                  </a:lnTo>
                  <a:lnTo>
                    <a:pt x="70" y="140"/>
                  </a:lnTo>
                  <a:lnTo>
                    <a:pt x="68" y="122"/>
                  </a:lnTo>
                  <a:lnTo>
                    <a:pt x="65" y="103"/>
                  </a:lnTo>
                  <a:lnTo>
                    <a:pt x="59" y="88"/>
                  </a:lnTo>
                  <a:lnTo>
                    <a:pt x="52" y="74"/>
                  </a:lnTo>
                  <a:lnTo>
                    <a:pt x="41" y="63"/>
                  </a:lnTo>
                  <a:lnTo>
                    <a:pt x="28" y="52"/>
                  </a:lnTo>
                  <a:lnTo>
                    <a:pt x="0" y="33"/>
                  </a:lnTo>
                  <a:lnTo>
                    <a:pt x="33" y="29"/>
                  </a:lnTo>
                  <a:lnTo>
                    <a:pt x="100" y="18"/>
                  </a:lnTo>
                  <a:lnTo>
                    <a:pt x="168" y="7"/>
                  </a:lnTo>
                  <a:lnTo>
                    <a:pt x="194" y="4"/>
                  </a:lnTo>
                  <a:lnTo>
                    <a:pt x="216" y="4"/>
                  </a:lnTo>
                  <a:lnTo>
                    <a:pt x="230" y="4"/>
                  </a:lnTo>
                  <a:lnTo>
                    <a:pt x="241" y="9"/>
                  </a:lnTo>
                  <a:lnTo>
                    <a:pt x="249" y="17"/>
                  </a:lnTo>
                  <a:lnTo>
                    <a:pt x="254" y="26"/>
                  </a:lnTo>
                  <a:lnTo>
                    <a:pt x="258" y="35"/>
                  </a:lnTo>
                  <a:lnTo>
                    <a:pt x="260" y="44"/>
                  </a:lnTo>
                  <a:lnTo>
                    <a:pt x="260" y="63"/>
                  </a:lnTo>
                  <a:lnTo>
                    <a:pt x="260" y="643"/>
                  </a:lnTo>
                  <a:lnTo>
                    <a:pt x="262" y="696"/>
                  </a:lnTo>
                  <a:lnTo>
                    <a:pt x="264" y="722"/>
                  </a:lnTo>
                  <a:lnTo>
                    <a:pt x="267" y="748"/>
                  </a:lnTo>
                  <a:lnTo>
                    <a:pt x="271" y="772"/>
                  </a:lnTo>
                  <a:lnTo>
                    <a:pt x="276" y="794"/>
                  </a:lnTo>
                  <a:lnTo>
                    <a:pt x="284" y="816"/>
                  </a:lnTo>
                  <a:lnTo>
                    <a:pt x="293" y="836"/>
                  </a:lnTo>
                  <a:lnTo>
                    <a:pt x="304" y="854"/>
                  </a:lnTo>
                  <a:lnTo>
                    <a:pt x="317" y="871"/>
                  </a:lnTo>
                  <a:lnTo>
                    <a:pt x="332" y="886"/>
                  </a:lnTo>
                  <a:lnTo>
                    <a:pt x="348" y="897"/>
                  </a:lnTo>
                  <a:lnTo>
                    <a:pt x="368" y="908"/>
                  </a:lnTo>
                  <a:lnTo>
                    <a:pt x="392" y="915"/>
                  </a:lnTo>
                  <a:lnTo>
                    <a:pt x="418" y="919"/>
                  </a:lnTo>
                  <a:lnTo>
                    <a:pt x="448" y="921"/>
                  </a:lnTo>
                  <a:lnTo>
                    <a:pt x="479" y="919"/>
                  </a:lnTo>
                  <a:lnTo>
                    <a:pt x="494" y="915"/>
                  </a:lnTo>
                  <a:lnTo>
                    <a:pt x="508" y="913"/>
                  </a:lnTo>
                  <a:lnTo>
                    <a:pt x="521" y="908"/>
                  </a:lnTo>
                  <a:lnTo>
                    <a:pt x="532" y="902"/>
                  </a:lnTo>
                  <a:lnTo>
                    <a:pt x="543" y="897"/>
                  </a:lnTo>
                  <a:lnTo>
                    <a:pt x="554" y="889"/>
                  </a:lnTo>
                  <a:lnTo>
                    <a:pt x="573" y="873"/>
                  </a:lnTo>
                  <a:lnTo>
                    <a:pt x="589" y="854"/>
                  </a:lnTo>
                  <a:lnTo>
                    <a:pt x="602" y="832"/>
                  </a:lnTo>
                  <a:lnTo>
                    <a:pt x="613" y="808"/>
                  </a:lnTo>
                  <a:lnTo>
                    <a:pt x="622" y="783"/>
                  </a:lnTo>
                  <a:lnTo>
                    <a:pt x="630" y="755"/>
                  </a:lnTo>
                  <a:lnTo>
                    <a:pt x="635" y="726"/>
                  </a:lnTo>
                  <a:lnTo>
                    <a:pt x="639" y="696"/>
                  </a:lnTo>
                  <a:lnTo>
                    <a:pt x="641" y="665"/>
                  </a:lnTo>
                  <a:lnTo>
                    <a:pt x="643" y="633"/>
                  </a:lnTo>
                  <a:lnTo>
                    <a:pt x="645" y="569"/>
                  </a:lnTo>
                  <a:lnTo>
                    <a:pt x="645" y="197"/>
                  </a:lnTo>
                  <a:lnTo>
                    <a:pt x="643" y="149"/>
                  </a:lnTo>
                  <a:lnTo>
                    <a:pt x="641" y="129"/>
                  </a:lnTo>
                  <a:lnTo>
                    <a:pt x="637" y="112"/>
                  </a:lnTo>
                  <a:lnTo>
                    <a:pt x="634" y="96"/>
                  </a:lnTo>
                  <a:lnTo>
                    <a:pt x="624" y="83"/>
                  </a:lnTo>
                  <a:lnTo>
                    <a:pt x="615" y="72"/>
                  </a:lnTo>
                  <a:lnTo>
                    <a:pt x="600" y="61"/>
                  </a:lnTo>
                  <a:lnTo>
                    <a:pt x="575" y="42"/>
                  </a:lnTo>
                  <a:lnTo>
                    <a:pt x="834" y="0"/>
                  </a:lnTo>
                  <a:lnTo>
                    <a:pt x="834" y="799"/>
                  </a:lnTo>
                  <a:lnTo>
                    <a:pt x="834" y="862"/>
                  </a:lnTo>
                  <a:lnTo>
                    <a:pt x="836" y="891"/>
                  </a:lnTo>
                  <a:lnTo>
                    <a:pt x="840" y="921"/>
                  </a:lnTo>
                  <a:lnTo>
                    <a:pt x="845" y="947"/>
                  </a:lnTo>
                  <a:lnTo>
                    <a:pt x="853" y="969"/>
                  </a:lnTo>
                  <a:lnTo>
                    <a:pt x="856" y="980"/>
                  </a:lnTo>
                  <a:lnTo>
                    <a:pt x="864" y="989"/>
                  </a:lnTo>
                  <a:lnTo>
                    <a:pt x="869" y="998"/>
                  </a:lnTo>
                  <a:lnTo>
                    <a:pt x="877" y="1005"/>
                  </a:lnTo>
                  <a:lnTo>
                    <a:pt x="899" y="1026"/>
                  </a:lnTo>
                  <a:lnTo>
                    <a:pt x="646" y="1042"/>
                  </a:lnTo>
                  <a:lnTo>
                    <a:pt x="646" y="952"/>
                  </a:lnTo>
                  <a:lnTo>
                    <a:pt x="645" y="934"/>
                  </a:lnTo>
                  <a:lnTo>
                    <a:pt x="635" y="943"/>
                  </a:lnTo>
                  <a:lnTo>
                    <a:pt x="619" y="959"/>
                  </a:lnTo>
                  <a:lnTo>
                    <a:pt x="597" y="978"/>
                  </a:lnTo>
                  <a:lnTo>
                    <a:pt x="569" y="996"/>
                  </a:lnTo>
                  <a:lnTo>
                    <a:pt x="538" y="1017"/>
                  </a:lnTo>
                  <a:lnTo>
                    <a:pt x="519" y="1026"/>
                  </a:lnTo>
                  <a:lnTo>
                    <a:pt x="501" y="1035"/>
                  </a:lnTo>
                  <a:lnTo>
                    <a:pt x="481" y="1042"/>
                  </a:lnTo>
                  <a:lnTo>
                    <a:pt x="459" y="1050"/>
                  </a:lnTo>
                  <a:lnTo>
                    <a:pt x="435" y="1055"/>
                  </a:lnTo>
                  <a:lnTo>
                    <a:pt x="409" y="1059"/>
                  </a:lnTo>
                  <a:lnTo>
                    <a:pt x="383" y="1061"/>
                  </a:lnTo>
                  <a:lnTo>
                    <a:pt x="356" y="1063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" name="Freeform 24"/>
            <p:cNvSpPr>
              <a:spLocks noEditPoints="1"/>
            </p:cNvSpPr>
            <p:nvPr/>
          </p:nvSpPr>
          <p:spPr bwMode="blackGray">
            <a:xfrm>
              <a:off x="8656896" y="408750"/>
              <a:ext cx="107254" cy="137369"/>
            </a:xfrm>
            <a:custGeom>
              <a:avLst/>
              <a:gdLst>
                <a:gd name="T0" fmla="*/ 2147483647 w 823"/>
                <a:gd name="T1" fmla="*/ 2147483647 h 1059"/>
                <a:gd name="T2" fmla="*/ 2147483647 w 823"/>
                <a:gd name="T3" fmla="*/ 2147483647 h 1059"/>
                <a:gd name="T4" fmla="*/ 2147483647 w 823"/>
                <a:gd name="T5" fmla="*/ 2147483647 h 1059"/>
                <a:gd name="T6" fmla="*/ 2147483647 w 823"/>
                <a:gd name="T7" fmla="*/ 2147483647 h 1059"/>
                <a:gd name="T8" fmla="*/ 0 w 823"/>
                <a:gd name="T9" fmla="*/ 2147483647 h 1059"/>
                <a:gd name="T10" fmla="*/ 2147483647 w 823"/>
                <a:gd name="T11" fmla="*/ 2147483647 h 1059"/>
                <a:gd name="T12" fmla="*/ 2147483647 w 823"/>
                <a:gd name="T13" fmla="*/ 2147483647 h 1059"/>
                <a:gd name="T14" fmla="*/ 2147483647 w 823"/>
                <a:gd name="T15" fmla="*/ 2147483647 h 1059"/>
                <a:gd name="T16" fmla="*/ 2147483647 w 823"/>
                <a:gd name="T17" fmla="*/ 2147483647 h 1059"/>
                <a:gd name="T18" fmla="*/ 2147483647 w 823"/>
                <a:gd name="T19" fmla="*/ 2147483647 h 1059"/>
                <a:gd name="T20" fmla="*/ 2147483647 w 823"/>
                <a:gd name="T21" fmla="*/ 2147483647 h 1059"/>
                <a:gd name="T22" fmla="*/ 2147483647 w 823"/>
                <a:gd name="T23" fmla="*/ 2147483647 h 1059"/>
                <a:gd name="T24" fmla="*/ 2147483647 w 823"/>
                <a:gd name="T25" fmla="*/ 2147483647 h 1059"/>
                <a:gd name="T26" fmla="*/ 2147483647 w 823"/>
                <a:gd name="T27" fmla="*/ 2147483647 h 1059"/>
                <a:gd name="T28" fmla="*/ 2147483647 w 823"/>
                <a:gd name="T29" fmla="*/ 2147483647 h 1059"/>
                <a:gd name="T30" fmla="*/ 2147483647 w 823"/>
                <a:gd name="T31" fmla="*/ 2147483647 h 1059"/>
                <a:gd name="T32" fmla="*/ 2147483647 w 823"/>
                <a:gd name="T33" fmla="*/ 2147483647 h 1059"/>
                <a:gd name="T34" fmla="*/ 2147483647 w 823"/>
                <a:gd name="T35" fmla="*/ 2147483647 h 1059"/>
                <a:gd name="T36" fmla="*/ 2147483647 w 823"/>
                <a:gd name="T37" fmla="*/ 2147483647 h 1059"/>
                <a:gd name="T38" fmla="*/ 2147483647 w 823"/>
                <a:gd name="T39" fmla="*/ 2147483647 h 1059"/>
                <a:gd name="T40" fmla="*/ 2147483647 w 823"/>
                <a:gd name="T41" fmla="*/ 2147483647 h 1059"/>
                <a:gd name="T42" fmla="*/ 2147483647 w 823"/>
                <a:gd name="T43" fmla="*/ 2147483647 h 1059"/>
                <a:gd name="T44" fmla="*/ 2147483647 w 823"/>
                <a:gd name="T45" fmla="*/ 2147483647 h 1059"/>
                <a:gd name="T46" fmla="*/ 2147483647 w 823"/>
                <a:gd name="T47" fmla="*/ 2147483647 h 1059"/>
                <a:gd name="T48" fmla="*/ 2147483647 w 823"/>
                <a:gd name="T49" fmla="*/ 2147483647 h 1059"/>
                <a:gd name="T50" fmla="*/ 2147483647 w 823"/>
                <a:gd name="T51" fmla="*/ 2147483647 h 1059"/>
                <a:gd name="T52" fmla="*/ 2147483647 w 823"/>
                <a:gd name="T53" fmla="*/ 2147483647 h 1059"/>
                <a:gd name="T54" fmla="*/ 2147483647 w 823"/>
                <a:gd name="T55" fmla="*/ 2147483647 h 1059"/>
                <a:gd name="T56" fmla="*/ 2147483647 w 823"/>
                <a:gd name="T57" fmla="*/ 2147483647 h 1059"/>
                <a:gd name="T58" fmla="*/ 2147483647 w 823"/>
                <a:gd name="T59" fmla="*/ 0 h 1059"/>
                <a:gd name="T60" fmla="*/ 2147483647 w 823"/>
                <a:gd name="T61" fmla="*/ 2147483647 h 1059"/>
                <a:gd name="T62" fmla="*/ 2147483647 w 823"/>
                <a:gd name="T63" fmla="*/ 2147483647 h 1059"/>
                <a:gd name="T64" fmla="*/ 2147483647 w 823"/>
                <a:gd name="T65" fmla="*/ 2147483647 h 1059"/>
                <a:gd name="T66" fmla="*/ 2147483647 w 823"/>
                <a:gd name="T67" fmla="*/ 2147483647 h 1059"/>
                <a:gd name="T68" fmla="*/ 2147483647 w 823"/>
                <a:gd name="T69" fmla="*/ 2147483647 h 1059"/>
                <a:gd name="T70" fmla="*/ 2147483647 w 823"/>
                <a:gd name="T71" fmla="*/ 2147483647 h 1059"/>
                <a:gd name="T72" fmla="*/ 2147483647 w 823"/>
                <a:gd name="T73" fmla="*/ 2147483647 h 1059"/>
                <a:gd name="T74" fmla="*/ 2147483647 w 823"/>
                <a:gd name="T75" fmla="*/ 2147483647 h 1059"/>
                <a:gd name="T76" fmla="*/ 2147483647 w 823"/>
                <a:gd name="T77" fmla="*/ 2147483647 h 1059"/>
                <a:gd name="T78" fmla="*/ 2147483647 w 823"/>
                <a:gd name="T79" fmla="*/ 2147483647 h 1059"/>
                <a:gd name="T80" fmla="*/ 2147483647 w 823"/>
                <a:gd name="T81" fmla="*/ 2147483647 h 1059"/>
                <a:gd name="T82" fmla="*/ 2147483647 w 823"/>
                <a:gd name="T83" fmla="*/ 2147483647 h 1059"/>
                <a:gd name="T84" fmla="*/ 2147483647 w 823"/>
                <a:gd name="T85" fmla="*/ 2147483647 h 1059"/>
                <a:gd name="T86" fmla="*/ 2147483647 w 823"/>
                <a:gd name="T87" fmla="*/ 2147483647 h 1059"/>
                <a:gd name="T88" fmla="*/ 2147483647 w 823"/>
                <a:gd name="T89" fmla="*/ 2147483647 h 1059"/>
                <a:gd name="T90" fmla="*/ 2147483647 w 823"/>
                <a:gd name="T91" fmla="*/ 2147483647 h 1059"/>
                <a:gd name="T92" fmla="*/ 2147483647 w 823"/>
                <a:gd name="T93" fmla="*/ 2147483647 h 1059"/>
                <a:gd name="T94" fmla="*/ 2147483647 w 823"/>
                <a:gd name="T95" fmla="*/ 2147483647 h 1059"/>
                <a:gd name="T96" fmla="*/ 2147483647 w 823"/>
                <a:gd name="T97" fmla="*/ 2147483647 h 1059"/>
                <a:gd name="T98" fmla="*/ 2147483647 w 823"/>
                <a:gd name="T99" fmla="*/ 2147483647 h 1059"/>
                <a:gd name="T100" fmla="*/ 2147483647 w 823"/>
                <a:gd name="T101" fmla="*/ 2147483647 h 1059"/>
                <a:gd name="T102" fmla="*/ 2147483647 w 823"/>
                <a:gd name="T103" fmla="*/ 2147483647 h 1059"/>
                <a:gd name="T104" fmla="*/ 2147483647 w 823"/>
                <a:gd name="T105" fmla="*/ 2147483647 h 1059"/>
                <a:gd name="T106" fmla="*/ 2147483647 w 823"/>
                <a:gd name="T107" fmla="*/ 2147483647 h 1059"/>
                <a:gd name="T108" fmla="*/ 2147483647 w 823"/>
                <a:gd name="T109" fmla="*/ 2147483647 h 1059"/>
                <a:gd name="T110" fmla="*/ 2147483647 w 823"/>
                <a:gd name="T111" fmla="*/ 2147483647 h 1059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823" h="1059">
                  <a:moveTo>
                    <a:pt x="289" y="1059"/>
                  </a:moveTo>
                  <a:lnTo>
                    <a:pt x="289" y="1059"/>
                  </a:lnTo>
                  <a:lnTo>
                    <a:pt x="256" y="1057"/>
                  </a:lnTo>
                  <a:lnTo>
                    <a:pt x="226" y="1053"/>
                  </a:lnTo>
                  <a:lnTo>
                    <a:pt x="197" y="1048"/>
                  </a:lnTo>
                  <a:lnTo>
                    <a:pt x="169" y="1040"/>
                  </a:lnTo>
                  <a:lnTo>
                    <a:pt x="144" y="1031"/>
                  </a:lnTo>
                  <a:lnTo>
                    <a:pt x="120" y="1018"/>
                  </a:lnTo>
                  <a:lnTo>
                    <a:pt x="98" y="1005"/>
                  </a:lnTo>
                  <a:lnTo>
                    <a:pt x="79" y="990"/>
                  </a:lnTo>
                  <a:lnTo>
                    <a:pt x="61" y="972"/>
                  </a:lnTo>
                  <a:lnTo>
                    <a:pt x="44" y="954"/>
                  </a:lnTo>
                  <a:lnTo>
                    <a:pt x="31" y="932"/>
                  </a:lnTo>
                  <a:lnTo>
                    <a:pt x="20" y="909"/>
                  </a:lnTo>
                  <a:lnTo>
                    <a:pt x="11" y="885"/>
                  </a:lnTo>
                  <a:lnTo>
                    <a:pt x="6" y="860"/>
                  </a:lnTo>
                  <a:lnTo>
                    <a:pt x="2" y="834"/>
                  </a:lnTo>
                  <a:lnTo>
                    <a:pt x="0" y="806"/>
                  </a:lnTo>
                  <a:lnTo>
                    <a:pt x="0" y="790"/>
                  </a:lnTo>
                  <a:lnTo>
                    <a:pt x="2" y="775"/>
                  </a:lnTo>
                  <a:lnTo>
                    <a:pt x="7" y="746"/>
                  </a:lnTo>
                  <a:lnTo>
                    <a:pt x="18" y="718"/>
                  </a:lnTo>
                  <a:lnTo>
                    <a:pt x="31" y="694"/>
                  </a:lnTo>
                  <a:lnTo>
                    <a:pt x="48" y="670"/>
                  </a:lnTo>
                  <a:lnTo>
                    <a:pt x="68" y="648"/>
                  </a:lnTo>
                  <a:lnTo>
                    <a:pt x="90" y="628"/>
                  </a:lnTo>
                  <a:lnTo>
                    <a:pt x="114" y="607"/>
                  </a:lnTo>
                  <a:lnTo>
                    <a:pt x="140" y="589"/>
                  </a:lnTo>
                  <a:lnTo>
                    <a:pt x="166" y="572"/>
                  </a:lnTo>
                  <a:lnTo>
                    <a:pt x="195" y="558"/>
                  </a:lnTo>
                  <a:lnTo>
                    <a:pt x="225" y="541"/>
                  </a:lnTo>
                  <a:lnTo>
                    <a:pt x="284" y="513"/>
                  </a:lnTo>
                  <a:lnTo>
                    <a:pt x="341" y="488"/>
                  </a:lnTo>
                  <a:lnTo>
                    <a:pt x="409" y="458"/>
                  </a:lnTo>
                  <a:lnTo>
                    <a:pt x="433" y="447"/>
                  </a:lnTo>
                  <a:lnTo>
                    <a:pt x="468" y="432"/>
                  </a:lnTo>
                  <a:lnTo>
                    <a:pt x="497" y="418"/>
                  </a:lnTo>
                  <a:lnTo>
                    <a:pt x="519" y="403"/>
                  </a:lnTo>
                  <a:lnTo>
                    <a:pt x="528" y="394"/>
                  </a:lnTo>
                  <a:lnTo>
                    <a:pt x="536" y="386"/>
                  </a:lnTo>
                  <a:lnTo>
                    <a:pt x="541" y="377"/>
                  </a:lnTo>
                  <a:lnTo>
                    <a:pt x="547" y="366"/>
                  </a:lnTo>
                  <a:lnTo>
                    <a:pt x="552" y="353"/>
                  </a:lnTo>
                  <a:lnTo>
                    <a:pt x="554" y="340"/>
                  </a:lnTo>
                  <a:lnTo>
                    <a:pt x="558" y="307"/>
                  </a:lnTo>
                  <a:lnTo>
                    <a:pt x="560" y="267"/>
                  </a:lnTo>
                  <a:lnTo>
                    <a:pt x="560" y="245"/>
                  </a:lnTo>
                  <a:lnTo>
                    <a:pt x="558" y="224"/>
                  </a:lnTo>
                  <a:lnTo>
                    <a:pt x="554" y="206"/>
                  </a:lnTo>
                  <a:lnTo>
                    <a:pt x="550" y="188"/>
                  </a:lnTo>
                  <a:lnTo>
                    <a:pt x="545" y="173"/>
                  </a:lnTo>
                  <a:lnTo>
                    <a:pt x="538" y="158"/>
                  </a:lnTo>
                  <a:lnTo>
                    <a:pt x="528" y="145"/>
                  </a:lnTo>
                  <a:lnTo>
                    <a:pt x="519" y="132"/>
                  </a:lnTo>
                  <a:lnTo>
                    <a:pt x="508" y="123"/>
                  </a:lnTo>
                  <a:lnTo>
                    <a:pt x="497" y="114"/>
                  </a:lnTo>
                  <a:lnTo>
                    <a:pt x="484" y="106"/>
                  </a:lnTo>
                  <a:lnTo>
                    <a:pt x="469" y="99"/>
                  </a:lnTo>
                  <a:lnTo>
                    <a:pt x="453" y="95"/>
                  </a:lnTo>
                  <a:lnTo>
                    <a:pt x="436" y="92"/>
                  </a:lnTo>
                  <a:lnTo>
                    <a:pt x="418" y="90"/>
                  </a:lnTo>
                  <a:lnTo>
                    <a:pt x="398" y="88"/>
                  </a:lnTo>
                  <a:lnTo>
                    <a:pt x="379" y="90"/>
                  </a:lnTo>
                  <a:lnTo>
                    <a:pt x="361" y="92"/>
                  </a:lnTo>
                  <a:lnTo>
                    <a:pt x="346" y="94"/>
                  </a:lnTo>
                  <a:lnTo>
                    <a:pt x="331" y="99"/>
                  </a:lnTo>
                  <a:lnTo>
                    <a:pt x="319" y="103"/>
                  </a:lnTo>
                  <a:lnTo>
                    <a:pt x="307" y="110"/>
                  </a:lnTo>
                  <a:lnTo>
                    <a:pt x="298" y="116"/>
                  </a:lnTo>
                  <a:lnTo>
                    <a:pt x="289" y="123"/>
                  </a:lnTo>
                  <a:lnTo>
                    <a:pt x="274" y="140"/>
                  </a:lnTo>
                  <a:lnTo>
                    <a:pt x="261" y="160"/>
                  </a:lnTo>
                  <a:lnTo>
                    <a:pt x="252" y="180"/>
                  </a:lnTo>
                  <a:lnTo>
                    <a:pt x="243" y="200"/>
                  </a:lnTo>
                  <a:lnTo>
                    <a:pt x="226" y="235"/>
                  </a:lnTo>
                  <a:lnTo>
                    <a:pt x="217" y="252"/>
                  </a:lnTo>
                  <a:lnTo>
                    <a:pt x="206" y="265"/>
                  </a:lnTo>
                  <a:lnTo>
                    <a:pt x="191" y="278"/>
                  </a:lnTo>
                  <a:lnTo>
                    <a:pt x="184" y="283"/>
                  </a:lnTo>
                  <a:lnTo>
                    <a:pt x="175" y="287"/>
                  </a:lnTo>
                  <a:lnTo>
                    <a:pt x="164" y="291"/>
                  </a:lnTo>
                  <a:lnTo>
                    <a:pt x="153" y="294"/>
                  </a:lnTo>
                  <a:lnTo>
                    <a:pt x="142" y="296"/>
                  </a:lnTo>
                  <a:lnTo>
                    <a:pt x="129" y="296"/>
                  </a:lnTo>
                  <a:lnTo>
                    <a:pt x="107" y="294"/>
                  </a:lnTo>
                  <a:lnTo>
                    <a:pt x="88" y="291"/>
                  </a:lnTo>
                  <a:lnTo>
                    <a:pt x="72" y="283"/>
                  </a:lnTo>
                  <a:lnTo>
                    <a:pt x="59" y="272"/>
                  </a:lnTo>
                  <a:lnTo>
                    <a:pt x="48" y="261"/>
                  </a:lnTo>
                  <a:lnTo>
                    <a:pt x="41" y="245"/>
                  </a:lnTo>
                  <a:lnTo>
                    <a:pt x="35" y="228"/>
                  </a:lnTo>
                  <a:lnTo>
                    <a:pt x="33" y="208"/>
                  </a:lnTo>
                  <a:lnTo>
                    <a:pt x="33" y="195"/>
                  </a:lnTo>
                  <a:lnTo>
                    <a:pt x="35" y="182"/>
                  </a:lnTo>
                  <a:lnTo>
                    <a:pt x="39" y="169"/>
                  </a:lnTo>
                  <a:lnTo>
                    <a:pt x="42" y="158"/>
                  </a:lnTo>
                  <a:lnTo>
                    <a:pt x="48" y="147"/>
                  </a:lnTo>
                  <a:lnTo>
                    <a:pt x="53" y="136"/>
                  </a:lnTo>
                  <a:lnTo>
                    <a:pt x="68" y="114"/>
                  </a:lnTo>
                  <a:lnTo>
                    <a:pt x="87" y="95"/>
                  </a:lnTo>
                  <a:lnTo>
                    <a:pt x="109" y="79"/>
                  </a:lnTo>
                  <a:lnTo>
                    <a:pt x="134" y="62"/>
                  </a:lnTo>
                  <a:lnTo>
                    <a:pt x="162" y="49"/>
                  </a:lnTo>
                  <a:lnTo>
                    <a:pt x="191" y="36"/>
                  </a:lnTo>
                  <a:lnTo>
                    <a:pt x="225" y="27"/>
                  </a:lnTo>
                  <a:lnTo>
                    <a:pt x="258" y="18"/>
                  </a:lnTo>
                  <a:lnTo>
                    <a:pt x="293" y="11"/>
                  </a:lnTo>
                  <a:lnTo>
                    <a:pt x="330" y="5"/>
                  </a:lnTo>
                  <a:lnTo>
                    <a:pt x="366" y="2"/>
                  </a:lnTo>
                  <a:lnTo>
                    <a:pt x="405" y="0"/>
                  </a:lnTo>
                  <a:lnTo>
                    <a:pt x="444" y="0"/>
                  </a:lnTo>
                  <a:lnTo>
                    <a:pt x="481" y="0"/>
                  </a:lnTo>
                  <a:lnTo>
                    <a:pt x="515" y="2"/>
                  </a:lnTo>
                  <a:lnTo>
                    <a:pt x="549" y="5"/>
                  </a:lnTo>
                  <a:lnTo>
                    <a:pt x="578" y="11"/>
                  </a:lnTo>
                  <a:lnTo>
                    <a:pt x="606" y="16"/>
                  </a:lnTo>
                  <a:lnTo>
                    <a:pt x="631" y="25"/>
                  </a:lnTo>
                  <a:lnTo>
                    <a:pt x="654" y="35"/>
                  </a:lnTo>
                  <a:lnTo>
                    <a:pt x="674" y="46"/>
                  </a:lnTo>
                  <a:lnTo>
                    <a:pt x="692" y="59"/>
                  </a:lnTo>
                  <a:lnTo>
                    <a:pt x="707" y="71"/>
                  </a:lnTo>
                  <a:lnTo>
                    <a:pt x="720" y="86"/>
                  </a:lnTo>
                  <a:lnTo>
                    <a:pt x="731" y="105"/>
                  </a:lnTo>
                  <a:lnTo>
                    <a:pt x="738" y="123"/>
                  </a:lnTo>
                  <a:lnTo>
                    <a:pt x="746" y="141"/>
                  </a:lnTo>
                  <a:lnTo>
                    <a:pt x="749" y="164"/>
                  </a:lnTo>
                  <a:lnTo>
                    <a:pt x="749" y="188"/>
                  </a:lnTo>
                  <a:lnTo>
                    <a:pt x="749" y="694"/>
                  </a:lnTo>
                  <a:lnTo>
                    <a:pt x="749" y="779"/>
                  </a:lnTo>
                  <a:lnTo>
                    <a:pt x="753" y="821"/>
                  </a:lnTo>
                  <a:lnTo>
                    <a:pt x="757" y="862"/>
                  </a:lnTo>
                  <a:lnTo>
                    <a:pt x="764" y="902"/>
                  </a:lnTo>
                  <a:lnTo>
                    <a:pt x="768" y="920"/>
                  </a:lnTo>
                  <a:lnTo>
                    <a:pt x="775" y="939"/>
                  </a:lnTo>
                  <a:lnTo>
                    <a:pt x="781" y="955"/>
                  </a:lnTo>
                  <a:lnTo>
                    <a:pt x="790" y="972"/>
                  </a:lnTo>
                  <a:lnTo>
                    <a:pt x="799" y="989"/>
                  </a:lnTo>
                  <a:lnTo>
                    <a:pt x="810" y="1003"/>
                  </a:lnTo>
                  <a:lnTo>
                    <a:pt x="823" y="1022"/>
                  </a:lnTo>
                  <a:lnTo>
                    <a:pt x="589" y="1036"/>
                  </a:lnTo>
                  <a:lnTo>
                    <a:pt x="587" y="1027"/>
                  </a:lnTo>
                  <a:lnTo>
                    <a:pt x="578" y="983"/>
                  </a:lnTo>
                  <a:lnTo>
                    <a:pt x="571" y="946"/>
                  </a:lnTo>
                  <a:lnTo>
                    <a:pt x="567" y="920"/>
                  </a:lnTo>
                  <a:lnTo>
                    <a:pt x="563" y="909"/>
                  </a:lnTo>
                  <a:lnTo>
                    <a:pt x="562" y="902"/>
                  </a:lnTo>
                  <a:lnTo>
                    <a:pt x="560" y="904"/>
                  </a:lnTo>
                  <a:lnTo>
                    <a:pt x="538" y="935"/>
                  </a:lnTo>
                  <a:lnTo>
                    <a:pt x="515" y="963"/>
                  </a:lnTo>
                  <a:lnTo>
                    <a:pt x="492" y="990"/>
                  </a:lnTo>
                  <a:lnTo>
                    <a:pt x="477" y="1001"/>
                  </a:lnTo>
                  <a:lnTo>
                    <a:pt x="462" y="1013"/>
                  </a:lnTo>
                  <a:lnTo>
                    <a:pt x="447" y="1022"/>
                  </a:lnTo>
                  <a:lnTo>
                    <a:pt x="431" y="1031"/>
                  </a:lnTo>
                  <a:lnTo>
                    <a:pt x="412" y="1040"/>
                  </a:lnTo>
                  <a:lnTo>
                    <a:pt x="390" y="1046"/>
                  </a:lnTo>
                  <a:lnTo>
                    <a:pt x="368" y="1051"/>
                  </a:lnTo>
                  <a:lnTo>
                    <a:pt x="344" y="1055"/>
                  </a:lnTo>
                  <a:lnTo>
                    <a:pt x="319" y="1057"/>
                  </a:lnTo>
                  <a:lnTo>
                    <a:pt x="289" y="1059"/>
                  </a:lnTo>
                  <a:close/>
                  <a:moveTo>
                    <a:pt x="560" y="486"/>
                  </a:moveTo>
                  <a:lnTo>
                    <a:pt x="457" y="536"/>
                  </a:lnTo>
                  <a:lnTo>
                    <a:pt x="400" y="563"/>
                  </a:lnTo>
                  <a:lnTo>
                    <a:pt x="350" y="589"/>
                  </a:lnTo>
                  <a:lnTo>
                    <a:pt x="307" y="615"/>
                  </a:lnTo>
                  <a:lnTo>
                    <a:pt x="289" y="626"/>
                  </a:lnTo>
                  <a:lnTo>
                    <a:pt x="272" y="639"/>
                  </a:lnTo>
                  <a:lnTo>
                    <a:pt x="260" y="652"/>
                  </a:lnTo>
                  <a:lnTo>
                    <a:pt x="247" y="666"/>
                  </a:lnTo>
                  <a:lnTo>
                    <a:pt x="236" y="681"/>
                  </a:lnTo>
                  <a:lnTo>
                    <a:pt x="226" y="696"/>
                  </a:lnTo>
                  <a:lnTo>
                    <a:pt x="221" y="712"/>
                  </a:lnTo>
                  <a:lnTo>
                    <a:pt x="215" y="731"/>
                  </a:lnTo>
                  <a:lnTo>
                    <a:pt x="214" y="749"/>
                  </a:lnTo>
                  <a:lnTo>
                    <a:pt x="212" y="771"/>
                  </a:lnTo>
                  <a:lnTo>
                    <a:pt x="214" y="788"/>
                  </a:lnTo>
                  <a:lnTo>
                    <a:pt x="215" y="803"/>
                  </a:lnTo>
                  <a:lnTo>
                    <a:pt x="217" y="817"/>
                  </a:lnTo>
                  <a:lnTo>
                    <a:pt x="223" y="830"/>
                  </a:lnTo>
                  <a:lnTo>
                    <a:pt x="228" y="843"/>
                  </a:lnTo>
                  <a:lnTo>
                    <a:pt x="236" y="856"/>
                  </a:lnTo>
                  <a:lnTo>
                    <a:pt x="245" y="865"/>
                  </a:lnTo>
                  <a:lnTo>
                    <a:pt x="254" y="876"/>
                  </a:lnTo>
                  <a:lnTo>
                    <a:pt x="265" y="884"/>
                  </a:lnTo>
                  <a:lnTo>
                    <a:pt x="276" y="891"/>
                  </a:lnTo>
                  <a:lnTo>
                    <a:pt x="289" y="898"/>
                  </a:lnTo>
                  <a:lnTo>
                    <a:pt x="304" y="902"/>
                  </a:lnTo>
                  <a:lnTo>
                    <a:pt x="319" y="908"/>
                  </a:lnTo>
                  <a:lnTo>
                    <a:pt x="335" y="909"/>
                  </a:lnTo>
                  <a:lnTo>
                    <a:pt x="353" y="911"/>
                  </a:lnTo>
                  <a:lnTo>
                    <a:pt x="372" y="913"/>
                  </a:lnTo>
                  <a:lnTo>
                    <a:pt x="396" y="911"/>
                  </a:lnTo>
                  <a:lnTo>
                    <a:pt x="416" y="908"/>
                  </a:lnTo>
                  <a:lnTo>
                    <a:pt x="436" y="900"/>
                  </a:lnTo>
                  <a:lnTo>
                    <a:pt x="457" y="893"/>
                  </a:lnTo>
                  <a:lnTo>
                    <a:pt x="473" y="882"/>
                  </a:lnTo>
                  <a:lnTo>
                    <a:pt x="488" y="871"/>
                  </a:lnTo>
                  <a:lnTo>
                    <a:pt x="503" y="856"/>
                  </a:lnTo>
                  <a:lnTo>
                    <a:pt x="514" y="841"/>
                  </a:lnTo>
                  <a:lnTo>
                    <a:pt x="525" y="825"/>
                  </a:lnTo>
                  <a:lnTo>
                    <a:pt x="534" y="806"/>
                  </a:lnTo>
                  <a:lnTo>
                    <a:pt x="543" y="788"/>
                  </a:lnTo>
                  <a:lnTo>
                    <a:pt x="549" y="768"/>
                  </a:lnTo>
                  <a:lnTo>
                    <a:pt x="554" y="747"/>
                  </a:lnTo>
                  <a:lnTo>
                    <a:pt x="558" y="727"/>
                  </a:lnTo>
                  <a:lnTo>
                    <a:pt x="560" y="705"/>
                  </a:lnTo>
                  <a:lnTo>
                    <a:pt x="560" y="685"/>
                  </a:lnTo>
                  <a:lnTo>
                    <a:pt x="560" y="486"/>
                  </a:lnTo>
                  <a:close/>
                </a:path>
              </a:pathLst>
            </a:custGeom>
            <a:solidFill>
              <a:srgbClr val="00457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" name="Freeform 25"/>
            <p:cNvSpPr>
              <a:spLocks/>
            </p:cNvSpPr>
            <p:nvPr/>
          </p:nvSpPr>
          <p:spPr bwMode="blackGray">
            <a:xfrm>
              <a:off x="8656896" y="408750"/>
              <a:ext cx="107254" cy="137369"/>
            </a:xfrm>
            <a:custGeom>
              <a:avLst/>
              <a:gdLst>
                <a:gd name="T0" fmla="*/ 2147483647 w 823"/>
                <a:gd name="T1" fmla="*/ 2147483647 h 1059"/>
                <a:gd name="T2" fmla="*/ 2147483647 w 823"/>
                <a:gd name="T3" fmla="*/ 2147483647 h 1059"/>
                <a:gd name="T4" fmla="*/ 2147483647 w 823"/>
                <a:gd name="T5" fmla="*/ 2147483647 h 1059"/>
                <a:gd name="T6" fmla="*/ 2147483647 w 823"/>
                <a:gd name="T7" fmla="*/ 2147483647 h 1059"/>
                <a:gd name="T8" fmla="*/ 2147483647 w 823"/>
                <a:gd name="T9" fmla="*/ 2147483647 h 1059"/>
                <a:gd name="T10" fmla="*/ 0 w 823"/>
                <a:gd name="T11" fmla="*/ 2147483647 h 1059"/>
                <a:gd name="T12" fmla="*/ 2147483647 w 823"/>
                <a:gd name="T13" fmla="*/ 2147483647 h 1059"/>
                <a:gd name="T14" fmla="*/ 2147483647 w 823"/>
                <a:gd name="T15" fmla="*/ 2147483647 h 1059"/>
                <a:gd name="T16" fmla="*/ 2147483647 w 823"/>
                <a:gd name="T17" fmla="*/ 2147483647 h 1059"/>
                <a:gd name="T18" fmla="*/ 2147483647 w 823"/>
                <a:gd name="T19" fmla="*/ 2147483647 h 1059"/>
                <a:gd name="T20" fmla="*/ 2147483647 w 823"/>
                <a:gd name="T21" fmla="*/ 2147483647 h 1059"/>
                <a:gd name="T22" fmla="*/ 2147483647 w 823"/>
                <a:gd name="T23" fmla="*/ 2147483647 h 1059"/>
                <a:gd name="T24" fmla="*/ 2147483647 w 823"/>
                <a:gd name="T25" fmla="*/ 2147483647 h 1059"/>
                <a:gd name="T26" fmla="*/ 2147483647 w 823"/>
                <a:gd name="T27" fmla="*/ 2147483647 h 1059"/>
                <a:gd name="T28" fmla="*/ 2147483647 w 823"/>
                <a:gd name="T29" fmla="*/ 2147483647 h 1059"/>
                <a:gd name="T30" fmla="*/ 2147483647 w 823"/>
                <a:gd name="T31" fmla="*/ 2147483647 h 1059"/>
                <a:gd name="T32" fmla="*/ 2147483647 w 823"/>
                <a:gd name="T33" fmla="*/ 2147483647 h 1059"/>
                <a:gd name="T34" fmla="*/ 2147483647 w 823"/>
                <a:gd name="T35" fmla="*/ 2147483647 h 1059"/>
                <a:gd name="T36" fmla="*/ 2147483647 w 823"/>
                <a:gd name="T37" fmla="*/ 2147483647 h 1059"/>
                <a:gd name="T38" fmla="*/ 2147483647 w 823"/>
                <a:gd name="T39" fmla="*/ 2147483647 h 1059"/>
                <a:gd name="T40" fmla="*/ 2147483647 w 823"/>
                <a:gd name="T41" fmla="*/ 2147483647 h 1059"/>
                <a:gd name="T42" fmla="*/ 2147483647 w 823"/>
                <a:gd name="T43" fmla="*/ 2147483647 h 1059"/>
                <a:gd name="T44" fmla="*/ 2147483647 w 823"/>
                <a:gd name="T45" fmla="*/ 2147483647 h 1059"/>
                <a:gd name="T46" fmla="*/ 2147483647 w 823"/>
                <a:gd name="T47" fmla="*/ 2147483647 h 1059"/>
                <a:gd name="T48" fmla="*/ 2147483647 w 823"/>
                <a:gd name="T49" fmla="*/ 2147483647 h 1059"/>
                <a:gd name="T50" fmla="*/ 2147483647 w 823"/>
                <a:gd name="T51" fmla="*/ 2147483647 h 1059"/>
                <a:gd name="T52" fmla="*/ 2147483647 w 823"/>
                <a:gd name="T53" fmla="*/ 2147483647 h 1059"/>
                <a:gd name="T54" fmla="*/ 2147483647 w 823"/>
                <a:gd name="T55" fmla="*/ 2147483647 h 1059"/>
                <a:gd name="T56" fmla="*/ 2147483647 w 823"/>
                <a:gd name="T57" fmla="*/ 2147483647 h 1059"/>
                <a:gd name="T58" fmla="*/ 2147483647 w 823"/>
                <a:gd name="T59" fmla="*/ 2147483647 h 1059"/>
                <a:gd name="T60" fmla="*/ 2147483647 w 823"/>
                <a:gd name="T61" fmla="*/ 2147483647 h 1059"/>
                <a:gd name="T62" fmla="*/ 2147483647 w 823"/>
                <a:gd name="T63" fmla="*/ 2147483647 h 1059"/>
                <a:gd name="T64" fmla="*/ 2147483647 w 823"/>
                <a:gd name="T65" fmla="*/ 2147483647 h 1059"/>
                <a:gd name="T66" fmla="*/ 2147483647 w 823"/>
                <a:gd name="T67" fmla="*/ 2147483647 h 1059"/>
                <a:gd name="T68" fmla="*/ 2147483647 w 823"/>
                <a:gd name="T69" fmla="*/ 2147483647 h 1059"/>
                <a:gd name="T70" fmla="*/ 2147483647 w 823"/>
                <a:gd name="T71" fmla="*/ 2147483647 h 1059"/>
                <a:gd name="T72" fmla="*/ 2147483647 w 823"/>
                <a:gd name="T73" fmla="*/ 2147483647 h 1059"/>
                <a:gd name="T74" fmla="*/ 2147483647 w 823"/>
                <a:gd name="T75" fmla="*/ 2147483647 h 1059"/>
                <a:gd name="T76" fmla="*/ 2147483647 w 823"/>
                <a:gd name="T77" fmla="*/ 2147483647 h 1059"/>
                <a:gd name="T78" fmla="*/ 2147483647 w 823"/>
                <a:gd name="T79" fmla="*/ 0 h 1059"/>
                <a:gd name="T80" fmla="*/ 2147483647 w 823"/>
                <a:gd name="T81" fmla="*/ 2147483647 h 1059"/>
                <a:gd name="T82" fmla="*/ 2147483647 w 823"/>
                <a:gd name="T83" fmla="*/ 2147483647 h 1059"/>
                <a:gd name="T84" fmla="*/ 2147483647 w 823"/>
                <a:gd name="T85" fmla="*/ 2147483647 h 1059"/>
                <a:gd name="T86" fmla="*/ 2147483647 w 823"/>
                <a:gd name="T87" fmla="*/ 2147483647 h 1059"/>
                <a:gd name="T88" fmla="*/ 2147483647 w 823"/>
                <a:gd name="T89" fmla="*/ 2147483647 h 1059"/>
                <a:gd name="T90" fmla="*/ 2147483647 w 823"/>
                <a:gd name="T91" fmla="*/ 2147483647 h 1059"/>
                <a:gd name="T92" fmla="*/ 2147483647 w 823"/>
                <a:gd name="T93" fmla="*/ 2147483647 h 1059"/>
                <a:gd name="T94" fmla="*/ 2147483647 w 823"/>
                <a:gd name="T95" fmla="*/ 2147483647 h 1059"/>
                <a:gd name="T96" fmla="*/ 2147483647 w 823"/>
                <a:gd name="T97" fmla="*/ 2147483647 h 1059"/>
                <a:gd name="T98" fmla="*/ 2147483647 w 823"/>
                <a:gd name="T99" fmla="*/ 2147483647 h 1059"/>
                <a:gd name="T100" fmla="*/ 2147483647 w 823"/>
                <a:gd name="T101" fmla="*/ 2147483647 h 1059"/>
                <a:gd name="T102" fmla="*/ 2147483647 w 823"/>
                <a:gd name="T103" fmla="*/ 2147483647 h 1059"/>
                <a:gd name="T104" fmla="*/ 2147483647 w 823"/>
                <a:gd name="T105" fmla="*/ 2147483647 h 1059"/>
                <a:gd name="T106" fmla="*/ 2147483647 w 823"/>
                <a:gd name="T107" fmla="*/ 2147483647 h 1059"/>
                <a:gd name="T108" fmla="*/ 2147483647 w 823"/>
                <a:gd name="T109" fmla="*/ 2147483647 h 1059"/>
                <a:gd name="T110" fmla="*/ 2147483647 w 823"/>
                <a:gd name="T111" fmla="*/ 2147483647 h 1059"/>
                <a:gd name="T112" fmla="*/ 2147483647 w 823"/>
                <a:gd name="T113" fmla="*/ 2147483647 h 1059"/>
                <a:gd name="T114" fmla="*/ 2147483647 w 823"/>
                <a:gd name="T115" fmla="*/ 2147483647 h 1059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823" h="1059">
                  <a:moveTo>
                    <a:pt x="289" y="1059"/>
                  </a:moveTo>
                  <a:lnTo>
                    <a:pt x="289" y="1059"/>
                  </a:lnTo>
                  <a:lnTo>
                    <a:pt x="256" y="1057"/>
                  </a:lnTo>
                  <a:lnTo>
                    <a:pt x="226" y="1053"/>
                  </a:lnTo>
                  <a:lnTo>
                    <a:pt x="197" y="1048"/>
                  </a:lnTo>
                  <a:lnTo>
                    <a:pt x="169" y="1040"/>
                  </a:lnTo>
                  <a:lnTo>
                    <a:pt x="144" y="1031"/>
                  </a:lnTo>
                  <a:lnTo>
                    <a:pt x="120" y="1018"/>
                  </a:lnTo>
                  <a:lnTo>
                    <a:pt x="98" y="1005"/>
                  </a:lnTo>
                  <a:lnTo>
                    <a:pt x="79" y="990"/>
                  </a:lnTo>
                  <a:lnTo>
                    <a:pt x="61" y="972"/>
                  </a:lnTo>
                  <a:lnTo>
                    <a:pt x="44" y="954"/>
                  </a:lnTo>
                  <a:lnTo>
                    <a:pt x="31" y="932"/>
                  </a:lnTo>
                  <a:lnTo>
                    <a:pt x="20" y="909"/>
                  </a:lnTo>
                  <a:lnTo>
                    <a:pt x="11" y="885"/>
                  </a:lnTo>
                  <a:lnTo>
                    <a:pt x="6" y="860"/>
                  </a:lnTo>
                  <a:lnTo>
                    <a:pt x="2" y="834"/>
                  </a:lnTo>
                  <a:lnTo>
                    <a:pt x="0" y="806"/>
                  </a:lnTo>
                  <a:lnTo>
                    <a:pt x="0" y="790"/>
                  </a:lnTo>
                  <a:lnTo>
                    <a:pt x="2" y="775"/>
                  </a:lnTo>
                  <a:lnTo>
                    <a:pt x="7" y="746"/>
                  </a:lnTo>
                  <a:lnTo>
                    <a:pt x="18" y="718"/>
                  </a:lnTo>
                  <a:lnTo>
                    <a:pt x="31" y="694"/>
                  </a:lnTo>
                  <a:lnTo>
                    <a:pt x="48" y="670"/>
                  </a:lnTo>
                  <a:lnTo>
                    <a:pt x="68" y="648"/>
                  </a:lnTo>
                  <a:lnTo>
                    <a:pt x="90" y="628"/>
                  </a:lnTo>
                  <a:lnTo>
                    <a:pt x="114" y="607"/>
                  </a:lnTo>
                  <a:lnTo>
                    <a:pt x="140" y="589"/>
                  </a:lnTo>
                  <a:lnTo>
                    <a:pt x="166" y="572"/>
                  </a:lnTo>
                  <a:lnTo>
                    <a:pt x="195" y="558"/>
                  </a:lnTo>
                  <a:lnTo>
                    <a:pt x="225" y="541"/>
                  </a:lnTo>
                  <a:lnTo>
                    <a:pt x="284" y="513"/>
                  </a:lnTo>
                  <a:lnTo>
                    <a:pt x="341" y="488"/>
                  </a:lnTo>
                  <a:lnTo>
                    <a:pt x="409" y="458"/>
                  </a:lnTo>
                  <a:lnTo>
                    <a:pt x="433" y="447"/>
                  </a:lnTo>
                  <a:lnTo>
                    <a:pt x="468" y="432"/>
                  </a:lnTo>
                  <a:lnTo>
                    <a:pt x="497" y="418"/>
                  </a:lnTo>
                  <a:lnTo>
                    <a:pt x="519" y="403"/>
                  </a:lnTo>
                  <a:lnTo>
                    <a:pt x="528" y="394"/>
                  </a:lnTo>
                  <a:lnTo>
                    <a:pt x="536" y="386"/>
                  </a:lnTo>
                  <a:lnTo>
                    <a:pt x="541" y="377"/>
                  </a:lnTo>
                  <a:lnTo>
                    <a:pt x="547" y="366"/>
                  </a:lnTo>
                  <a:lnTo>
                    <a:pt x="552" y="353"/>
                  </a:lnTo>
                  <a:lnTo>
                    <a:pt x="554" y="340"/>
                  </a:lnTo>
                  <a:lnTo>
                    <a:pt x="558" y="307"/>
                  </a:lnTo>
                  <a:lnTo>
                    <a:pt x="560" y="267"/>
                  </a:lnTo>
                  <a:lnTo>
                    <a:pt x="560" y="245"/>
                  </a:lnTo>
                  <a:lnTo>
                    <a:pt x="558" y="224"/>
                  </a:lnTo>
                  <a:lnTo>
                    <a:pt x="554" y="206"/>
                  </a:lnTo>
                  <a:lnTo>
                    <a:pt x="550" y="188"/>
                  </a:lnTo>
                  <a:lnTo>
                    <a:pt x="545" y="173"/>
                  </a:lnTo>
                  <a:lnTo>
                    <a:pt x="538" y="158"/>
                  </a:lnTo>
                  <a:lnTo>
                    <a:pt x="528" y="145"/>
                  </a:lnTo>
                  <a:lnTo>
                    <a:pt x="519" y="132"/>
                  </a:lnTo>
                  <a:lnTo>
                    <a:pt x="508" y="123"/>
                  </a:lnTo>
                  <a:lnTo>
                    <a:pt x="497" y="114"/>
                  </a:lnTo>
                  <a:lnTo>
                    <a:pt x="484" y="106"/>
                  </a:lnTo>
                  <a:lnTo>
                    <a:pt x="469" y="99"/>
                  </a:lnTo>
                  <a:lnTo>
                    <a:pt x="453" y="95"/>
                  </a:lnTo>
                  <a:lnTo>
                    <a:pt x="436" y="92"/>
                  </a:lnTo>
                  <a:lnTo>
                    <a:pt x="418" y="90"/>
                  </a:lnTo>
                  <a:lnTo>
                    <a:pt x="398" y="88"/>
                  </a:lnTo>
                  <a:lnTo>
                    <a:pt x="379" y="90"/>
                  </a:lnTo>
                  <a:lnTo>
                    <a:pt x="361" y="92"/>
                  </a:lnTo>
                  <a:lnTo>
                    <a:pt x="346" y="94"/>
                  </a:lnTo>
                  <a:lnTo>
                    <a:pt x="331" y="99"/>
                  </a:lnTo>
                  <a:lnTo>
                    <a:pt x="319" y="103"/>
                  </a:lnTo>
                  <a:lnTo>
                    <a:pt x="307" y="110"/>
                  </a:lnTo>
                  <a:lnTo>
                    <a:pt x="298" y="116"/>
                  </a:lnTo>
                  <a:lnTo>
                    <a:pt x="289" y="123"/>
                  </a:lnTo>
                  <a:lnTo>
                    <a:pt x="274" y="140"/>
                  </a:lnTo>
                  <a:lnTo>
                    <a:pt x="261" y="160"/>
                  </a:lnTo>
                  <a:lnTo>
                    <a:pt x="252" y="180"/>
                  </a:lnTo>
                  <a:lnTo>
                    <a:pt x="243" y="200"/>
                  </a:lnTo>
                  <a:lnTo>
                    <a:pt x="226" y="235"/>
                  </a:lnTo>
                  <a:lnTo>
                    <a:pt x="217" y="252"/>
                  </a:lnTo>
                  <a:lnTo>
                    <a:pt x="206" y="265"/>
                  </a:lnTo>
                  <a:lnTo>
                    <a:pt x="191" y="278"/>
                  </a:lnTo>
                  <a:lnTo>
                    <a:pt x="184" y="283"/>
                  </a:lnTo>
                  <a:lnTo>
                    <a:pt x="175" y="287"/>
                  </a:lnTo>
                  <a:lnTo>
                    <a:pt x="164" y="291"/>
                  </a:lnTo>
                  <a:lnTo>
                    <a:pt x="153" y="294"/>
                  </a:lnTo>
                  <a:lnTo>
                    <a:pt x="142" y="296"/>
                  </a:lnTo>
                  <a:lnTo>
                    <a:pt x="129" y="296"/>
                  </a:lnTo>
                  <a:lnTo>
                    <a:pt x="107" y="294"/>
                  </a:lnTo>
                  <a:lnTo>
                    <a:pt x="88" y="291"/>
                  </a:lnTo>
                  <a:lnTo>
                    <a:pt x="72" y="283"/>
                  </a:lnTo>
                  <a:lnTo>
                    <a:pt x="59" y="272"/>
                  </a:lnTo>
                  <a:lnTo>
                    <a:pt x="48" y="261"/>
                  </a:lnTo>
                  <a:lnTo>
                    <a:pt x="41" y="245"/>
                  </a:lnTo>
                  <a:lnTo>
                    <a:pt x="35" y="228"/>
                  </a:lnTo>
                  <a:lnTo>
                    <a:pt x="33" y="208"/>
                  </a:lnTo>
                  <a:lnTo>
                    <a:pt x="33" y="195"/>
                  </a:lnTo>
                  <a:lnTo>
                    <a:pt x="35" y="182"/>
                  </a:lnTo>
                  <a:lnTo>
                    <a:pt x="39" y="169"/>
                  </a:lnTo>
                  <a:lnTo>
                    <a:pt x="42" y="158"/>
                  </a:lnTo>
                  <a:lnTo>
                    <a:pt x="48" y="147"/>
                  </a:lnTo>
                  <a:lnTo>
                    <a:pt x="53" y="136"/>
                  </a:lnTo>
                  <a:lnTo>
                    <a:pt x="68" y="114"/>
                  </a:lnTo>
                  <a:lnTo>
                    <a:pt x="87" y="95"/>
                  </a:lnTo>
                  <a:lnTo>
                    <a:pt x="109" y="79"/>
                  </a:lnTo>
                  <a:lnTo>
                    <a:pt x="134" y="62"/>
                  </a:lnTo>
                  <a:lnTo>
                    <a:pt x="162" y="49"/>
                  </a:lnTo>
                  <a:lnTo>
                    <a:pt x="191" y="36"/>
                  </a:lnTo>
                  <a:lnTo>
                    <a:pt x="225" y="27"/>
                  </a:lnTo>
                  <a:lnTo>
                    <a:pt x="258" y="18"/>
                  </a:lnTo>
                  <a:lnTo>
                    <a:pt x="293" y="11"/>
                  </a:lnTo>
                  <a:lnTo>
                    <a:pt x="330" y="5"/>
                  </a:lnTo>
                  <a:lnTo>
                    <a:pt x="366" y="2"/>
                  </a:lnTo>
                  <a:lnTo>
                    <a:pt x="405" y="0"/>
                  </a:lnTo>
                  <a:lnTo>
                    <a:pt x="444" y="0"/>
                  </a:lnTo>
                  <a:lnTo>
                    <a:pt x="481" y="0"/>
                  </a:lnTo>
                  <a:lnTo>
                    <a:pt x="515" y="2"/>
                  </a:lnTo>
                  <a:lnTo>
                    <a:pt x="549" y="5"/>
                  </a:lnTo>
                  <a:lnTo>
                    <a:pt x="578" y="11"/>
                  </a:lnTo>
                  <a:lnTo>
                    <a:pt x="606" y="16"/>
                  </a:lnTo>
                  <a:lnTo>
                    <a:pt x="631" y="25"/>
                  </a:lnTo>
                  <a:lnTo>
                    <a:pt x="654" y="35"/>
                  </a:lnTo>
                  <a:lnTo>
                    <a:pt x="674" y="46"/>
                  </a:lnTo>
                  <a:lnTo>
                    <a:pt x="692" y="59"/>
                  </a:lnTo>
                  <a:lnTo>
                    <a:pt x="707" y="71"/>
                  </a:lnTo>
                  <a:lnTo>
                    <a:pt x="720" y="86"/>
                  </a:lnTo>
                  <a:lnTo>
                    <a:pt x="731" y="105"/>
                  </a:lnTo>
                  <a:lnTo>
                    <a:pt x="738" y="123"/>
                  </a:lnTo>
                  <a:lnTo>
                    <a:pt x="746" y="141"/>
                  </a:lnTo>
                  <a:lnTo>
                    <a:pt x="749" y="164"/>
                  </a:lnTo>
                  <a:lnTo>
                    <a:pt x="749" y="188"/>
                  </a:lnTo>
                  <a:lnTo>
                    <a:pt x="749" y="694"/>
                  </a:lnTo>
                  <a:lnTo>
                    <a:pt x="749" y="779"/>
                  </a:lnTo>
                  <a:lnTo>
                    <a:pt x="753" y="821"/>
                  </a:lnTo>
                  <a:lnTo>
                    <a:pt x="757" y="862"/>
                  </a:lnTo>
                  <a:lnTo>
                    <a:pt x="764" y="902"/>
                  </a:lnTo>
                  <a:lnTo>
                    <a:pt x="768" y="920"/>
                  </a:lnTo>
                  <a:lnTo>
                    <a:pt x="775" y="939"/>
                  </a:lnTo>
                  <a:lnTo>
                    <a:pt x="781" y="955"/>
                  </a:lnTo>
                  <a:lnTo>
                    <a:pt x="790" y="972"/>
                  </a:lnTo>
                  <a:lnTo>
                    <a:pt x="799" y="989"/>
                  </a:lnTo>
                  <a:lnTo>
                    <a:pt x="810" y="1003"/>
                  </a:lnTo>
                  <a:lnTo>
                    <a:pt x="823" y="1022"/>
                  </a:lnTo>
                  <a:lnTo>
                    <a:pt x="589" y="1036"/>
                  </a:lnTo>
                  <a:lnTo>
                    <a:pt x="587" y="1027"/>
                  </a:lnTo>
                  <a:lnTo>
                    <a:pt x="578" y="983"/>
                  </a:lnTo>
                  <a:lnTo>
                    <a:pt x="571" y="946"/>
                  </a:lnTo>
                  <a:lnTo>
                    <a:pt x="567" y="920"/>
                  </a:lnTo>
                  <a:lnTo>
                    <a:pt x="563" y="909"/>
                  </a:lnTo>
                  <a:lnTo>
                    <a:pt x="562" y="902"/>
                  </a:lnTo>
                  <a:lnTo>
                    <a:pt x="560" y="904"/>
                  </a:lnTo>
                  <a:lnTo>
                    <a:pt x="538" y="935"/>
                  </a:lnTo>
                  <a:lnTo>
                    <a:pt x="515" y="963"/>
                  </a:lnTo>
                  <a:lnTo>
                    <a:pt x="492" y="990"/>
                  </a:lnTo>
                  <a:lnTo>
                    <a:pt x="477" y="1001"/>
                  </a:lnTo>
                  <a:lnTo>
                    <a:pt x="462" y="1013"/>
                  </a:lnTo>
                  <a:lnTo>
                    <a:pt x="447" y="1022"/>
                  </a:lnTo>
                  <a:lnTo>
                    <a:pt x="431" y="1031"/>
                  </a:lnTo>
                  <a:lnTo>
                    <a:pt x="412" y="1040"/>
                  </a:lnTo>
                  <a:lnTo>
                    <a:pt x="390" y="1046"/>
                  </a:lnTo>
                  <a:lnTo>
                    <a:pt x="368" y="1051"/>
                  </a:lnTo>
                  <a:lnTo>
                    <a:pt x="344" y="1055"/>
                  </a:lnTo>
                  <a:lnTo>
                    <a:pt x="319" y="1057"/>
                  </a:lnTo>
                  <a:lnTo>
                    <a:pt x="289" y="1059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" name="Freeform 26"/>
            <p:cNvSpPr>
              <a:spLocks/>
            </p:cNvSpPr>
            <p:nvPr/>
          </p:nvSpPr>
          <p:spPr bwMode="blackGray">
            <a:xfrm>
              <a:off x="8684353" y="471425"/>
              <a:ext cx="45476" cy="55806"/>
            </a:xfrm>
            <a:custGeom>
              <a:avLst/>
              <a:gdLst>
                <a:gd name="T0" fmla="*/ 2147483647 w 348"/>
                <a:gd name="T1" fmla="*/ 0 h 427"/>
                <a:gd name="T2" fmla="*/ 2147483647 w 348"/>
                <a:gd name="T3" fmla="*/ 2147483647 h 427"/>
                <a:gd name="T4" fmla="*/ 2147483647 w 348"/>
                <a:gd name="T5" fmla="*/ 2147483647 h 427"/>
                <a:gd name="T6" fmla="*/ 2147483647 w 348"/>
                <a:gd name="T7" fmla="*/ 2147483647 h 427"/>
                <a:gd name="T8" fmla="*/ 2147483647 w 348"/>
                <a:gd name="T9" fmla="*/ 2147483647 h 427"/>
                <a:gd name="T10" fmla="*/ 2147483647 w 348"/>
                <a:gd name="T11" fmla="*/ 2147483647 h 427"/>
                <a:gd name="T12" fmla="*/ 2147483647 w 348"/>
                <a:gd name="T13" fmla="*/ 2147483647 h 427"/>
                <a:gd name="T14" fmla="*/ 2147483647 w 348"/>
                <a:gd name="T15" fmla="*/ 2147483647 h 427"/>
                <a:gd name="T16" fmla="*/ 2147483647 w 348"/>
                <a:gd name="T17" fmla="*/ 2147483647 h 427"/>
                <a:gd name="T18" fmla="*/ 2147483647 w 348"/>
                <a:gd name="T19" fmla="*/ 2147483647 h 427"/>
                <a:gd name="T20" fmla="*/ 2147483647 w 348"/>
                <a:gd name="T21" fmla="*/ 2147483647 h 427"/>
                <a:gd name="T22" fmla="*/ 2147483647 w 348"/>
                <a:gd name="T23" fmla="*/ 2147483647 h 427"/>
                <a:gd name="T24" fmla="*/ 2147483647 w 348"/>
                <a:gd name="T25" fmla="*/ 2147483647 h 427"/>
                <a:gd name="T26" fmla="*/ 2147483647 w 348"/>
                <a:gd name="T27" fmla="*/ 2147483647 h 427"/>
                <a:gd name="T28" fmla="*/ 2147483647 w 348"/>
                <a:gd name="T29" fmla="*/ 2147483647 h 427"/>
                <a:gd name="T30" fmla="*/ 0 w 348"/>
                <a:gd name="T31" fmla="*/ 2147483647 h 427"/>
                <a:gd name="T32" fmla="*/ 0 w 348"/>
                <a:gd name="T33" fmla="*/ 2147483647 h 427"/>
                <a:gd name="T34" fmla="*/ 2147483647 w 348"/>
                <a:gd name="T35" fmla="*/ 2147483647 h 427"/>
                <a:gd name="T36" fmla="*/ 2147483647 w 348"/>
                <a:gd name="T37" fmla="*/ 2147483647 h 427"/>
                <a:gd name="T38" fmla="*/ 2147483647 w 348"/>
                <a:gd name="T39" fmla="*/ 2147483647 h 427"/>
                <a:gd name="T40" fmla="*/ 2147483647 w 348"/>
                <a:gd name="T41" fmla="*/ 2147483647 h 427"/>
                <a:gd name="T42" fmla="*/ 2147483647 w 348"/>
                <a:gd name="T43" fmla="*/ 2147483647 h 427"/>
                <a:gd name="T44" fmla="*/ 2147483647 w 348"/>
                <a:gd name="T45" fmla="*/ 2147483647 h 427"/>
                <a:gd name="T46" fmla="*/ 2147483647 w 348"/>
                <a:gd name="T47" fmla="*/ 2147483647 h 427"/>
                <a:gd name="T48" fmla="*/ 2147483647 w 348"/>
                <a:gd name="T49" fmla="*/ 2147483647 h 427"/>
                <a:gd name="T50" fmla="*/ 2147483647 w 348"/>
                <a:gd name="T51" fmla="*/ 2147483647 h 427"/>
                <a:gd name="T52" fmla="*/ 2147483647 w 348"/>
                <a:gd name="T53" fmla="*/ 2147483647 h 427"/>
                <a:gd name="T54" fmla="*/ 2147483647 w 348"/>
                <a:gd name="T55" fmla="*/ 2147483647 h 427"/>
                <a:gd name="T56" fmla="*/ 2147483647 w 348"/>
                <a:gd name="T57" fmla="*/ 2147483647 h 427"/>
                <a:gd name="T58" fmla="*/ 2147483647 w 348"/>
                <a:gd name="T59" fmla="*/ 2147483647 h 427"/>
                <a:gd name="T60" fmla="*/ 2147483647 w 348"/>
                <a:gd name="T61" fmla="*/ 2147483647 h 427"/>
                <a:gd name="T62" fmla="*/ 2147483647 w 348"/>
                <a:gd name="T63" fmla="*/ 2147483647 h 427"/>
                <a:gd name="T64" fmla="*/ 2147483647 w 348"/>
                <a:gd name="T65" fmla="*/ 2147483647 h 427"/>
                <a:gd name="T66" fmla="*/ 2147483647 w 348"/>
                <a:gd name="T67" fmla="*/ 2147483647 h 427"/>
                <a:gd name="T68" fmla="*/ 2147483647 w 348"/>
                <a:gd name="T69" fmla="*/ 2147483647 h 427"/>
                <a:gd name="T70" fmla="*/ 2147483647 w 348"/>
                <a:gd name="T71" fmla="*/ 2147483647 h 427"/>
                <a:gd name="T72" fmla="*/ 2147483647 w 348"/>
                <a:gd name="T73" fmla="*/ 2147483647 h 427"/>
                <a:gd name="T74" fmla="*/ 2147483647 w 348"/>
                <a:gd name="T75" fmla="*/ 2147483647 h 427"/>
                <a:gd name="T76" fmla="*/ 2147483647 w 348"/>
                <a:gd name="T77" fmla="*/ 2147483647 h 427"/>
                <a:gd name="T78" fmla="*/ 2147483647 w 348"/>
                <a:gd name="T79" fmla="*/ 2147483647 h 427"/>
                <a:gd name="T80" fmla="*/ 2147483647 w 348"/>
                <a:gd name="T81" fmla="*/ 2147483647 h 427"/>
                <a:gd name="T82" fmla="*/ 2147483647 w 348"/>
                <a:gd name="T83" fmla="*/ 2147483647 h 427"/>
                <a:gd name="T84" fmla="*/ 2147483647 w 348"/>
                <a:gd name="T85" fmla="*/ 2147483647 h 427"/>
                <a:gd name="T86" fmla="*/ 2147483647 w 348"/>
                <a:gd name="T87" fmla="*/ 2147483647 h 427"/>
                <a:gd name="T88" fmla="*/ 2147483647 w 348"/>
                <a:gd name="T89" fmla="*/ 2147483647 h 427"/>
                <a:gd name="T90" fmla="*/ 2147483647 w 348"/>
                <a:gd name="T91" fmla="*/ 2147483647 h 427"/>
                <a:gd name="T92" fmla="*/ 2147483647 w 348"/>
                <a:gd name="T93" fmla="*/ 2147483647 h 427"/>
                <a:gd name="T94" fmla="*/ 2147483647 w 348"/>
                <a:gd name="T95" fmla="*/ 2147483647 h 427"/>
                <a:gd name="T96" fmla="*/ 2147483647 w 348"/>
                <a:gd name="T97" fmla="*/ 2147483647 h 427"/>
                <a:gd name="T98" fmla="*/ 2147483647 w 348"/>
                <a:gd name="T99" fmla="*/ 2147483647 h 427"/>
                <a:gd name="T100" fmla="*/ 2147483647 w 348"/>
                <a:gd name="T101" fmla="*/ 0 h 42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348" h="427">
                  <a:moveTo>
                    <a:pt x="348" y="0"/>
                  </a:moveTo>
                  <a:lnTo>
                    <a:pt x="245" y="50"/>
                  </a:lnTo>
                  <a:lnTo>
                    <a:pt x="188" y="77"/>
                  </a:lnTo>
                  <a:lnTo>
                    <a:pt x="138" y="103"/>
                  </a:lnTo>
                  <a:lnTo>
                    <a:pt x="95" y="129"/>
                  </a:lnTo>
                  <a:lnTo>
                    <a:pt x="77" y="140"/>
                  </a:lnTo>
                  <a:lnTo>
                    <a:pt x="60" y="153"/>
                  </a:lnTo>
                  <a:lnTo>
                    <a:pt x="48" y="166"/>
                  </a:lnTo>
                  <a:lnTo>
                    <a:pt x="35" y="180"/>
                  </a:lnTo>
                  <a:lnTo>
                    <a:pt x="24" y="195"/>
                  </a:lnTo>
                  <a:lnTo>
                    <a:pt x="14" y="210"/>
                  </a:lnTo>
                  <a:lnTo>
                    <a:pt x="9" y="226"/>
                  </a:lnTo>
                  <a:lnTo>
                    <a:pt x="3" y="245"/>
                  </a:lnTo>
                  <a:lnTo>
                    <a:pt x="2" y="263"/>
                  </a:lnTo>
                  <a:lnTo>
                    <a:pt x="0" y="285"/>
                  </a:lnTo>
                  <a:lnTo>
                    <a:pt x="2" y="302"/>
                  </a:lnTo>
                  <a:lnTo>
                    <a:pt x="3" y="317"/>
                  </a:lnTo>
                  <a:lnTo>
                    <a:pt x="5" y="331"/>
                  </a:lnTo>
                  <a:lnTo>
                    <a:pt x="11" y="344"/>
                  </a:lnTo>
                  <a:lnTo>
                    <a:pt x="16" y="357"/>
                  </a:lnTo>
                  <a:lnTo>
                    <a:pt x="24" y="370"/>
                  </a:lnTo>
                  <a:lnTo>
                    <a:pt x="33" y="379"/>
                  </a:lnTo>
                  <a:lnTo>
                    <a:pt x="42" y="390"/>
                  </a:lnTo>
                  <a:lnTo>
                    <a:pt x="53" y="398"/>
                  </a:lnTo>
                  <a:lnTo>
                    <a:pt x="64" y="405"/>
                  </a:lnTo>
                  <a:lnTo>
                    <a:pt x="77" y="412"/>
                  </a:lnTo>
                  <a:lnTo>
                    <a:pt x="92" y="416"/>
                  </a:lnTo>
                  <a:lnTo>
                    <a:pt x="107" y="422"/>
                  </a:lnTo>
                  <a:lnTo>
                    <a:pt x="123" y="423"/>
                  </a:lnTo>
                  <a:lnTo>
                    <a:pt x="141" y="425"/>
                  </a:lnTo>
                  <a:lnTo>
                    <a:pt x="160" y="427"/>
                  </a:lnTo>
                  <a:lnTo>
                    <a:pt x="184" y="425"/>
                  </a:lnTo>
                  <a:lnTo>
                    <a:pt x="204" y="422"/>
                  </a:lnTo>
                  <a:lnTo>
                    <a:pt x="224" y="414"/>
                  </a:lnTo>
                  <a:lnTo>
                    <a:pt x="245" y="407"/>
                  </a:lnTo>
                  <a:lnTo>
                    <a:pt x="261" y="396"/>
                  </a:lnTo>
                  <a:lnTo>
                    <a:pt x="276" y="385"/>
                  </a:lnTo>
                  <a:lnTo>
                    <a:pt x="291" y="370"/>
                  </a:lnTo>
                  <a:lnTo>
                    <a:pt x="302" y="355"/>
                  </a:lnTo>
                  <a:lnTo>
                    <a:pt x="313" y="339"/>
                  </a:lnTo>
                  <a:lnTo>
                    <a:pt x="322" y="320"/>
                  </a:lnTo>
                  <a:lnTo>
                    <a:pt x="331" y="302"/>
                  </a:lnTo>
                  <a:lnTo>
                    <a:pt x="337" y="282"/>
                  </a:lnTo>
                  <a:lnTo>
                    <a:pt x="342" y="261"/>
                  </a:lnTo>
                  <a:lnTo>
                    <a:pt x="346" y="241"/>
                  </a:lnTo>
                  <a:lnTo>
                    <a:pt x="348" y="219"/>
                  </a:lnTo>
                  <a:lnTo>
                    <a:pt x="348" y="199"/>
                  </a:lnTo>
                  <a:lnTo>
                    <a:pt x="348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" name="Freeform 27"/>
            <p:cNvSpPr>
              <a:spLocks/>
            </p:cNvSpPr>
            <p:nvPr/>
          </p:nvSpPr>
          <p:spPr bwMode="blackGray">
            <a:xfrm>
              <a:off x="8773588" y="358954"/>
              <a:ext cx="41185" cy="182872"/>
            </a:xfrm>
            <a:custGeom>
              <a:avLst/>
              <a:gdLst>
                <a:gd name="T0" fmla="*/ 2147483647 w 318"/>
                <a:gd name="T1" fmla="*/ 2147483647 h 1406"/>
                <a:gd name="T2" fmla="*/ 2147483647 w 318"/>
                <a:gd name="T3" fmla="*/ 2147483647 h 1406"/>
                <a:gd name="T4" fmla="*/ 2147483647 w 318"/>
                <a:gd name="T5" fmla="*/ 2147483647 h 1406"/>
                <a:gd name="T6" fmla="*/ 2147483647 w 318"/>
                <a:gd name="T7" fmla="*/ 2147483647 h 1406"/>
                <a:gd name="T8" fmla="*/ 2147483647 w 318"/>
                <a:gd name="T9" fmla="*/ 2147483647 h 1406"/>
                <a:gd name="T10" fmla="*/ 2147483647 w 318"/>
                <a:gd name="T11" fmla="*/ 2147483647 h 1406"/>
                <a:gd name="T12" fmla="*/ 2147483647 w 318"/>
                <a:gd name="T13" fmla="*/ 2147483647 h 1406"/>
                <a:gd name="T14" fmla="*/ 2147483647 w 318"/>
                <a:gd name="T15" fmla="*/ 2147483647 h 1406"/>
                <a:gd name="T16" fmla="*/ 2147483647 w 318"/>
                <a:gd name="T17" fmla="*/ 2147483647 h 1406"/>
                <a:gd name="T18" fmla="*/ 2147483647 w 318"/>
                <a:gd name="T19" fmla="*/ 2147483647 h 1406"/>
                <a:gd name="T20" fmla="*/ 2147483647 w 318"/>
                <a:gd name="T21" fmla="*/ 2147483647 h 1406"/>
                <a:gd name="T22" fmla="*/ 2147483647 w 318"/>
                <a:gd name="T23" fmla="*/ 2147483647 h 1406"/>
                <a:gd name="T24" fmla="*/ 2147483647 w 318"/>
                <a:gd name="T25" fmla="*/ 2147483647 h 1406"/>
                <a:gd name="T26" fmla="*/ 2147483647 w 318"/>
                <a:gd name="T27" fmla="*/ 2147483647 h 1406"/>
                <a:gd name="T28" fmla="*/ 2147483647 w 318"/>
                <a:gd name="T29" fmla="*/ 2147483647 h 1406"/>
                <a:gd name="T30" fmla="*/ 2147483647 w 318"/>
                <a:gd name="T31" fmla="*/ 2147483647 h 1406"/>
                <a:gd name="T32" fmla="*/ 2147483647 w 318"/>
                <a:gd name="T33" fmla="*/ 2147483647 h 1406"/>
                <a:gd name="T34" fmla="*/ 2147483647 w 318"/>
                <a:gd name="T35" fmla="*/ 2147483647 h 1406"/>
                <a:gd name="T36" fmla="*/ 2147483647 w 318"/>
                <a:gd name="T37" fmla="*/ 2147483647 h 1406"/>
                <a:gd name="T38" fmla="*/ 2147483647 w 318"/>
                <a:gd name="T39" fmla="*/ 2147483647 h 1406"/>
                <a:gd name="T40" fmla="*/ 2147483647 w 318"/>
                <a:gd name="T41" fmla="*/ 2147483647 h 1406"/>
                <a:gd name="T42" fmla="*/ 2147483647 w 318"/>
                <a:gd name="T43" fmla="*/ 2147483647 h 1406"/>
                <a:gd name="T44" fmla="*/ 0 w 318"/>
                <a:gd name="T45" fmla="*/ 2147483647 h 1406"/>
                <a:gd name="T46" fmla="*/ 2147483647 w 318"/>
                <a:gd name="T47" fmla="*/ 0 h 1406"/>
                <a:gd name="T48" fmla="*/ 2147483647 w 318"/>
                <a:gd name="T49" fmla="*/ 2147483647 h 1406"/>
                <a:gd name="T50" fmla="*/ 2147483647 w 318"/>
                <a:gd name="T51" fmla="*/ 2147483647 h 1406"/>
                <a:gd name="T52" fmla="*/ 2147483647 w 318"/>
                <a:gd name="T53" fmla="*/ 2147483647 h 1406"/>
                <a:gd name="T54" fmla="*/ 2147483647 w 318"/>
                <a:gd name="T55" fmla="*/ 2147483647 h 1406"/>
                <a:gd name="T56" fmla="*/ 2147483647 w 318"/>
                <a:gd name="T57" fmla="*/ 2147483647 h 1406"/>
                <a:gd name="T58" fmla="*/ 2147483647 w 318"/>
                <a:gd name="T59" fmla="*/ 2147483647 h 1406"/>
                <a:gd name="T60" fmla="*/ 2147483647 w 318"/>
                <a:gd name="T61" fmla="*/ 2147483647 h 1406"/>
                <a:gd name="T62" fmla="*/ 2147483647 w 318"/>
                <a:gd name="T63" fmla="*/ 2147483647 h 1406"/>
                <a:gd name="T64" fmla="*/ 2147483647 w 318"/>
                <a:gd name="T65" fmla="*/ 2147483647 h 1406"/>
                <a:gd name="T66" fmla="*/ 2147483647 w 318"/>
                <a:gd name="T67" fmla="*/ 2147483647 h 140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318" h="1406">
                  <a:moveTo>
                    <a:pt x="318" y="1406"/>
                  </a:moveTo>
                  <a:lnTo>
                    <a:pt x="27" y="1406"/>
                  </a:lnTo>
                  <a:lnTo>
                    <a:pt x="40" y="1387"/>
                  </a:lnTo>
                  <a:lnTo>
                    <a:pt x="53" y="1363"/>
                  </a:lnTo>
                  <a:lnTo>
                    <a:pt x="62" y="1337"/>
                  </a:lnTo>
                  <a:lnTo>
                    <a:pt x="69" y="1310"/>
                  </a:lnTo>
                  <a:lnTo>
                    <a:pt x="73" y="1282"/>
                  </a:lnTo>
                  <a:lnTo>
                    <a:pt x="77" y="1251"/>
                  </a:lnTo>
                  <a:lnTo>
                    <a:pt x="77" y="1220"/>
                  </a:lnTo>
                  <a:lnTo>
                    <a:pt x="79" y="1159"/>
                  </a:lnTo>
                  <a:lnTo>
                    <a:pt x="75" y="267"/>
                  </a:lnTo>
                  <a:lnTo>
                    <a:pt x="75" y="203"/>
                  </a:lnTo>
                  <a:lnTo>
                    <a:pt x="73" y="174"/>
                  </a:lnTo>
                  <a:lnTo>
                    <a:pt x="69" y="146"/>
                  </a:lnTo>
                  <a:lnTo>
                    <a:pt x="62" y="120"/>
                  </a:lnTo>
                  <a:lnTo>
                    <a:pt x="53" y="96"/>
                  </a:lnTo>
                  <a:lnTo>
                    <a:pt x="47" y="87"/>
                  </a:lnTo>
                  <a:lnTo>
                    <a:pt x="40" y="78"/>
                  </a:lnTo>
                  <a:lnTo>
                    <a:pt x="33" y="69"/>
                  </a:lnTo>
                  <a:lnTo>
                    <a:pt x="23" y="59"/>
                  </a:lnTo>
                  <a:lnTo>
                    <a:pt x="0" y="43"/>
                  </a:lnTo>
                  <a:lnTo>
                    <a:pt x="265" y="0"/>
                  </a:lnTo>
                  <a:lnTo>
                    <a:pt x="268" y="1159"/>
                  </a:lnTo>
                  <a:lnTo>
                    <a:pt x="268" y="1220"/>
                  </a:lnTo>
                  <a:lnTo>
                    <a:pt x="270" y="1251"/>
                  </a:lnTo>
                  <a:lnTo>
                    <a:pt x="272" y="1282"/>
                  </a:lnTo>
                  <a:lnTo>
                    <a:pt x="278" y="1310"/>
                  </a:lnTo>
                  <a:lnTo>
                    <a:pt x="283" y="1337"/>
                  </a:lnTo>
                  <a:lnTo>
                    <a:pt x="294" y="1363"/>
                  </a:lnTo>
                  <a:lnTo>
                    <a:pt x="305" y="1387"/>
                  </a:lnTo>
                  <a:lnTo>
                    <a:pt x="318" y="1406"/>
                  </a:lnTo>
                  <a:close/>
                </a:path>
              </a:pathLst>
            </a:custGeom>
            <a:solidFill>
              <a:srgbClr val="00457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" name="Freeform 28"/>
            <p:cNvSpPr>
              <a:spLocks/>
            </p:cNvSpPr>
            <p:nvPr/>
          </p:nvSpPr>
          <p:spPr bwMode="blackGray">
            <a:xfrm>
              <a:off x="7443647" y="560714"/>
              <a:ext cx="250544" cy="93583"/>
            </a:xfrm>
            <a:custGeom>
              <a:avLst/>
              <a:gdLst>
                <a:gd name="T0" fmla="*/ 2147483647 w 1925"/>
                <a:gd name="T1" fmla="*/ 2147483647 h 722"/>
                <a:gd name="T2" fmla="*/ 2147483647 w 1925"/>
                <a:gd name="T3" fmla="*/ 2147483647 h 722"/>
                <a:gd name="T4" fmla="*/ 2147483647 w 1925"/>
                <a:gd name="T5" fmla="*/ 2147483647 h 722"/>
                <a:gd name="T6" fmla="*/ 2147483647 w 1925"/>
                <a:gd name="T7" fmla="*/ 2147483647 h 722"/>
                <a:gd name="T8" fmla="*/ 2147483647 w 1925"/>
                <a:gd name="T9" fmla="*/ 2147483647 h 722"/>
                <a:gd name="T10" fmla="*/ 2147483647 w 1925"/>
                <a:gd name="T11" fmla="*/ 2147483647 h 722"/>
                <a:gd name="T12" fmla="*/ 2147483647 w 1925"/>
                <a:gd name="T13" fmla="*/ 2147483647 h 722"/>
                <a:gd name="T14" fmla="*/ 2147483647 w 1925"/>
                <a:gd name="T15" fmla="*/ 2147483647 h 722"/>
                <a:gd name="T16" fmla="*/ 2147483647 w 1925"/>
                <a:gd name="T17" fmla="*/ 2147483647 h 722"/>
                <a:gd name="T18" fmla="*/ 2147483647 w 1925"/>
                <a:gd name="T19" fmla="*/ 2147483647 h 722"/>
                <a:gd name="T20" fmla="*/ 2147483647 w 1925"/>
                <a:gd name="T21" fmla="*/ 2147483647 h 722"/>
                <a:gd name="T22" fmla="*/ 2147483647 w 1925"/>
                <a:gd name="T23" fmla="*/ 2147483647 h 722"/>
                <a:gd name="T24" fmla="*/ 2147483647 w 1925"/>
                <a:gd name="T25" fmla="*/ 2147483647 h 722"/>
                <a:gd name="T26" fmla="*/ 2147483647 w 1925"/>
                <a:gd name="T27" fmla="*/ 2147483647 h 722"/>
                <a:gd name="T28" fmla="*/ 2147483647 w 1925"/>
                <a:gd name="T29" fmla="*/ 2147483647 h 722"/>
                <a:gd name="T30" fmla="*/ 2147483647 w 1925"/>
                <a:gd name="T31" fmla="*/ 2147483647 h 722"/>
                <a:gd name="T32" fmla="*/ 2147483647 w 1925"/>
                <a:gd name="T33" fmla="*/ 2147483647 h 722"/>
                <a:gd name="T34" fmla="*/ 2147483647 w 1925"/>
                <a:gd name="T35" fmla="*/ 0 h 722"/>
                <a:gd name="T36" fmla="*/ 2147483647 w 1925"/>
                <a:gd name="T37" fmla="*/ 2147483647 h 722"/>
                <a:gd name="T38" fmla="*/ 2147483647 w 1925"/>
                <a:gd name="T39" fmla="*/ 2147483647 h 722"/>
                <a:gd name="T40" fmla="*/ 2147483647 w 1925"/>
                <a:gd name="T41" fmla="*/ 2147483647 h 722"/>
                <a:gd name="T42" fmla="*/ 2147483647 w 1925"/>
                <a:gd name="T43" fmla="*/ 2147483647 h 722"/>
                <a:gd name="T44" fmla="*/ 2147483647 w 1925"/>
                <a:gd name="T45" fmla="*/ 2147483647 h 722"/>
                <a:gd name="T46" fmla="*/ 2147483647 w 1925"/>
                <a:gd name="T47" fmla="*/ 2147483647 h 722"/>
                <a:gd name="T48" fmla="*/ 2147483647 w 1925"/>
                <a:gd name="T49" fmla="*/ 2147483647 h 722"/>
                <a:gd name="T50" fmla="*/ 2147483647 w 1925"/>
                <a:gd name="T51" fmla="*/ 2147483647 h 722"/>
                <a:gd name="T52" fmla="*/ 2147483647 w 1925"/>
                <a:gd name="T53" fmla="*/ 2147483647 h 722"/>
                <a:gd name="T54" fmla="*/ 2147483647 w 1925"/>
                <a:gd name="T55" fmla="*/ 2147483647 h 722"/>
                <a:gd name="T56" fmla="*/ 2147483647 w 1925"/>
                <a:gd name="T57" fmla="*/ 2147483647 h 722"/>
                <a:gd name="T58" fmla="*/ 2147483647 w 1925"/>
                <a:gd name="T59" fmla="*/ 2147483647 h 722"/>
                <a:gd name="T60" fmla="*/ 2147483647 w 1925"/>
                <a:gd name="T61" fmla="*/ 2147483647 h 722"/>
                <a:gd name="T62" fmla="*/ 2147483647 w 1925"/>
                <a:gd name="T63" fmla="*/ 2147483647 h 722"/>
                <a:gd name="T64" fmla="*/ 2147483647 w 1925"/>
                <a:gd name="T65" fmla="*/ 2147483647 h 722"/>
                <a:gd name="T66" fmla="*/ 2147483647 w 1925"/>
                <a:gd name="T67" fmla="*/ 2147483647 h 722"/>
                <a:gd name="T68" fmla="*/ 2147483647 w 1925"/>
                <a:gd name="T69" fmla="*/ 2147483647 h 722"/>
                <a:gd name="T70" fmla="*/ 0 w 1925"/>
                <a:gd name="T71" fmla="*/ 2147483647 h 722"/>
                <a:gd name="T72" fmla="*/ 2147483647 w 1925"/>
                <a:gd name="T73" fmla="*/ 2147483647 h 722"/>
                <a:gd name="T74" fmla="*/ 2147483647 w 1925"/>
                <a:gd name="T75" fmla="*/ 2147483647 h 722"/>
                <a:gd name="T76" fmla="*/ 2147483647 w 1925"/>
                <a:gd name="T77" fmla="*/ 2147483647 h 722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925" h="722">
                  <a:moveTo>
                    <a:pt x="93" y="606"/>
                  </a:moveTo>
                  <a:lnTo>
                    <a:pt x="93" y="606"/>
                  </a:lnTo>
                  <a:lnTo>
                    <a:pt x="138" y="626"/>
                  </a:lnTo>
                  <a:lnTo>
                    <a:pt x="186" y="642"/>
                  </a:lnTo>
                  <a:lnTo>
                    <a:pt x="235" y="659"/>
                  </a:lnTo>
                  <a:lnTo>
                    <a:pt x="285" y="674"/>
                  </a:lnTo>
                  <a:lnTo>
                    <a:pt x="336" y="685"/>
                  </a:lnTo>
                  <a:lnTo>
                    <a:pt x="390" y="696"/>
                  </a:lnTo>
                  <a:lnTo>
                    <a:pt x="443" y="705"/>
                  </a:lnTo>
                  <a:lnTo>
                    <a:pt x="498" y="712"/>
                  </a:lnTo>
                  <a:lnTo>
                    <a:pt x="556" y="716"/>
                  </a:lnTo>
                  <a:lnTo>
                    <a:pt x="613" y="720"/>
                  </a:lnTo>
                  <a:lnTo>
                    <a:pt x="670" y="722"/>
                  </a:lnTo>
                  <a:lnTo>
                    <a:pt x="729" y="720"/>
                  </a:lnTo>
                  <a:lnTo>
                    <a:pt x="789" y="718"/>
                  </a:lnTo>
                  <a:lnTo>
                    <a:pt x="848" y="712"/>
                  </a:lnTo>
                  <a:lnTo>
                    <a:pt x="909" y="705"/>
                  </a:lnTo>
                  <a:lnTo>
                    <a:pt x="970" y="694"/>
                  </a:lnTo>
                  <a:lnTo>
                    <a:pt x="1030" y="683"/>
                  </a:lnTo>
                  <a:lnTo>
                    <a:pt x="1093" y="668"/>
                  </a:lnTo>
                  <a:lnTo>
                    <a:pt x="1154" y="652"/>
                  </a:lnTo>
                  <a:lnTo>
                    <a:pt x="1215" y="633"/>
                  </a:lnTo>
                  <a:lnTo>
                    <a:pt x="1277" y="611"/>
                  </a:lnTo>
                  <a:lnTo>
                    <a:pt x="1338" y="587"/>
                  </a:lnTo>
                  <a:lnTo>
                    <a:pt x="1399" y="560"/>
                  </a:lnTo>
                  <a:lnTo>
                    <a:pt x="1459" y="530"/>
                  </a:lnTo>
                  <a:lnTo>
                    <a:pt x="1520" y="497"/>
                  </a:lnTo>
                  <a:lnTo>
                    <a:pt x="1581" y="464"/>
                  </a:lnTo>
                  <a:lnTo>
                    <a:pt x="1640" y="425"/>
                  </a:lnTo>
                  <a:lnTo>
                    <a:pt x="1699" y="385"/>
                  </a:lnTo>
                  <a:lnTo>
                    <a:pt x="1758" y="340"/>
                  </a:lnTo>
                  <a:lnTo>
                    <a:pt x="1815" y="294"/>
                  </a:lnTo>
                  <a:lnTo>
                    <a:pt x="1870" y="247"/>
                  </a:lnTo>
                  <a:lnTo>
                    <a:pt x="1925" y="193"/>
                  </a:lnTo>
                  <a:lnTo>
                    <a:pt x="1783" y="0"/>
                  </a:lnTo>
                  <a:lnTo>
                    <a:pt x="1728" y="55"/>
                  </a:lnTo>
                  <a:lnTo>
                    <a:pt x="1673" y="107"/>
                  </a:lnTo>
                  <a:lnTo>
                    <a:pt x="1616" y="154"/>
                  </a:lnTo>
                  <a:lnTo>
                    <a:pt x="1559" y="200"/>
                  </a:lnTo>
                  <a:lnTo>
                    <a:pt x="1500" y="245"/>
                  </a:lnTo>
                  <a:lnTo>
                    <a:pt x="1441" y="285"/>
                  </a:lnTo>
                  <a:lnTo>
                    <a:pt x="1382" y="324"/>
                  </a:lnTo>
                  <a:lnTo>
                    <a:pt x="1321" y="361"/>
                  </a:lnTo>
                  <a:lnTo>
                    <a:pt x="1261" y="394"/>
                  </a:lnTo>
                  <a:lnTo>
                    <a:pt x="1202" y="425"/>
                  </a:lnTo>
                  <a:lnTo>
                    <a:pt x="1141" y="455"/>
                  </a:lnTo>
                  <a:lnTo>
                    <a:pt x="1080" y="480"/>
                  </a:lnTo>
                  <a:lnTo>
                    <a:pt x="1021" y="504"/>
                  </a:lnTo>
                  <a:lnTo>
                    <a:pt x="961" y="526"/>
                  </a:lnTo>
                  <a:lnTo>
                    <a:pt x="900" y="547"/>
                  </a:lnTo>
                  <a:lnTo>
                    <a:pt x="841" y="563"/>
                  </a:lnTo>
                  <a:lnTo>
                    <a:pt x="782" y="578"/>
                  </a:lnTo>
                  <a:lnTo>
                    <a:pt x="723" y="591"/>
                  </a:lnTo>
                  <a:lnTo>
                    <a:pt x="666" y="600"/>
                  </a:lnTo>
                  <a:lnTo>
                    <a:pt x="609" y="609"/>
                  </a:lnTo>
                  <a:lnTo>
                    <a:pt x="552" y="615"/>
                  </a:lnTo>
                  <a:lnTo>
                    <a:pt x="497" y="619"/>
                  </a:lnTo>
                  <a:lnTo>
                    <a:pt x="443" y="620"/>
                  </a:lnTo>
                  <a:lnTo>
                    <a:pt x="390" y="620"/>
                  </a:lnTo>
                  <a:lnTo>
                    <a:pt x="336" y="619"/>
                  </a:lnTo>
                  <a:lnTo>
                    <a:pt x="287" y="613"/>
                  </a:lnTo>
                  <a:lnTo>
                    <a:pt x="237" y="607"/>
                  </a:lnTo>
                  <a:lnTo>
                    <a:pt x="187" y="598"/>
                  </a:lnTo>
                  <a:lnTo>
                    <a:pt x="141" y="587"/>
                  </a:lnTo>
                  <a:lnTo>
                    <a:pt x="97" y="576"/>
                  </a:lnTo>
                  <a:lnTo>
                    <a:pt x="53" y="561"/>
                  </a:lnTo>
                  <a:lnTo>
                    <a:pt x="11" y="545"/>
                  </a:lnTo>
                  <a:lnTo>
                    <a:pt x="5" y="543"/>
                  </a:lnTo>
                  <a:lnTo>
                    <a:pt x="1" y="543"/>
                  </a:lnTo>
                  <a:lnTo>
                    <a:pt x="0" y="547"/>
                  </a:lnTo>
                  <a:lnTo>
                    <a:pt x="0" y="550"/>
                  </a:lnTo>
                  <a:lnTo>
                    <a:pt x="3" y="556"/>
                  </a:lnTo>
                  <a:lnTo>
                    <a:pt x="11" y="563"/>
                  </a:lnTo>
                  <a:lnTo>
                    <a:pt x="20" y="571"/>
                  </a:lnTo>
                  <a:lnTo>
                    <a:pt x="36" y="580"/>
                  </a:lnTo>
                  <a:lnTo>
                    <a:pt x="93" y="606"/>
                  </a:lnTo>
                  <a:close/>
                </a:path>
              </a:pathLst>
            </a:custGeom>
            <a:solidFill>
              <a:srgbClr val="0078A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" name="Freeform 29"/>
            <p:cNvSpPr>
              <a:spLocks/>
            </p:cNvSpPr>
            <p:nvPr/>
          </p:nvSpPr>
          <p:spPr bwMode="blackGray">
            <a:xfrm>
              <a:off x="7443647" y="560714"/>
              <a:ext cx="250544" cy="93583"/>
            </a:xfrm>
            <a:custGeom>
              <a:avLst/>
              <a:gdLst>
                <a:gd name="T0" fmla="*/ 2147483647 w 1925"/>
                <a:gd name="T1" fmla="*/ 2147483647 h 722"/>
                <a:gd name="T2" fmla="*/ 2147483647 w 1925"/>
                <a:gd name="T3" fmla="*/ 2147483647 h 722"/>
                <a:gd name="T4" fmla="*/ 2147483647 w 1925"/>
                <a:gd name="T5" fmla="*/ 2147483647 h 722"/>
                <a:gd name="T6" fmla="*/ 2147483647 w 1925"/>
                <a:gd name="T7" fmla="*/ 2147483647 h 722"/>
                <a:gd name="T8" fmla="*/ 2147483647 w 1925"/>
                <a:gd name="T9" fmla="*/ 2147483647 h 722"/>
                <a:gd name="T10" fmla="*/ 2147483647 w 1925"/>
                <a:gd name="T11" fmla="*/ 2147483647 h 722"/>
                <a:gd name="T12" fmla="*/ 2147483647 w 1925"/>
                <a:gd name="T13" fmla="*/ 2147483647 h 722"/>
                <a:gd name="T14" fmla="*/ 2147483647 w 1925"/>
                <a:gd name="T15" fmla="*/ 2147483647 h 722"/>
                <a:gd name="T16" fmla="*/ 2147483647 w 1925"/>
                <a:gd name="T17" fmla="*/ 2147483647 h 722"/>
                <a:gd name="T18" fmla="*/ 2147483647 w 1925"/>
                <a:gd name="T19" fmla="*/ 2147483647 h 722"/>
                <a:gd name="T20" fmla="*/ 2147483647 w 1925"/>
                <a:gd name="T21" fmla="*/ 2147483647 h 722"/>
                <a:gd name="T22" fmla="*/ 2147483647 w 1925"/>
                <a:gd name="T23" fmla="*/ 2147483647 h 722"/>
                <a:gd name="T24" fmla="*/ 2147483647 w 1925"/>
                <a:gd name="T25" fmla="*/ 2147483647 h 722"/>
                <a:gd name="T26" fmla="*/ 2147483647 w 1925"/>
                <a:gd name="T27" fmla="*/ 2147483647 h 722"/>
                <a:gd name="T28" fmla="*/ 2147483647 w 1925"/>
                <a:gd name="T29" fmla="*/ 2147483647 h 722"/>
                <a:gd name="T30" fmla="*/ 2147483647 w 1925"/>
                <a:gd name="T31" fmla="*/ 2147483647 h 722"/>
                <a:gd name="T32" fmla="*/ 2147483647 w 1925"/>
                <a:gd name="T33" fmla="*/ 2147483647 h 722"/>
                <a:gd name="T34" fmla="*/ 2147483647 w 1925"/>
                <a:gd name="T35" fmla="*/ 0 h 722"/>
                <a:gd name="T36" fmla="*/ 2147483647 w 1925"/>
                <a:gd name="T37" fmla="*/ 2147483647 h 722"/>
                <a:gd name="T38" fmla="*/ 2147483647 w 1925"/>
                <a:gd name="T39" fmla="*/ 2147483647 h 722"/>
                <a:gd name="T40" fmla="*/ 2147483647 w 1925"/>
                <a:gd name="T41" fmla="*/ 2147483647 h 722"/>
                <a:gd name="T42" fmla="*/ 2147483647 w 1925"/>
                <a:gd name="T43" fmla="*/ 2147483647 h 722"/>
                <a:gd name="T44" fmla="*/ 2147483647 w 1925"/>
                <a:gd name="T45" fmla="*/ 2147483647 h 722"/>
                <a:gd name="T46" fmla="*/ 2147483647 w 1925"/>
                <a:gd name="T47" fmla="*/ 2147483647 h 722"/>
                <a:gd name="T48" fmla="*/ 2147483647 w 1925"/>
                <a:gd name="T49" fmla="*/ 2147483647 h 722"/>
                <a:gd name="T50" fmla="*/ 2147483647 w 1925"/>
                <a:gd name="T51" fmla="*/ 2147483647 h 722"/>
                <a:gd name="T52" fmla="*/ 2147483647 w 1925"/>
                <a:gd name="T53" fmla="*/ 2147483647 h 722"/>
                <a:gd name="T54" fmla="*/ 2147483647 w 1925"/>
                <a:gd name="T55" fmla="*/ 2147483647 h 722"/>
                <a:gd name="T56" fmla="*/ 2147483647 w 1925"/>
                <a:gd name="T57" fmla="*/ 2147483647 h 722"/>
                <a:gd name="T58" fmla="*/ 2147483647 w 1925"/>
                <a:gd name="T59" fmla="*/ 2147483647 h 722"/>
                <a:gd name="T60" fmla="*/ 2147483647 w 1925"/>
                <a:gd name="T61" fmla="*/ 2147483647 h 722"/>
                <a:gd name="T62" fmla="*/ 2147483647 w 1925"/>
                <a:gd name="T63" fmla="*/ 2147483647 h 722"/>
                <a:gd name="T64" fmla="*/ 2147483647 w 1925"/>
                <a:gd name="T65" fmla="*/ 2147483647 h 722"/>
                <a:gd name="T66" fmla="*/ 2147483647 w 1925"/>
                <a:gd name="T67" fmla="*/ 2147483647 h 722"/>
                <a:gd name="T68" fmla="*/ 2147483647 w 1925"/>
                <a:gd name="T69" fmla="*/ 2147483647 h 722"/>
                <a:gd name="T70" fmla="*/ 0 w 1925"/>
                <a:gd name="T71" fmla="*/ 2147483647 h 722"/>
                <a:gd name="T72" fmla="*/ 2147483647 w 1925"/>
                <a:gd name="T73" fmla="*/ 2147483647 h 722"/>
                <a:gd name="T74" fmla="*/ 2147483647 w 1925"/>
                <a:gd name="T75" fmla="*/ 2147483647 h 722"/>
                <a:gd name="T76" fmla="*/ 2147483647 w 1925"/>
                <a:gd name="T77" fmla="*/ 2147483647 h 722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925" h="722">
                  <a:moveTo>
                    <a:pt x="93" y="606"/>
                  </a:moveTo>
                  <a:lnTo>
                    <a:pt x="93" y="606"/>
                  </a:lnTo>
                  <a:lnTo>
                    <a:pt x="138" y="626"/>
                  </a:lnTo>
                  <a:lnTo>
                    <a:pt x="186" y="642"/>
                  </a:lnTo>
                  <a:lnTo>
                    <a:pt x="235" y="659"/>
                  </a:lnTo>
                  <a:lnTo>
                    <a:pt x="285" y="674"/>
                  </a:lnTo>
                  <a:lnTo>
                    <a:pt x="336" y="685"/>
                  </a:lnTo>
                  <a:lnTo>
                    <a:pt x="390" y="696"/>
                  </a:lnTo>
                  <a:lnTo>
                    <a:pt x="443" y="705"/>
                  </a:lnTo>
                  <a:lnTo>
                    <a:pt x="498" y="712"/>
                  </a:lnTo>
                  <a:lnTo>
                    <a:pt x="556" y="716"/>
                  </a:lnTo>
                  <a:lnTo>
                    <a:pt x="613" y="720"/>
                  </a:lnTo>
                  <a:lnTo>
                    <a:pt x="670" y="722"/>
                  </a:lnTo>
                  <a:lnTo>
                    <a:pt x="729" y="720"/>
                  </a:lnTo>
                  <a:lnTo>
                    <a:pt x="789" y="718"/>
                  </a:lnTo>
                  <a:lnTo>
                    <a:pt x="848" y="712"/>
                  </a:lnTo>
                  <a:lnTo>
                    <a:pt x="909" y="705"/>
                  </a:lnTo>
                  <a:lnTo>
                    <a:pt x="970" y="694"/>
                  </a:lnTo>
                  <a:lnTo>
                    <a:pt x="1030" y="683"/>
                  </a:lnTo>
                  <a:lnTo>
                    <a:pt x="1093" y="668"/>
                  </a:lnTo>
                  <a:lnTo>
                    <a:pt x="1154" y="652"/>
                  </a:lnTo>
                  <a:lnTo>
                    <a:pt x="1215" y="633"/>
                  </a:lnTo>
                  <a:lnTo>
                    <a:pt x="1277" y="611"/>
                  </a:lnTo>
                  <a:lnTo>
                    <a:pt x="1338" y="587"/>
                  </a:lnTo>
                  <a:lnTo>
                    <a:pt x="1399" y="560"/>
                  </a:lnTo>
                  <a:lnTo>
                    <a:pt x="1459" y="530"/>
                  </a:lnTo>
                  <a:lnTo>
                    <a:pt x="1520" y="497"/>
                  </a:lnTo>
                  <a:lnTo>
                    <a:pt x="1581" y="464"/>
                  </a:lnTo>
                  <a:lnTo>
                    <a:pt x="1640" y="425"/>
                  </a:lnTo>
                  <a:lnTo>
                    <a:pt x="1699" y="385"/>
                  </a:lnTo>
                  <a:lnTo>
                    <a:pt x="1758" y="340"/>
                  </a:lnTo>
                  <a:lnTo>
                    <a:pt x="1815" y="294"/>
                  </a:lnTo>
                  <a:lnTo>
                    <a:pt x="1870" y="247"/>
                  </a:lnTo>
                  <a:lnTo>
                    <a:pt x="1925" y="193"/>
                  </a:lnTo>
                  <a:lnTo>
                    <a:pt x="1783" y="0"/>
                  </a:lnTo>
                  <a:lnTo>
                    <a:pt x="1728" y="55"/>
                  </a:lnTo>
                  <a:lnTo>
                    <a:pt x="1673" y="107"/>
                  </a:lnTo>
                  <a:lnTo>
                    <a:pt x="1616" y="154"/>
                  </a:lnTo>
                  <a:lnTo>
                    <a:pt x="1559" y="200"/>
                  </a:lnTo>
                  <a:lnTo>
                    <a:pt x="1500" y="245"/>
                  </a:lnTo>
                  <a:lnTo>
                    <a:pt x="1441" y="285"/>
                  </a:lnTo>
                  <a:lnTo>
                    <a:pt x="1382" y="324"/>
                  </a:lnTo>
                  <a:lnTo>
                    <a:pt x="1321" y="361"/>
                  </a:lnTo>
                  <a:lnTo>
                    <a:pt x="1261" y="394"/>
                  </a:lnTo>
                  <a:lnTo>
                    <a:pt x="1202" y="425"/>
                  </a:lnTo>
                  <a:lnTo>
                    <a:pt x="1141" y="455"/>
                  </a:lnTo>
                  <a:lnTo>
                    <a:pt x="1080" y="480"/>
                  </a:lnTo>
                  <a:lnTo>
                    <a:pt x="1021" y="504"/>
                  </a:lnTo>
                  <a:lnTo>
                    <a:pt x="961" y="526"/>
                  </a:lnTo>
                  <a:lnTo>
                    <a:pt x="900" y="547"/>
                  </a:lnTo>
                  <a:lnTo>
                    <a:pt x="841" y="563"/>
                  </a:lnTo>
                  <a:lnTo>
                    <a:pt x="782" y="578"/>
                  </a:lnTo>
                  <a:lnTo>
                    <a:pt x="723" y="591"/>
                  </a:lnTo>
                  <a:lnTo>
                    <a:pt x="666" y="600"/>
                  </a:lnTo>
                  <a:lnTo>
                    <a:pt x="609" y="609"/>
                  </a:lnTo>
                  <a:lnTo>
                    <a:pt x="552" y="615"/>
                  </a:lnTo>
                  <a:lnTo>
                    <a:pt x="497" y="619"/>
                  </a:lnTo>
                  <a:lnTo>
                    <a:pt x="443" y="620"/>
                  </a:lnTo>
                  <a:lnTo>
                    <a:pt x="390" y="620"/>
                  </a:lnTo>
                  <a:lnTo>
                    <a:pt x="336" y="619"/>
                  </a:lnTo>
                  <a:lnTo>
                    <a:pt x="287" y="613"/>
                  </a:lnTo>
                  <a:lnTo>
                    <a:pt x="237" y="607"/>
                  </a:lnTo>
                  <a:lnTo>
                    <a:pt x="187" y="598"/>
                  </a:lnTo>
                  <a:lnTo>
                    <a:pt x="141" y="587"/>
                  </a:lnTo>
                  <a:lnTo>
                    <a:pt x="97" y="576"/>
                  </a:lnTo>
                  <a:lnTo>
                    <a:pt x="53" y="561"/>
                  </a:lnTo>
                  <a:lnTo>
                    <a:pt x="11" y="545"/>
                  </a:lnTo>
                  <a:lnTo>
                    <a:pt x="5" y="543"/>
                  </a:lnTo>
                  <a:lnTo>
                    <a:pt x="1" y="543"/>
                  </a:lnTo>
                  <a:lnTo>
                    <a:pt x="0" y="547"/>
                  </a:lnTo>
                  <a:lnTo>
                    <a:pt x="0" y="550"/>
                  </a:lnTo>
                  <a:lnTo>
                    <a:pt x="3" y="556"/>
                  </a:lnTo>
                  <a:lnTo>
                    <a:pt x="11" y="563"/>
                  </a:lnTo>
                  <a:lnTo>
                    <a:pt x="20" y="571"/>
                  </a:lnTo>
                  <a:lnTo>
                    <a:pt x="36" y="580"/>
                  </a:lnTo>
                  <a:lnTo>
                    <a:pt x="93" y="606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" name="Freeform 30"/>
            <p:cNvSpPr>
              <a:spLocks/>
            </p:cNvSpPr>
            <p:nvPr/>
          </p:nvSpPr>
          <p:spPr bwMode="blackGray">
            <a:xfrm>
              <a:off x="7471962" y="623389"/>
              <a:ext cx="234241" cy="60099"/>
            </a:xfrm>
            <a:custGeom>
              <a:avLst/>
              <a:gdLst>
                <a:gd name="T0" fmla="*/ 2147483647 w 1802"/>
                <a:gd name="T1" fmla="*/ 2147483647 h 459"/>
                <a:gd name="T2" fmla="*/ 2147483647 w 1802"/>
                <a:gd name="T3" fmla="*/ 2147483647 h 459"/>
                <a:gd name="T4" fmla="*/ 2147483647 w 1802"/>
                <a:gd name="T5" fmla="*/ 2147483647 h 459"/>
                <a:gd name="T6" fmla="*/ 2147483647 w 1802"/>
                <a:gd name="T7" fmla="*/ 2147483647 h 459"/>
                <a:gd name="T8" fmla="*/ 2147483647 w 1802"/>
                <a:gd name="T9" fmla="*/ 2147483647 h 459"/>
                <a:gd name="T10" fmla="*/ 2147483647 w 1802"/>
                <a:gd name="T11" fmla="*/ 2147483647 h 459"/>
                <a:gd name="T12" fmla="*/ 2147483647 w 1802"/>
                <a:gd name="T13" fmla="*/ 2147483647 h 459"/>
                <a:gd name="T14" fmla="*/ 2147483647 w 1802"/>
                <a:gd name="T15" fmla="*/ 2147483647 h 459"/>
                <a:gd name="T16" fmla="*/ 2147483647 w 1802"/>
                <a:gd name="T17" fmla="*/ 2147483647 h 459"/>
                <a:gd name="T18" fmla="*/ 2147483647 w 1802"/>
                <a:gd name="T19" fmla="*/ 2147483647 h 459"/>
                <a:gd name="T20" fmla="*/ 2147483647 w 1802"/>
                <a:gd name="T21" fmla="*/ 2147483647 h 459"/>
                <a:gd name="T22" fmla="*/ 2147483647 w 1802"/>
                <a:gd name="T23" fmla="*/ 2147483647 h 459"/>
                <a:gd name="T24" fmla="*/ 2147483647 w 1802"/>
                <a:gd name="T25" fmla="*/ 2147483647 h 459"/>
                <a:gd name="T26" fmla="*/ 2147483647 w 1802"/>
                <a:gd name="T27" fmla="*/ 2147483647 h 459"/>
                <a:gd name="T28" fmla="*/ 2147483647 w 1802"/>
                <a:gd name="T29" fmla="*/ 2147483647 h 459"/>
                <a:gd name="T30" fmla="*/ 2147483647 w 1802"/>
                <a:gd name="T31" fmla="*/ 2147483647 h 459"/>
                <a:gd name="T32" fmla="*/ 2147483647 w 1802"/>
                <a:gd name="T33" fmla="*/ 2147483647 h 459"/>
                <a:gd name="T34" fmla="*/ 2147483647 w 1802"/>
                <a:gd name="T35" fmla="*/ 0 h 459"/>
                <a:gd name="T36" fmla="*/ 2147483647 w 1802"/>
                <a:gd name="T37" fmla="*/ 2147483647 h 459"/>
                <a:gd name="T38" fmla="*/ 2147483647 w 1802"/>
                <a:gd name="T39" fmla="*/ 2147483647 h 459"/>
                <a:gd name="T40" fmla="*/ 2147483647 w 1802"/>
                <a:gd name="T41" fmla="*/ 2147483647 h 459"/>
                <a:gd name="T42" fmla="*/ 2147483647 w 1802"/>
                <a:gd name="T43" fmla="*/ 2147483647 h 459"/>
                <a:gd name="T44" fmla="*/ 2147483647 w 1802"/>
                <a:gd name="T45" fmla="*/ 2147483647 h 459"/>
                <a:gd name="T46" fmla="*/ 2147483647 w 1802"/>
                <a:gd name="T47" fmla="*/ 2147483647 h 459"/>
                <a:gd name="T48" fmla="*/ 2147483647 w 1802"/>
                <a:gd name="T49" fmla="*/ 2147483647 h 459"/>
                <a:gd name="T50" fmla="*/ 2147483647 w 1802"/>
                <a:gd name="T51" fmla="*/ 2147483647 h 459"/>
                <a:gd name="T52" fmla="*/ 2147483647 w 1802"/>
                <a:gd name="T53" fmla="*/ 2147483647 h 459"/>
                <a:gd name="T54" fmla="*/ 2147483647 w 1802"/>
                <a:gd name="T55" fmla="*/ 2147483647 h 459"/>
                <a:gd name="T56" fmla="*/ 2147483647 w 1802"/>
                <a:gd name="T57" fmla="*/ 2147483647 h 459"/>
                <a:gd name="T58" fmla="*/ 2147483647 w 1802"/>
                <a:gd name="T59" fmla="*/ 2147483647 h 459"/>
                <a:gd name="T60" fmla="*/ 2147483647 w 1802"/>
                <a:gd name="T61" fmla="*/ 2147483647 h 459"/>
                <a:gd name="T62" fmla="*/ 2147483647 w 1802"/>
                <a:gd name="T63" fmla="*/ 2147483647 h 459"/>
                <a:gd name="T64" fmla="*/ 2147483647 w 1802"/>
                <a:gd name="T65" fmla="*/ 2147483647 h 459"/>
                <a:gd name="T66" fmla="*/ 2147483647 w 1802"/>
                <a:gd name="T67" fmla="*/ 2147483647 h 459"/>
                <a:gd name="T68" fmla="*/ 2147483647 w 1802"/>
                <a:gd name="T69" fmla="*/ 2147483647 h 459"/>
                <a:gd name="T70" fmla="*/ 0 w 1802"/>
                <a:gd name="T71" fmla="*/ 2147483647 h 459"/>
                <a:gd name="T72" fmla="*/ 2147483647 w 1802"/>
                <a:gd name="T73" fmla="*/ 2147483647 h 459"/>
                <a:gd name="T74" fmla="*/ 2147483647 w 1802"/>
                <a:gd name="T75" fmla="*/ 2147483647 h 459"/>
                <a:gd name="T76" fmla="*/ 2147483647 w 1802"/>
                <a:gd name="T77" fmla="*/ 2147483647 h 459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802" h="459">
                  <a:moveTo>
                    <a:pt x="77" y="284"/>
                  </a:moveTo>
                  <a:lnTo>
                    <a:pt x="77" y="284"/>
                  </a:lnTo>
                  <a:lnTo>
                    <a:pt x="136" y="310"/>
                  </a:lnTo>
                  <a:lnTo>
                    <a:pt x="195" y="334"/>
                  </a:lnTo>
                  <a:lnTo>
                    <a:pt x="254" y="356"/>
                  </a:lnTo>
                  <a:lnTo>
                    <a:pt x="313" y="374"/>
                  </a:lnTo>
                  <a:lnTo>
                    <a:pt x="372" y="393"/>
                  </a:lnTo>
                  <a:lnTo>
                    <a:pt x="431" y="407"/>
                  </a:lnTo>
                  <a:lnTo>
                    <a:pt x="489" y="420"/>
                  </a:lnTo>
                  <a:lnTo>
                    <a:pt x="547" y="431"/>
                  </a:lnTo>
                  <a:lnTo>
                    <a:pt x="605" y="440"/>
                  </a:lnTo>
                  <a:lnTo>
                    <a:pt x="664" y="448"/>
                  </a:lnTo>
                  <a:lnTo>
                    <a:pt x="721" y="453"/>
                  </a:lnTo>
                  <a:lnTo>
                    <a:pt x="778" y="457"/>
                  </a:lnTo>
                  <a:lnTo>
                    <a:pt x="836" y="459"/>
                  </a:lnTo>
                  <a:lnTo>
                    <a:pt x="893" y="459"/>
                  </a:lnTo>
                  <a:lnTo>
                    <a:pt x="950" y="457"/>
                  </a:lnTo>
                  <a:lnTo>
                    <a:pt x="1005" y="453"/>
                  </a:lnTo>
                  <a:lnTo>
                    <a:pt x="1060" y="448"/>
                  </a:lnTo>
                  <a:lnTo>
                    <a:pt x="1115" y="440"/>
                  </a:lnTo>
                  <a:lnTo>
                    <a:pt x="1169" y="431"/>
                  </a:lnTo>
                  <a:lnTo>
                    <a:pt x="1222" y="422"/>
                  </a:lnTo>
                  <a:lnTo>
                    <a:pt x="1276" y="409"/>
                  </a:lnTo>
                  <a:lnTo>
                    <a:pt x="1327" y="396"/>
                  </a:lnTo>
                  <a:lnTo>
                    <a:pt x="1379" y="381"/>
                  </a:lnTo>
                  <a:lnTo>
                    <a:pt x="1428" y="365"/>
                  </a:lnTo>
                  <a:lnTo>
                    <a:pt x="1478" y="348"/>
                  </a:lnTo>
                  <a:lnTo>
                    <a:pt x="1528" y="328"/>
                  </a:lnTo>
                  <a:lnTo>
                    <a:pt x="1576" y="308"/>
                  </a:lnTo>
                  <a:lnTo>
                    <a:pt x="1623" y="286"/>
                  </a:lnTo>
                  <a:lnTo>
                    <a:pt x="1669" y="264"/>
                  </a:lnTo>
                  <a:lnTo>
                    <a:pt x="1714" y="238"/>
                  </a:lnTo>
                  <a:lnTo>
                    <a:pt x="1758" y="212"/>
                  </a:lnTo>
                  <a:lnTo>
                    <a:pt x="1802" y="186"/>
                  </a:lnTo>
                  <a:lnTo>
                    <a:pt x="1662" y="0"/>
                  </a:lnTo>
                  <a:lnTo>
                    <a:pt x="1616" y="32"/>
                  </a:lnTo>
                  <a:lnTo>
                    <a:pt x="1570" y="61"/>
                  </a:lnTo>
                  <a:lnTo>
                    <a:pt x="1522" y="89"/>
                  </a:lnTo>
                  <a:lnTo>
                    <a:pt x="1474" y="116"/>
                  </a:lnTo>
                  <a:lnTo>
                    <a:pt x="1425" y="142"/>
                  </a:lnTo>
                  <a:lnTo>
                    <a:pt x="1375" y="166"/>
                  </a:lnTo>
                  <a:lnTo>
                    <a:pt x="1325" y="188"/>
                  </a:lnTo>
                  <a:lnTo>
                    <a:pt x="1274" y="208"/>
                  </a:lnTo>
                  <a:lnTo>
                    <a:pt x="1220" y="227"/>
                  </a:lnTo>
                  <a:lnTo>
                    <a:pt x="1169" y="245"/>
                  </a:lnTo>
                  <a:lnTo>
                    <a:pt x="1115" y="262"/>
                  </a:lnTo>
                  <a:lnTo>
                    <a:pt x="1062" y="277"/>
                  </a:lnTo>
                  <a:lnTo>
                    <a:pt x="1009" y="289"/>
                  </a:lnTo>
                  <a:lnTo>
                    <a:pt x="955" y="300"/>
                  </a:lnTo>
                  <a:lnTo>
                    <a:pt x="900" y="311"/>
                  </a:lnTo>
                  <a:lnTo>
                    <a:pt x="847" y="321"/>
                  </a:lnTo>
                  <a:lnTo>
                    <a:pt x="791" y="326"/>
                  </a:lnTo>
                  <a:lnTo>
                    <a:pt x="738" y="332"/>
                  </a:lnTo>
                  <a:lnTo>
                    <a:pt x="683" y="335"/>
                  </a:lnTo>
                  <a:lnTo>
                    <a:pt x="629" y="337"/>
                  </a:lnTo>
                  <a:lnTo>
                    <a:pt x="576" y="337"/>
                  </a:lnTo>
                  <a:lnTo>
                    <a:pt x="523" y="337"/>
                  </a:lnTo>
                  <a:lnTo>
                    <a:pt x="469" y="334"/>
                  </a:lnTo>
                  <a:lnTo>
                    <a:pt x="416" y="330"/>
                  </a:lnTo>
                  <a:lnTo>
                    <a:pt x="364" y="323"/>
                  </a:lnTo>
                  <a:lnTo>
                    <a:pt x="313" y="315"/>
                  </a:lnTo>
                  <a:lnTo>
                    <a:pt x="261" y="306"/>
                  </a:lnTo>
                  <a:lnTo>
                    <a:pt x="212" y="293"/>
                  </a:lnTo>
                  <a:lnTo>
                    <a:pt x="162" y="280"/>
                  </a:lnTo>
                  <a:lnTo>
                    <a:pt x="114" y="265"/>
                  </a:lnTo>
                  <a:lnTo>
                    <a:pt x="66" y="249"/>
                  </a:lnTo>
                  <a:lnTo>
                    <a:pt x="18" y="230"/>
                  </a:lnTo>
                  <a:lnTo>
                    <a:pt x="11" y="227"/>
                  </a:lnTo>
                  <a:lnTo>
                    <a:pt x="5" y="227"/>
                  </a:lnTo>
                  <a:lnTo>
                    <a:pt x="0" y="229"/>
                  </a:lnTo>
                  <a:lnTo>
                    <a:pt x="0" y="232"/>
                  </a:lnTo>
                  <a:lnTo>
                    <a:pt x="2" y="238"/>
                  </a:lnTo>
                  <a:lnTo>
                    <a:pt x="7" y="245"/>
                  </a:lnTo>
                  <a:lnTo>
                    <a:pt x="18" y="253"/>
                  </a:lnTo>
                  <a:lnTo>
                    <a:pt x="33" y="264"/>
                  </a:lnTo>
                  <a:lnTo>
                    <a:pt x="77" y="284"/>
                  </a:lnTo>
                  <a:close/>
                </a:path>
              </a:pathLst>
            </a:custGeom>
            <a:solidFill>
              <a:srgbClr val="0078A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" name="Freeform 31"/>
            <p:cNvSpPr>
              <a:spLocks/>
            </p:cNvSpPr>
            <p:nvPr/>
          </p:nvSpPr>
          <p:spPr bwMode="blackGray">
            <a:xfrm>
              <a:off x="7471962" y="623389"/>
              <a:ext cx="234241" cy="60099"/>
            </a:xfrm>
            <a:custGeom>
              <a:avLst/>
              <a:gdLst>
                <a:gd name="T0" fmla="*/ 2147483647 w 1802"/>
                <a:gd name="T1" fmla="*/ 2147483647 h 459"/>
                <a:gd name="T2" fmla="*/ 2147483647 w 1802"/>
                <a:gd name="T3" fmla="*/ 2147483647 h 459"/>
                <a:gd name="T4" fmla="*/ 2147483647 w 1802"/>
                <a:gd name="T5" fmla="*/ 2147483647 h 459"/>
                <a:gd name="T6" fmla="*/ 2147483647 w 1802"/>
                <a:gd name="T7" fmla="*/ 2147483647 h 459"/>
                <a:gd name="T8" fmla="*/ 2147483647 w 1802"/>
                <a:gd name="T9" fmla="*/ 2147483647 h 459"/>
                <a:gd name="T10" fmla="*/ 2147483647 w 1802"/>
                <a:gd name="T11" fmla="*/ 2147483647 h 459"/>
                <a:gd name="T12" fmla="*/ 2147483647 w 1802"/>
                <a:gd name="T13" fmla="*/ 2147483647 h 459"/>
                <a:gd name="T14" fmla="*/ 2147483647 w 1802"/>
                <a:gd name="T15" fmla="*/ 2147483647 h 459"/>
                <a:gd name="T16" fmla="*/ 2147483647 w 1802"/>
                <a:gd name="T17" fmla="*/ 2147483647 h 459"/>
                <a:gd name="T18" fmla="*/ 2147483647 w 1802"/>
                <a:gd name="T19" fmla="*/ 2147483647 h 459"/>
                <a:gd name="T20" fmla="*/ 2147483647 w 1802"/>
                <a:gd name="T21" fmla="*/ 2147483647 h 459"/>
                <a:gd name="T22" fmla="*/ 2147483647 w 1802"/>
                <a:gd name="T23" fmla="*/ 2147483647 h 459"/>
                <a:gd name="T24" fmla="*/ 2147483647 w 1802"/>
                <a:gd name="T25" fmla="*/ 2147483647 h 459"/>
                <a:gd name="T26" fmla="*/ 2147483647 w 1802"/>
                <a:gd name="T27" fmla="*/ 2147483647 h 459"/>
                <a:gd name="T28" fmla="*/ 2147483647 w 1802"/>
                <a:gd name="T29" fmla="*/ 2147483647 h 459"/>
                <a:gd name="T30" fmla="*/ 2147483647 w 1802"/>
                <a:gd name="T31" fmla="*/ 2147483647 h 459"/>
                <a:gd name="T32" fmla="*/ 2147483647 w 1802"/>
                <a:gd name="T33" fmla="*/ 2147483647 h 459"/>
                <a:gd name="T34" fmla="*/ 2147483647 w 1802"/>
                <a:gd name="T35" fmla="*/ 0 h 459"/>
                <a:gd name="T36" fmla="*/ 2147483647 w 1802"/>
                <a:gd name="T37" fmla="*/ 2147483647 h 459"/>
                <a:gd name="T38" fmla="*/ 2147483647 w 1802"/>
                <a:gd name="T39" fmla="*/ 2147483647 h 459"/>
                <a:gd name="T40" fmla="*/ 2147483647 w 1802"/>
                <a:gd name="T41" fmla="*/ 2147483647 h 459"/>
                <a:gd name="T42" fmla="*/ 2147483647 w 1802"/>
                <a:gd name="T43" fmla="*/ 2147483647 h 459"/>
                <a:gd name="T44" fmla="*/ 2147483647 w 1802"/>
                <a:gd name="T45" fmla="*/ 2147483647 h 459"/>
                <a:gd name="T46" fmla="*/ 2147483647 w 1802"/>
                <a:gd name="T47" fmla="*/ 2147483647 h 459"/>
                <a:gd name="T48" fmla="*/ 2147483647 w 1802"/>
                <a:gd name="T49" fmla="*/ 2147483647 h 459"/>
                <a:gd name="T50" fmla="*/ 2147483647 w 1802"/>
                <a:gd name="T51" fmla="*/ 2147483647 h 459"/>
                <a:gd name="T52" fmla="*/ 2147483647 w 1802"/>
                <a:gd name="T53" fmla="*/ 2147483647 h 459"/>
                <a:gd name="T54" fmla="*/ 2147483647 w 1802"/>
                <a:gd name="T55" fmla="*/ 2147483647 h 459"/>
                <a:gd name="T56" fmla="*/ 2147483647 w 1802"/>
                <a:gd name="T57" fmla="*/ 2147483647 h 459"/>
                <a:gd name="T58" fmla="*/ 2147483647 w 1802"/>
                <a:gd name="T59" fmla="*/ 2147483647 h 459"/>
                <a:gd name="T60" fmla="*/ 2147483647 w 1802"/>
                <a:gd name="T61" fmla="*/ 2147483647 h 459"/>
                <a:gd name="T62" fmla="*/ 2147483647 w 1802"/>
                <a:gd name="T63" fmla="*/ 2147483647 h 459"/>
                <a:gd name="T64" fmla="*/ 2147483647 w 1802"/>
                <a:gd name="T65" fmla="*/ 2147483647 h 459"/>
                <a:gd name="T66" fmla="*/ 2147483647 w 1802"/>
                <a:gd name="T67" fmla="*/ 2147483647 h 459"/>
                <a:gd name="T68" fmla="*/ 2147483647 w 1802"/>
                <a:gd name="T69" fmla="*/ 2147483647 h 459"/>
                <a:gd name="T70" fmla="*/ 0 w 1802"/>
                <a:gd name="T71" fmla="*/ 2147483647 h 459"/>
                <a:gd name="T72" fmla="*/ 2147483647 w 1802"/>
                <a:gd name="T73" fmla="*/ 2147483647 h 459"/>
                <a:gd name="T74" fmla="*/ 2147483647 w 1802"/>
                <a:gd name="T75" fmla="*/ 2147483647 h 459"/>
                <a:gd name="T76" fmla="*/ 2147483647 w 1802"/>
                <a:gd name="T77" fmla="*/ 2147483647 h 459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802" h="459">
                  <a:moveTo>
                    <a:pt x="77" y="284"/>
                  </a:moveTo>
                  <a:lnTo>
                    <a:pt x="77" y="284"/>
                  </a:lnTo>
                  <a:lnTo>
                    <a:pt x="136" y="310"/>
                  </a:lnTo>
                  <a:lnTo>
                    <a:pt x="195" y="334"/>
                  </a:lnTo>
                  <a:lnTo>
                    <a:pt x="254" y="356"/>
                  </a:lnTo>
                  <a:lnTo>
                    <a:pt x="313" y="374"/>
                  </a:lnTo>
                  <a:lnTo>
                    <a:pt x="372" y="393"/>
                  </a:lnTo>
                  <a:lnTo>
                    <a:pt x="431" y="407"/>
                  </a:lnTo>
                  <a:lnTo>
                    <a:pt x="489" y="420"/>
                  </a:lnTo>
                  <a:lnTo>
                    <a:pt x="547" y="431"/>
                  </a:lnTo>
                  <a:lnTo>
                    <a:pt x="605" y="440"/>
                  </a:lnTo>
                  <a:lnTo>
                    <a:pt x="664" y="448"/>
                  </a:lnTo>
                  <a:lnTo>
                    <a:pt x="721" y="453"/>
                  </a:lnTo>
                  <a:lnTo>
                    <a:pt x="778" y="457"/>
                  </a:lnTo>
                  <a:lnTo>
                    <a:pt x="836" y="459"/>
                  </a:lnTo>
                  <a:lnTo>
                    <a:pt x="893" y="459"/>
                  </a:lnTo>
                  <a:lnTo>
                    <a:pt x="950" y="457"/>
                  </a:lnTo>
                  <a:lnTo>
                    <a:pt x="1005" y="453"/>
                  </a:lnTo>
                  <a:lnTo>
                    <a:pt x="1060" y="448"/>
                  </a:lnTo>
                  <a:lnTo>
                    <a:pt x="1115" y="440"/>
                  </a:lnTo>
                  <a:lnTo>
                    <a:pt x="1169" y="431"/>
                  </a:lnTo>
                  <a:lnTo>
                    <a:pt x="1222" y="422"/>
                  </a:lnTo>
                  <a:lnTo>
                    <a:pt x="1276" y="409"/>
                  </a:lnTo>
                  <a:lnTo>
                    <a:pt x="1327" y="396"/>
                  </a:lnTo>
                  <a:lnTo>
                    <a:pt x="1379" y="381"/>
                  </a:lnTo>
                  <a:lnTo>
                    <a:pt x="1428" y="365"/>
                  </a:lnTo>
                  <a:lnTo>
                    <a:pt x="1478" y="348"/>
                  </a:lnTo>
                  <a:lnTo>
                    <a:pt x="1528" y="328"/>
                  </a:lnTo>
                  <a:lnTo>
                    <a:pt x="1576" y="308"/>
                  </a:lnTo>
                  <a:lnTo>
                    <a:pt x="1623" y="286"/>
                  </a:lnTo>
                  <a:lnTo>
                    <a:pt x="1669" y="264"/>
                  </a:lnTo>
                  <a:lnTo>
                    <a:pt x="1714" y="238"/>
                  </a:lnTo>
                  <a:lnTo>
                    <a:pt x="1758" y="212"/>
                  </a:lnTo>
                  <a:lnTo>
                    <a:pt x="1802" y="186"/>
                  </a:lnTo>
                  <a:lnTo>
                    <a:pt x="1662" y="0"/>
                  </a:lnTo>
                  <a:lnTo>
                    <a:pt x="1616" y="32"/>
                  </a:lnTo>
                  <a:lnTo>
                    <a:pt x="1570" y="61"/>
                  </a:lnTo>
                  <a:lnTo>
                    <a:pt x="1522" y="89"/>
                  </a:lnTo>
                  <a:lnTo>
                    <a:pt x="1474" y="116"/>
                  </a:lnTo>
                  <a:lnTo>
                    <a:pt x="1425" y="142"/>
                  </a:lnTo>
                  <a:lnTo>
                    <a:pt x="1375" y="166"/>
                  </a:lnTo>
                  <a:lnTo>
                    <a:pt x="1325" y="188"/>
                  </a:lnTo>
                  <a:lnTo>
                    <a:pt x="1274" y="208"/>
                  </a:lnTo>
                  <a:lnTo>
                    <a:pt x="1220" y="227"/>
                  </a:lnTo>
                  <a:lnTo>
                    <a:pt x="1169" y="245"/>
                  </a:lnTo>
                  <a:lnTo>
                    <a:pt x="1115" y="262"/>
                  </a:lnTo>
                  <a:lnTo>
                    <a:pt x="1062" y="277"/>
                  </a:lnTo>
                  <a:lnTo>
                    <a:pt x="1009" y="289"/>
                  </a:lnTo>
                  <a:lnTo>
                    <a:pt x="955" y="300"/>
                  </a:lnTo>
                  <a:lnTo>
                    <a:pt x="900" y="311"/>
                  </a:lnTo>
                  <a:lnTo>
                    <a:pt x="847" y="321"/>
                  </a:lnTo>
                  <a:lnTo>
                    <a:pt x="791" y="326"/>
                  </a:lnTo>
                  <a:lnTo>
                    <a:pt x="738" y="332"/>
                  </a:lnTo>
                  <a:lnTo>
                    <a:pt x="683" y="335"/>
                  </a:lnTo>
                  <a:lnTo>
                    <a:pt x="629" y="337"/>
                  </a:lnTo>
                  <a:lnTo>
                    <a:pt x="576" y="337"/>
                  </a:lnTo>
                  <a:lnTo>
                    <a:pt x="523" y="337"/>
                  </a:lnTo>
                  <a:lnTo>
                    <a:pt x="469" y="334"/>
                  </a:lnTo>
                  <a:lnTo>
                    <a:pt x="416" y="330"/>
                  </a:lnTo>
                  <a:lnTo>
                    <a:pt x="364" y="323"/>
                  </a:lnTo>
                  <a:lnTo>
                    <a:pt x="313" y="315"/>
                  </a:lnTo>
                  <a:lnTo>
                    <a:pt x="261" y="306"/>
                  </a:lnTo>
                  <a:lnTo>
                    <a:pt x="212" y="293"/>
                  </a:lnTo>
                  <a:lnTo>
                    <a:pt x="162" y="280"/>
                  </a:lnTo>
                  <a:lnTo>
                    <a:pt x="114" y="265"/>
                  </a:lnTo>
                  <a:lnTo>
                    <a:pt x="66" y="249"/>
                  </a:lnTo>
                  <a:lnTo>
                    <a:pt x="18" y="230"/>
                  </a:lnTo>
                  <a:lnTo>
                    <a:pt x="11" y="227"/>
                  </a:lnTo>
                  <a:lnTo>
                    <a:pt x="5" y="227"/>
                  </a:lnTo>
                  <a:lnTo>
                    <a:pt x="0" y="229"/>
                  </a:lnTo>
                  <a:lnTo>
                    <a:pt x="0" y="232"/>
                  </a:lnTo>
                  <a:lnTo>
                    <a:pt x="2" y="238"/>
                  </a:lnTo>
                  <a:lnTo>
                    <a:pt x="7" y="245"/>
                  </a:lnTo>
                  <a:lnTo>
                    <a:pt x="18" y="253"/>
                  </a:lnTo>
                  <a:lnTo>
                    <a:pt x="33" y="264"/>
                  </a:lnTo>
                  <a:lnTo>
                    <a:pt x="77" y="284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" name="Freeform 32"/>
            <p:cNvSpPr>
              <a:spLocks/>
            </p:cNvSpPr>
            <p:nvPr/>
          </p:nvSpPr>
          <p:spPr bwMode="blackGray">
            <a:xfrm>
              <a:off x="7435925" y="534958"/>
              <a:ext cx="202494" cy="93583"/>
            </a:xfrm>
            <a:custGeom>
              <a:avLst/>
              <a:gdLst>
                <a:gd name="T0" fmla="*/ 2147483647 w 1557"/>
                <a:gd name="T1" fmla="*/ 2147483647 h 716"/>
                <a:gd name="T2" fmla="*/ 2147483647 w 1557"/>
                <a:gd name="T3" fmla="*/ 2147483647 h 716"/>
                <a:gd name="T4" fmla="*/ 2147483647 w 1557"/>
                <a:gd name="T5" fmla="*/ 2147483647 h 716"/>
                <a:gd name="T6" fmla="*/ 2147483647 w 1557"/>
                <a:gd name="T7" fmla="*/ 2147483647 h 716"/>
                <a:gd name="T8" fmla="*/ 2147483647 w 1557"/>
                <a:gd name="T9" fmla="*/ 2147483647 h 716"/>
                <a:gd name="T10" fmla="*/ 2147483647 w 1557"/>
                <a:gd name="T11" fmla="*/ 2147483647 h 716"/>
                <a:gd name="T12" fmla="*/ 2147483647 w 1557"/>
                <a:gd name="T13" fmla="*/ 2147483647 h 716"/>
                <a:gd name="T14" fmla="*/ 2147483647 w 1557"/>
                <a:gd name="T15" fmla="*/ 2147483647 h 716"/>
                <a:gd name="T16" fmla="*/ 2147483647 w 1557"/>
                <a:gd name="T17" fmla="*/ 2147483647 h 716"/>
                <a:gd name="T18" fmla="*/ 2147483647 w 1557"/>
                <a:gd name="T19" fmla="*/ 2147483647 h 716"/>
                <a:gd name="T20" fmla="*/ 2147483647 w 1557"/>
                <a:gd name="T21" fmla="*/ 2147483647 h 716"/>
                <a:gd name="T22" fmla="*/ 2147483647 w 1557"/>
                <a:gd name="T23" fmla="*/ 2147483647 h 716"/>
                <a:gd name="T24" fmla="*/ 2147483647 w 1557"/>
                <a:gd name="T25" fmla="*/ 2147483647 h 716"/>
                <a:gd name="T26" fmla="*/ 2147483647 w 1557"/>
                <a:gd name="T27" fmla="*/ 2147483647 h 716"/>
                <a:gd name="T28" fmla="*/ 2147483647 w 1557"/>
                <a:gd name="T29" fmla="*/ 2147483647 h 716"/>
                <a:gd name="T30" fmla="*/ 2147483647 w 1557"/>
                <a:gd name="T31" fmla="*/ 2147483647 h 716"/>
                <a:gd name="T32" fmla="*/ 2147483647 w 1557"/>
                <a:gd name="T33" fmla="*/ 2147483647 h 716"/>
                <a:gd name="T34" fmla="*/ 2147483647 w 1557"/>
                <a:gd name="T35" fmla="*/ 0 h 716"/>
                <a:gd name="T36" fmla="*/ 2147483647 w 1557"/>
                <a:gd name="T37" fmla="*/ 2147483647 h 716"/>
                <a:gd name="T38" fmla="*/ 2147483647 w 1557"/>
                <a:gd name="T39" fmla="*/ 2147483647 h 716"/>
                <a:gd name="T40" fmla="*/ 2147483647 w 1557"/>
                <a:gd name="T41" fmla="*/ 2147483647 h 716"/>
                <a:gd name="T42" fmla="*/ 2147483647 w 1557"/>
                <a:gd name="T43" fmla="*/ 2147483647 h 716"/>
                <a:gd name="T44" fmla="*/ 2147483647 w 1557"/>
                <a:gd name="T45" fmla="*/ 2147483647 h 716"/>
                <a:gd name="T46" fmla="*/ 2147483647 w 1557"/>
                <a:gd name="T47" fmla="*/ 2147483647 h 716"/>
                <a:gd name="T48" fmla="*/ 2147483647 w 1557"/>
                <a:gd name="T49" fmla="*/ 2147483647 h 716"/>
                <a:gd name="T50" fmla="*/ 2147483647 w 1557"/>
                <a:gd name="T51" fmla="*/ 2147483647 h 716"/>
                <a:gd name="T52" fmla="*/ 2147483647 w 1557"/>
                <a:gd name="T53" fmla="*/ 2147483647 h 716"/>
                <a:gd name="T54" fmla="*/ 2147483647 w 1557"/>
                <a:gd name="T55" fmla="*/ 2147483647 h 716"/>
                <a:gd name="T56" fmla="*/ 2147483647 w 1557"/>
                <a:gd name="T57" fmla="*/ 2147483647 h 716"/>
                <a:gd name="T58" fmla="*/ 2147483647 w 1557"/>
                <a:gd name="T59" fmla="*/ 2147483647 h 716"/>
                <a:gd name="T60" fmla="*/ 2147483647 w 1557"/>
                <a:gd name="T61" fmla="*/ 2147483647 h 716"/>
                <a:gd name="T62" fmla="*/ 2147483647 w 1557"/>
                <a:gd name="T63" fmla="*/ 2147483647 h 716"/>
                <a:gd name="T64" fmla="*/ 2147483647 w 1557"/>
                <a:gd name="T65" fmla="*/ 2147483647 h 716"/>
                <a:gd name="T66" fmla="*/ 2147483647 w 1557"/>
                <a:gd name="T67" fmla="*/ 2147483647 h 716"/>
                <a:gd name="T68" fmla="*/ 2147483647 w 1557"/>
                <a:gd name="T69" fmla="*/ 2147483647 h 716"/>
                <a:gd name="T70" fmla="*/ 0 w 1557"/>
                <a:gd name="T71" fmla="*/ 2147483647 h 716"/>
                <a:gd name="T72" fmla="*/ 2147483647 w 1557"/>
                <a:gd name="T73" fmla="*/ 2147483647 h 716"/>
                <a:gd name="T74" fmla="*/ 2147483647 w 1557"/>
                <a:gd name="T75" fmla="*/ 2147483647 h 716"/>
                <a:gd name="T76" fmla="*/ 2147483647 w 1557"/>
                <a:gd name="T77" fmla="*/ 2147483647 h 71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557" h="716">
                  <a:moveTo>
                    <a:pt x="73" y="688"/>
                  </a:moveTo>
                  <a:lnTo>
                    <a:pt x="73" y="688"/>
                  </a:lnTo>
                  <a:lnTo>
                    <a:pt x="110" y="696"/>
                  </a:lnTo>
                  <a:lnTo>
                    <a:pt x="149" y="703"/>
                  </a:lnTo>
                  <a:lnTo>
                    <a:pt x="187" y="709"/>
                  </a:lnTo>
                  <a:lnTo>
                    <a:pt x="226" y="712"/>
                  </a:lnTo>
                  <a:lnTo>
                    <a:pt x="266" y="714"/>
                  </a:lnTo>
                  <a:lnTo>
                    <a:pt x="309" y="716"/>
                  </a:lnTo>
                  <a:lnTo>
                    <a:pt x="349" y="716"/>
                  </a:lnTo>
                  <a:lnTo>
                    <a:pt x="393" y="714"/>
                  </a:lnTo>
                  <a:lnTo>
                    <a:pt x="438" y="712"/>
                  </a:lnTo>
                  <a:lnTo>
                    <a:pt x="482" y="707"/>
                  </a:lnTo>
                  <a:lnTo>
                    <a:pt x="526" y="701"/>
                  </a:lnTo>
                  <a:lnTo>
                    <a:pt x="572" y="694"/>
                  </a:lnTo>
                  <a:lnTo>
                    <a:pt x="618" y="687"/>
                  </a:lnTo>
                  <a:lnTo>
                    <a:pt x="666" y="676"/>
                  </a:lnTo>
                  <a:lnTo>
                    <a:pt x="712" y="663"/>
                  </a:lnTo>
                  <a:lnTo>
                    <a:pt x="760" y="650"/>
                  </a:lnTo>
                  <a:lnTo>
                    <a:pt x="810" y="635"/>
                  </a:lnTo>
                  <a:lnTo>
                    <a:pt x="857" y="617"/>
                  </a:lnTo>
                  <a:lnTo>
                    <a:pt x="907" y="598"/>
                  </a:lnTo>
                  <a:lnTo>
                    <a:pt x="955" y="578"/>
                  </a:lnTo>
                  <a:lnTo>
                    <a:pt x="1005" y="556"/>
                  </a:lnTo>
                  <a:lnTo>
                    <a:pt x="1054" y="532"/>
                  </a:lnTo>
                  <a:lnTo>
                    <a:pt x="1104" y="506"/>
                  </a:lnTo>
                  <a:lnTo>
                    <a:pt x="1156" y="479"/>
                  </a:lnTo>
                  <a:lnTo>
                    <a:pt x="1205" y="447"/>
                  </a:lnTo>
                  <a:lnTo>
                    <a:pt x="1255" y="416"/>
                  </a:lnTo>
                  <a:lnTo>
                    <a:pt x="1307" y="383"/>
                  </a:lnTo>
                  <a:lnTo>
                    <a:pt x="1356" y="346"/>
                  </a:lnTo>
                  <a:lnTo>
                    <a:pt x="1406" y="309"/>
                  </a:lnTo>
                  <a:lnTo>
                    <a:pt x="1456" y="269"/>
                  </a:lnTo>
                  <a:lnTo>
                    <a:pt x="1507" y="226"/>
                  </a:lnTo>
                  <a:lnTo>
                    <a:pt x="1557" y="184"/>
                  </a:lnTo>
                  <a:lnTo>
                    <a:pt x="1417" y="0"/>
                  </a:lnTo>
                  <a:lnTo>
                    <a:pt x="1375" y="38"/>
                  </a:lnTo>
                  <a:lnTo>
                    <a:pt x="1332" y="77"/>
                  </a:lnTo>
                  <a:lnTo>
                    <a:pt x="1288" y="116"/>
                  </a:lnTo>
                  <a:lnTo>
                    <a:pt x="1244" y="153"/>
                  </a:lnTo>
                  <a:lnTo>
                    <a:pt x="1200" y="188"/>
                  </a:lnTo>
                  <a:lnTo>
                    <a:pt x="1156" y="223"/>
                  </a:lnTo>
                  <a:lnTo>
                    <a:pt x="1110" y="256"/>
                  </a:lnTo>
                  <a:lnTo>
                    <a:pt x="1064" y="289"/>
                  </a:lnTo>
                  <a:lnTo>
                    <a:pt x="1018" y="320"/>
                  </a:lnTo>
                  <a:lnTo>
                    <a:pt x="972" y="350"/>
                  </a:lnTo>
                  <a:lnTo>
                    <a:pt x="924" y="379"/>
                  </a:lnTo>
                  <a:lnTo>
                    <a:pt x="878" y="407"/>
                  </a:lnTo>
                  <a:lnTo>
                    <a:pt x="832" y="434"/>
                  </a:lnTo>
                  <a:lnTo>
                    <a:pt x="784" y="458"/>
                  </a:lnTo>
                  <a:lnTo>
                    <a:pt x="738" y="482"/>
                  </a:lnTo>
                  <a:lnTo>
                    <a:pt x="692" y="504"/>
                  </a:lnTo>
                  <a:lnTo>
                    <a:pt x="646" y="526"/>
                  </a:lnTo>
                  <a:lnTo>
                    <a:pt x="598" y="545"/>
                  </a:lnTo>
                  <a:lnTo>
                    <a:pt x="554" y="563"/>
                  </a:lnTo>
                  <a:lnTo>
                    <a:pt x="508" y="580"/>
                  </a:lnTo>
                  <a:lnTo>
                    <a:pt x="462" y="595"/>
                  </a:lnTo>
                  <a:lnTo>
                    <a:pt x="417" y="609"/>
                  </a:lnTo>
                  <a:lnTo>
                    <a:pt x="373" y="620"/>
                  </a:lnTo>
                  <a:lnTo>
                    <a:pt x="331" y="631"/>
                  </a:lnTo>
                  <a:lnTo>
                    <a:pt x="287" y="641"/>
                  </a:lnTo>
                  <a:lnTo>
                    <a:pt x="244" y="648"/>
                  </a:lnTo>
                  <a:lnTo>
                    <a:pt x="204" y="653"/>
                  </a:lnTo>
                  <a:lnTo>
                    <a:pt x="163" y="657"/>
                  </a:lnTo>
                  <a:lnTo>
                    <a:pt x="123" y="661"/>
                  </a:lnTo>
                  <a:lnTo>
                    <a:pt x="84" y="661"/>
                  </a:lnTo>
                  <a:lnTo>
                    <a:pt x="47" y="659"/>
                  </a:lnTo>
                  <a:lnTo>
                    <a:pt x="11" y="657"/>
                  </a:lnTo>
                  <a:lnTo>
                    <a:pt x="5" y="655"/>
                  </a:lnTo>
                  <a:lnTo>
                    <a:pt x="1" y="657"/>
                  </a:lnTo>
                  <a:lnTo>
                    <a:pt x="0" y="659"/>
                  </a:lnTo>
                  <a:lnTo>
                    <a:pt x="0" y="663"/>
                  </a:lnTo>
                  <a:lnTo>
                    <a:pt x="3" y="666"/>
                  </a:lnTo>
                  <a:lnTo>
                    <a:pt x="11" y="670"/>
                  </a:lnTo>
                  <a:lnTo>
                    <a:pt x="20" y="674"/>
                  </a:lnTo>
                  <a:lnTo>
                    <a:pt x="33" y="677"/>
                  </a:lnTo>
                  <a:lnTo>
                    <a:pt x="73" y="688"/>
                  </a:lnTo>
                  <a:close/>
                </a:path>
              </a:pathLst>
            </a:custGeom>
            <a:solidFill>
              <a:srgbClr val="0078A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" name="Freeform 33"/>
            <p:cNvSpPr>
              <a:spLocks/>
            </p:cNvSpPr>
            <p:nvPr/>
          </p:nvSpPr>
          <p:spPr bwMode="blackGray">
            <a:xfrm>
              <a:off x="7435925" y="534958"/>
              <a:ext cx="202494" cy="93583"/>
            </a:xfrm>
            <a:custGeom>
              <a:avLst/>
              <a:gdLst>
                <a:gd name="T0" fmla="*/ 2147483647 w 1557"/>
                <a:gd name="T1" fmla="*/ 2147483647 h 716"/>
                <a:gd name="T2" fmla="*/ 2147483647 w 1557"/>
                <a:gd name="T3" fmla="*/ 2147483647 h 716"/>
                <a:gd name="T4" fmla="*/ 2147483647 w 1557"/>
                <a:gd name="T5" fmla="*/ 2147483647 h 716"/>
                <a:gd name="T6" fmla="*/ 2147483647 w 1557"/>
                <a:gd name="T7" fmla="*/ 2147483647 h 716"/>
                <a:gd name="T8" fmla="*/ 2147483647 w 1557"/>
                <a:gd name="T9" fmla="*/ 2147483647 h 716"/>
                <a:gd name="T10" fmla="*/ 2147483647 w 1557"/>
                <a:gd name="T11" fmla="*/ 2147483647 h 716"/>
                <a:gd name="T12" fmla="*/ 2147483647 w 1557"/>
                <a:gd name="T13" fmla="*/ 2147483647 h 716"/>
                <a:gd name="T14" fmla="*/ 2147483647 w 1557"/>
                <a:gd name="T15" fmla="*/ 2147483647 h 716"/>
                <a:gd name="T16" fmla="*/ 2147483647 w 1557"/>
                <a:gd name="T17" fmla="*/ 2147483647 h 716"/>
                <a:gd name="T18" fmla="*/ 2147483647 w 1557"/>
                <a:gd name="T19" fmla="*/ 2147483647 h 716"/>
                <a:gd name="T20" fmla="*/ 2147483647 w 1557"/>
                <a:gd name="T21" fmla="*/ 2147483647 h 716"/>
                <a:gd name="T22" fmla="*/ 2147483647 w 1557"/>
                <a:gd name="T23" fmla="*/ 2147483647 h 716"/>
                <a:gd name="T24" fmla="*/ 2147483647 w 1557"/>
                <a:gd name="T25" fmla="*/ 2147483647 h 716"/>
                <a:gd name="T26" fmla="*/ 2147483647 w 1557"/>
                <a:gd name="T27" fmla="*/ 2147483647 h 716"/>
                <a:gd name="T28" fmla="*/ 2147483647 w 1557"/>
                <a:gd name="T29" fmla="*/ 2147483647 h 716"/>
                <a:gd name="T30" fmla="*/ 2147483647 w 1557"/>
                <a:gd name="T31" fmla="*/ 2147483647 h 716"/>
                <a:gd name="T32" fmla="*/ 2147483647 w 1557"/>
                <a:gd name="T33" fmla="*/ 2147483647 h 716"/>
                <a:gd name="T34" fmla="*/ 2147483647 w 1557"/>
                <a:gd name="T35" fmla="*/ 0 h 716"/>
                <a:gd name="T36" fmla="*/ 2147483647 w 1557"/>
                <a:gd name="T37" fmla="*/ 2147483647 h 716"/>
                <a:gd name="T38" fmla="*/ 2147483647 w 1557"/>
                <a:gd name="T39" fmla="*/ 2147483647 h 716"/>
                <a:gd name="T40" fmla="*/ 2147483647 w 1557"/>
                <a:gd name="T41" fmla="*/ 2147483647 h 716"/>
                <a:gd name="T42" fmla="*/ 2147483647 w 1557"/>
                <a:gd name="T43" fmla="*/ 2147483647 h 716"/>
                <a:gd name="T44" fmla="*/ 2147483647 w 1557"/>
                <a:gd name="T45" fmla="*/ 2147483647 h 716"/>
                <a:gd name="T46" fmla="*/ 2147483647 w 1557"/>
                <a:gd name="T47" fmla="*/ 2147483647 h 716"/>
                <a:gd name="T48" fmla="*/ 2147483647 w 1557"/>
                <a:gd name="T49" fmla="*/ 2147483647 h 716"/>
                <a:gd name="T50" fmla="*/ 2147483647 w 1557"/>
                <a:gd name="T51" fmla="*/ 2147483647 h 716"/>
                <a:gd name="T52" fmla="*/ 2147483647 w 1557"/>
                <a:gd name="T53" fmla="*/ 2147483647 h 716"/>
                <a:gd name="T54" fmla="*/ 2147483647 w 1557"/>
                <a:gd name="T55" fmla="*/ 2147483647 h 716"/>
                <a:gd name="T56" fmla="*/ 2147483647 w 1557"/>
                <a:gd name="T57" fmla="*/ 2147483647 h 716"/>
                <a:gd name="T58" fmla="*/ 2147483647 w 1557"/>
                <a:gd name="T59" fmla="*/ 2147483647 h 716"/>
                <a:gd name="T60" fmla="*/ 2147483647 w 1557"/>
                <a:gd name="T61" fmla="*/ 2147483647 h 716"/>
                <a:gd name="T62" fmla="*/ 2147483647 w 1557"/>
                <a:gd name="T63" fmla="*/ 2147483647 h 716"/>
                <a:gd name="T64" fmla="*/ 2147483647 w 1557"/>
                <a:gd name="T65" fmla="*/ 2147483647 h 716"/>
                <a:gd name="T66" fmla="*/ 2147483647 w 1557"/>
                <a:gd name="T67" fmla="*/ 2147483647 h 716"/>
                <a:gd name="T68" fmla="*/ 2147483647 w 1557"/>
                <a:gd name="T69" fmla="*/ 2147483647 h 716"/>
                <a:gd name="T70" fmla="*/ 0 w 1557"/>
                <a:gd name="T71" fmla="*/ 2147483647 h 716"/>
                <a:gd name="T72" fmla="*/ 2147483647 w 1557"/>
                <a:gd name="T73" fmla="*/ 2147483647 h 716"/>
                <a:gd name="T74" fmla="*/ 2147483647 w 1557"/>
                <a:gd name="T75" fmla="*/ 2147483647 h 716"/>
                <a:gd name="T76" fmla="*/ 2147483647 w 1557"/>
                <a:gd name="T77" fmla="*/ 2147483647 h 71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557" h="716">
                  <a:moveTo>
                    <a:pt x="73" y="688"/>
                  </a:moveTo>
                  <a:lnTo>
                    <a:pt x="73" y="688"/>
                  </a:lnTo>
                  <a:lnTo>
                    <a:pt x="110" y="696"/>
                  </a:lnTo>
                  <a:lnTo>
                    <a:pt x="149" y="703"/>
                  </a:lnTo>
                  <a:lnTo>
                    <a:pt x="187" y="709"/>
                  </a:lnTo>
                  <a:lnTo>
                    <a:pt x="226" y="712"/>
                  </a:lnTo>
                  <a:lnTo>
                    <a:pt x="266" y="714"/>
                  </a:lnTo>
                  <a:lnTo>
                    <a:pt x="309" y="716"/>
                  </a:lnTo>
                  <a:lnTo>
                    <a:pt x="349" y="716"/>
                  </a:lnTo>
                  <a:lnTo>
                    <a:pt x="393" y="714"/>
                  </a:lnTo>
                  <a:lnTo>
                    <a:pt x="438" y="712"/>
                  </a:lnTo>
                  <a:lnTo>
                    <a:pt x="482" y="707"/>
                  </a:lnTo>
                  <a:lnTo>
                    <a:pt x="526" y="701"/>
                  </a:lnTo>
                  <a:lnTo>
                    <a:pt x="572" y="694"/>
                  </a:lnTo>
                  <a:lnTo>
                    <a:pt x="618" y="687"/>
                  </a:lnTo>
                  <a:lnTo>
                    <a:pt x="666" y="676"/>
                  </a:lnTo>
                  <a:lnTo>
                    <a:pt x="712" y="663"/>
                  </a:lnTo>
                  <a:lnTo>
                    <a:pt x="760" y="650"/>
                  </a:lnTo>
                  <a:lnTo>
                    <a:pt x="810" y="635"/>
                  </a:lnTo>
                  <a:lnTo>
                    <a:pt x="857" y="617"/>
                  </a:lnTo>
                  <a:lnTo>
                    <a:pt x="907" y="598"/>
                  </a:lnTo>
                  <a:lnTo>
                    <a:pt x="955" y="578"/>
                  </a:lnTo>
                  <a:lnTo>
                    <a:pt x="1005" y="556"/>
                  </a:lnTo>
                  <a:lnTo>
                    <a:pt x="1054" y="532"/>
                  </a:lnTo>
                  <a:lnTo>
                    <a:pt x="1104" y="506"/>
                  </a:lnTo>
                  <a:lnTo>
                    <a:pt x="1156" y="479"/>
                  </a:lnTo>
                  <a:lnTo>
                    <a:pt x="1205" y="447"/>
                  </a:lnTo>
                  <a:lnTo>
                    <a:pt x="1255" y="416"/>
                  </a:lnTo>
                  <a:lnTo>
                    <a:pt x="1307" y="383"/>
                  </a:lnTo>
                  <a:lnTo>
                    <a:pt x="1356" y="346"/>
                  </a:lnTo>
                  <a:lnTo>
                    <a:pt x="1406" y="309"/>
                  </a:lnTo>
                  <a:lnTo>
                    <a:pt x="1456" y="269"/>
                  </a:lnTo>
                  <a:lnTo>
                    <a:pt x="1507" y="226"/>
                  </a:lnTo>
                  <a:lnTo>
                    <a:pt x="1557" y="184"/>
                  </a:lnTo>
                  <a:lnTo>
                    <a:pt x="1417" y="0"/>
                  </a:lnTo>
                  <a:lnTo>
                    <a:pt x="1375" y="38"/>
                  </a:lnTo>
                  <a:lnTo>
                    <a:pt x="1332" y="77"/>
                  </a:lnTo>
                  <a:lnTo>
                    <a:pt x="1288" y="116"/>
                  </a:lnTo>
                  <a:lnTo>
                    <a:pt x="1244" y="153"/>
                  </a:lnTo>
                  <a:lnTo>
                    <a:pt x="1200" y="188"/>
                  </a:lnTo>
                  <a:lnTo>
                    <a:pt x="1156" y="223"/>
                  </a:lnTo>
                  <a:lnTo>
                    <a:pt x="1110" y="256"/>
                  </a:lnTo>
                  <a:lnTo>
                    <a:pt x="1064" y="289"/>
                  </a:lnTo>
                  <a:lnTo>
                    <a:pt x="1018" y="320"/>
                  </a:lnTo>
                  <a:lnTo>
                    <a:pt x="972" y="350"/>
                  </a:lnTo>
                  <a:lnTo>
                    <a:pt x="924" y="379"/>
                  </a:lnTo>
                  <a:lnTo>
                    <a:pt x="878" y="407"/>
                  </a:lnTo>
                  <a:lnTo>
                    <a:pt x="832" y="434"/>
                  </a:lnTo>
                  <a:lnTo>
                    <a:pt x="784" y="458"/>
                  </a:lnTo>
                  <a:lnTo>
                    <a:pt x="738" y="482"/>
                  </a:lnTo>
                  <a:lnTo>
                    <a:pt x="692" y="504"/>
                  </a:lnTo>
                  <a:lnTo>
                    <a:pt x="646" y="526"/>
                  </a:lnTo>
                  <a:lnTo>
                    <a:pt x="598" y="545"/>
                  </a:lnTo>
                  <a:lnTo>
                    <a:pt x="554" y="563"/>
                  </a:lnTo>
                  <a:lnTo>
                    <a:pt x="508" y="580"/>
                  </a:lnTo>
                  <a:lnTo>
                    <a:pt x="462" y="595"/>
                  </a:lnTo>
                  <a:lnTo>
                    <a:pt x="417" y="609"/>
                  </a:lnTo>
                  <a:lnTo>
                    <a:pt x="373" y="620"/>
                  </a:lnTo>
                  <a:lnTo>
                    <a:pt x="331" y="631"/>
                  </a:lnTo>
                  <a:lnTo>
                    <a:pt x="287" y="641"/>
                  </a:lnTo>
                  <a:lnTo>
                    <a:pt x="244" y="648"/>
                  </a:lnTo>
                  <a:lnTo>
                    <a:pt x="204" y="653"/>
                  </a:lnTo>
                  <a:lnTo>
                    <a:pt x="163" y="657"/>
                  </a:lnTo>
                  <a:lnTo>
                    <a:pt x="123" y="661"/>
                  </a:lnTo>
                  <a:lnTo>
                    <a:pt x="84" y="661"/>
                  </a:lnTo>
                  <a:lnTo>
                    <a:pt x="47" y="659"/>
                  </a:lnTo>
                  <a:lnTo>
                    <a:pt x="11" y="657"/>
                  </a:lnTo>
                  <a:lnTo>
                    <a:pt x="5" y="655"/>
                  </a:lnTo>
                  <a:lnTo>
                    <a:pt x="1" y="657"/>
                  </a:lnTo>
                  <a:lnTo>
                    <a:pt x="0" y="659"/>
                  </a:lnTo>
                  <a:lnTo>
                    <a:pt x="0" y="663"/>
                  </a:lnTo>
                  <a:lnTo>
                    <a:pt x="3" y="666"/>
                  </a:lnTo>
                  <a:lnTo>
                    <a:pt x="11" y="670"/>
                  </a:lnTo>
                  <a:lnTo>
                    <a:pt x="20" y="674"/>
                  </a:lnTo>
                  <a:lnTo>
                    <a:pt x="33" y="677"/>
                  </a:lnTo>
                  <a:lnTo>
                    <a:pt x="73" y="688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" name="Freeform 34"/>
            <p:cNvSpPr>
              <a:spLocks/>
            </p:cNvSpPr>
            <p:nvPr/>
          </p:nvSpPr>
          <p:spPr bwMode="blackGray">
            <a:xfrm>
              <a:off x="7489980" y="267088"/>
              <a:ext cx="250544" cy="93583"/>
            </a:xfrm>
            <a:custGeom>
              <a:avLst/>
              <a:gdLst>
                <a:gd name="T0" fmla="*/ 2147483647 w 1925"/>
                <a:gd name="T1" fmla="*/ 2147483647 h 720"/>
                <a:gd name="T2" fmla="*/ 2147483647 w 1925"/>
                <a:gd name="T3" fmla="*/ 2147483647 h 720"/>
                <a:gd name="T4" fmla="*/ 2147483647 w 1925"/>
                <a:gd name="T5" fmla="*/ 2147483647 h 720"/>
                <a:gd name="T6" fmla="*/ 2147483647 w 1925"/>
                <a:gd name="T7" fmla="*/ 2147483647 h 720"/>
                <a:gd name="T8" fmla="*/ 2147483647 w 1925"/>
                <a:gd name="T9" fmla="*/ 2147483647 h 720"/>
                <a:gd name="T10" fmla="*/ 2147483647 w 1925"/>
                <a:gd name="T11" fmla="*/ 0 h 720"/>
                <a:gd name="T12" fmla="*/ 2147483647 w 1925"/>
                <a:gd name="T13" fmla="*/ 0 h 720"/>
                <a:gd name="T14" fmla="*/ 2147483647 w 1925"/>
                <a:gd name="T15" fmla="*/ 2147483647 h 720"/>
                <a:gd name="T16" fmla="*/ 2147483647 w 1925"/>
                <a:gd name="T17" fmla="*/ 2147483647 h 720"/>
                <a:gd name="T18" fmla="*/ 2147483647 w 1925"/>
                <a:gd name="T19" fmla="*/ 2147483647 h 720"/>
                <a:gd name="T20" fmla="*/ 2147483647 w 1925"/>
                <a:gd name="T21" fmla="*/ 2147483647 h 720"/>
                <a:gd name="T22" fmla="*/ 2147483647 w 1925"/>
                <a:gd name="T23" fmla="*/ 2147483647 h 720"/>
                <a:gd name="T24" fmla="*/ 2147483647 w 1925"/>
                <a:gd name="T25" fmla="*/ 2147483647 h 720"/>
                <a:gd name="T26" fmla="*/ 2147483647 w 1925"/>
                <a:gd name="T27" fmla="*/ 2147483647 h 720"/>
                <a:gd name="T28" fmla="*/ 2147483647 w 1925"/>
                <a:gd name="T29" fmla="*/ 2147483647 h 720"/>
                <a:gd name="T30" fmla="*/ 2147483647 w 1925"/>
                <a:gd name="T31" fmla="*/ 2147483647 h 720"/>
                <a:gd name="T32" fmla="*/ 0 w 1925"/>
                <a:gd name="T33" fmla="*/ 2147483647 h 720"/>
                <a:gd name="T34" fmla="*/ 2147483647 w 1925"/>
                <a:gd name="T35" fmla="*/ 2147483647 h 720"/>
                <a:gd name="T36" fmla="*/ 2147483647 w 1925"/>
                <a:gd name="T37" fmla="*/ 2147483647 h 720"/>
                <a:gd name="T38" fmla="*/ 2147483647 w 1925"/>
                <a:gd name="T39" fmla="*/ 2147483647 h 720"/>
                <a:gd name="T40" fmla="*/ 2147483647 w 1925"/>
                <a:gd name="T41" fmla="*/ 2147483647 h 720"/>
                <a:gd name="T42" fmla="*/ 2147483647 w 1925"/>
                <a:gd name="T43" fmla="*/ 2147483647 h 720"/>
                <a:gd name="T44" fmla="*/ 2147483647 w 1925"/>
                <a:gd name="T45" fmla="*/ 2147483647 h 720"/>
                <a:gd name="T46" fmla="*/ 2147483647 w 1925"/>
                <a:gd name="T47" fmla="*/ 2147483647 h 720"/>
                <a:gd name="T48" fmla="*/ 2147483647 w 1925"/>
                <a:gd name="T49" fmla="*/ 2147483647 h 720"/>
                <a:gd name="T50" fmla="*/ 2147483647 w 1925"/>
                <a:gd name="T51" fmla="*/ 2147483647 h 720"/>
                <a:gd name="T52" fmla="*/ 2147483647 w 1925"/>
                <a:gd name="T53" fmla="*/ 2147483647 h 720"/>
                <a:gd name="T54" fmla="*/ 2147483647 w 1925"/>
                <a:gd name="T55" fmla="*/ 2147483647 h 720"/>
                <a:gd name="T56" fmla="*/ 2147483647 w 1925"/>
                <a:gd name="T57" fmla="*/ 2147483647 h 720"/>
                <a:gd name="T58" fmla="*/ 2147483647 w 1925"/>
                <a:gd name="T59" fmla="*/ 2147483647 h 720"/>
                <a:gd name="T60" fmla="*/ 2147483647 w 1925"/>
                <a:gd name="T61" fmla="*/ 2147483647 h 720"/>
                <a:gd name="T62" fmla="*/ 2147483647 w 1925"/>
                <a:gd name="T63" fmla="*/ 2147483647 h 720"/>
                <a:gd name="T64" fmla="*/ 2147483647 w 1925"/>
                <a:gd name="T65" fmla="*/ 2147483647 h 720"/>
                <a:gd name="T66" fmla="*/ 2147483647 w 1925"/>
                <a:gd name="T67" fmla="*/ 2147483647 h 720"/>
                <a:gd name="T68" fmla="*/ 2147483647 w 1925"/>
                <a:gd name="T69" fmla="*/ 2147483647 h 720"/>
                <a:gd name="T70" fmla="*/ 2147483647 w 1925"/>
                <a:gd name="T71" fmla="*/ 2147483647 h 720"/>
                <a:gd name="T72" fmla="*/ 2147483647 w 1925"/>
                <a:gd name="T73" fmla="*/ 2147483647 h 720"/>
                <a:gd name="T74" fmla="*/ 2147483647 w 1925"/>
                <a:gd name="T75" fmla="*/ 2147483647 h 720"/>
                <a:gd name="T76" fmla="*/ 2147483647 w 1925"/>
                <a:gd name="T77" fmla="*/ 2147483647 h 720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925" h="720">
                  <a:moveTo>
                    <a:pt x="1831" y="115"/>
                  </a:moveTo>
                  <a:lnTo>
                    <a:pt x="1831" y="115"/>
                  </a:lnTo>
                  <a:lnTo>
                    <a:pt x="1785" y="96"/>
                  </a:lnTo>
                  <a:lnTo>
                    <a:pt x="1739" y="78"/>
                  </a:lnTo>
                  <a:lnTo>
                    <a:pt x="1689" y="61"/>
                  </a:lnTo>
                  <a:lnTo>
                    <a:pt x="1640" y="48"/>
                  </a:lnTo>
                  <a:lnTo>
                    <a:pt x="1588" y="35"/>
                  </a:lnTo>
                  <a:lnTo>
                    <a:pt x="1535" y="24"/>
                  </a:lnTo>
                  <a:lnTo>
                    <a:pt x="1481" y="15"/>
                  </a:lnTo>
                  <a:lnTo>
                    <a:pt x="1426" y="10"/>
                  </a:lnTo>
                  <a:lnTo>
                    <a:pt x="1369" y="4"/>
                  </a:lnTo>
                  <a:lnTo>
                    <a:pt x="1312" y="0"/>
                  </a:lnTo>
                  <a:lnTo>
                    <a:pt x="1253" y="0"/>
                  </a:lnTo>
                  <a:lnTo>
                    <a:pt x="1196" y="0"/>
                  </a:lnTo>
                  <a:lnTo>
                    <a:pt x="1135" y="4"/>
                  </a:lnTo>
                  <a:lnTo>
                    <a:pt x="1076" y="10"/>
                  </a:lnTo>
                  <a:lnTo>
                    <a:pt x="1016" y="17"/>
                  </a:lnTo>
                  <a:lnTo>
                    <a:pt x="955" y="26"/>
                  </a:lnTo>
                  <a:lnTo>
                    <a:pt x="894" y="37"/>
                  </a:lnTo>
                  <a:lnTo>
                    <a:pt x="832" y="52"/>
                  </a:lnTo>
                  <a:lnTo>
                    <a:pt x="771" y="69"/>
                  </a:lnTo>
                  <a:lnTo>
                    <a:pt x="708" y="89"/>
                  </a:lnTo>
                  <a:lnTo>
                    <a:pt x="648" y="111"/>
                  </a:lnTo>
                  <a:lnTo>
                    <a:pt x="587" y="135"/>
                  </a:lnTo>
                  <a:lnTo>
                    <a:pt x="524" y="161"/>
                  </a:lnTo>
                  <a:lnTo>
                    <a:pt x="463" y="190"/>
                  </a:lnTo>
                  <a:lnTo>
                    <a:pt x="405" y="223"/>
                  </a:lnTo>
                  <a:lnTo>
                    <a:pt x="344" y="258"/>
                  </a:lnTo>
                  <a:lnTo>
                    <a:pt x="285" y="295"/>
                  </a:lnTo>
                  <a:lnTo>
                    <a:pt x="226" y="336"/>
                  </a:lnTo>
                  <a:lnTo>
                    <a:pt x="167" y="380"/>
                  </a:lnTo>
                  <a:lnTo>
                    <a:pt x="110" y="426"/>
                  </a:lnTo>
                  <a:lnTo>
                    <a:pt x="55" y="476"/>
                  </a:lnTo>
                  <a:lnTo>
                    <a:pt x="0" y="527"/>
                  </a:lnTo>
                  <a:lnTo>
                    <a:pt x="139" y="720"/>
                  </a:lnTo>
                  <a:lnTo>
                    <a:pt x="195" y="665"/>
                  </a:lnTo>
                  <a:lnTo>
                    <a:pt x="252" y="614"/>
                  </a:lnTo>
                  <a:lnTo>
                    <a:pt x="309" y="566"/>
                  </a:lnTo>
                  <a:lnTo>
                    <a:pt x="366" y="520"/>
                  </a:lnTo>
                  <a:lnTo>
                    <a:pt x="425" y="476"/>
                  </a:lnTo>
                  <a:lnTo>
                    <a:pt x="484" y="435"/>
                  </a:lnTo>
                  <a:lnTo>
                    <a:pt x="543" y="396"/>
                  </a:lnTo>
                  <a:lnTo>
                    <a:pt x="603" y="360"/>
                  </a:lnTo>
                  <a:lnTo>
                    <a:pt x="662" y="326"/>
                  </a:lnTo>
                  <a:lnTo>
                    <a:pt x="723" y="295"/>
                  </a:lnTo>
                  <a:lnTo>
                    <a:pt x="784" y="266"/>
                  </a:lnTo>
                  <a:lnTo>
                    <a:pt x="845" y="240"/>
                  </a:lnTo>
                  <a:lnTo>
                    <a:pt x="903" y="216"/>
                  </a:lnTo>
                  <a:lnTo>
                    <a:pt x="964" y="194"/>
                  </a:lnTo>
                  <a:lnTo>
                    <a:pt x="1023" y="175"/>
                  </a:lnTo>
                  <a:lnTo>
                    <a:pt x="1084" y="157"/>
                  </a:lnTo>
                  <a:lnTo>
                    <a:pt x="1143" y="142"/>
                  </a:lnTo>
                  <a:lnTo>
                    <a:pt x="1202" y="129"/>
                  </a:lnTo>
                  <a:lnTo>
                    <a:pt x="1259" y="120"/>
                  </a:lnTo>
                  <a:lnTo>
                    <a:pt x="1316" y="111"/>
                  </a:lnTo>
                  <a:lnTo>
                    <a:pt x="1373" y="105"/>
                  </a:lnTo>
                  <a:lnTo>
                    <a:pt x="1428" y="102"/>
                  </a:lnTo>
                  <a:lnTo>
                    <a:pt x="1481" y="100"/>
                  </a:lnTo>
                  <a:lnTo>
                    <a:pt x="1535" y="100"/>
                  </a:lnTo>
                  <a:lnTo>
                    <a:pt x="1588" y="104"/>
                  </a:lnTo>
                  <a:lnTo>
                    <a:pt x="1638" y="107"/>
                  </a:lnTo>
                  <a:lnTo>
                    <a:pt x="1688" y="115"/>
                  </a:lnTo>
                  <a:lnTo>
                    <a:pt x="1735" y="122"/>
                  </a:lnTo>
                  <a:lnTo>
                    <a:pt x="1783" y="133"/>
                  </a:lnTo>
                  <a:lnTo>
                    <a:pt x="1828" y="146"/>
                  </a:lnTo>
                  <a:lnTo>
                    <a:pt x="1872" y="159"/>
                  </a:lnTo>
                  <a:lnTo>
                    <a:pt x="1912" y="175"/>
                  </a:lnTo>
                  <a:lnTo>
                    <a:pt x="1918" y="177"/>
                  </a:lnTo>
                  <a:lnTo>
                    <a:pt x="1923" y="177"/>
                  </a:lnTo>
                  <a:lnTo>
                    <a:pt x="1925" y="174"/>
                  </a:lnTo>
                  <a:lnTo>
                    <a:pt x="1925" y="170"/>
                  </a:lnTo>
                  <a:lnTo>
                    <a:pt x="1921" y="164"/>
                  </a:lnTo>
                  <a:lnTo>
                    <a:pt x="1914" y="157"/>
                  </a:lnTo>
                  <a:lnTo>
                    <a:pt x="1905" y="150"/>
                  </a:lnTo>
                  <a:lnTo>
                    <a:pt x="1888" y="142"/>
                  </a:lnTo>
                  <a:lnTo>
                    <a:pt x="1831" y="115"/>
                  </a:lnTo>
                  <a:close/>
                </a:path>
              </a:pathLst>
            </a:custGeom>
            <a:solidFill>
              <a:srgbClr val="0078A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" name="Freeform 35"/>
            <p:cNvSpPr>
              <a:spLocks/>
            </p:cNvSpPr>
            <p:nvPr/>
          </p:nvSpPr>
          <p:spPr bwMode="blackGray">
            <a:xfrm>
              <a:off x="7489980" y="267088"/>
              <a:ext cx="250544" cy="93583"/>
            </a:xfrm>
            <a:custGeom>
              <a:avLst/>
              <a:gdLst>
                <a:gd name="T0" fmla="*/ 2147483647 w 1925"/>
                <a:gd name="T1" fmla="*/ 2147483647 h 720"/>
                <a:gd name="T2" fmla="*/ 2147483647 w 1925"/>
                <a:gd name="T3" fmla="*/ 2147483647 h 720"/>
                <a:gd name="T4" fmla="*/ 2147483647 w 1925"/>
                <a:gd name="T5" fmla="*/ 2147483647 h 720"/>
                <a:gd name="T6" fmla="*/ 2147483647 w 1925"/>
                <a:gd name="T7" fmla="*/ 2147483647 h 720"/>
                <a:gd name="T8" fmla="*/ 2147483647 w 1925"/>
                <a:gd name="T9" fmla="*/ 2147483647 h 720"/>
                <a:gd name="T10" fmla="*/ 2147483647 w 1925"/>
                <a:gd name="T11" fmla="*/ 0 h 720"/>
                <a:gd name="T12" fmla="*/ 2147483647 w 1925"/>
                <a:gd name="T13" fmla="*/ 0 h 720"/>
                <a:gd name="T14" fmla="*/ 2147483647 w 1925"/>
                <a:gd name="T15" fmla="*/ 2147483647 h 720"/>
                <a:gd name="T16" fmla="*/ 2147483647 w 1925"/>
                <a:gd name="T17" fmla="*/ 2147483647 h 720"/>
                <a:gd name="T18" fmla="*/ 2147483647 w 1925"/>
                <a:gd name="T19" fmla="*/ 2147483647 h 720"/>
                <a:gd name="T20" fmla="*/ 2147483647 w 1925"/>
                <a:gd name="T21" fmla="*/ 2147483647 h 720"/>
                <a:gd name="T22" fmla="*/ 2147483647 w 1925"/>
                <a:gd name="T23" fmla="*/ 2147483647 h 720"/>
                <a:gd name="T24" fmla="*/ 2147483647 w 1925"/>
                <a:gd name="T25" fmla="*/ 2147483647 h 720"/>
                <a:gd name="T26" fmla="*/ 2147483647 w 1925"/>
                <a:gd name="T27" fmla="*/ 2147483647 h 720"/>
                <a:gd name="T28" fmla="*/ 2147483647 w 1925"/>
                <a:gd name="T29" fmla="*/ 2147483647 h 720"/>
                <a:gd name="T30" fmla="*/ 2147483647 w 1925"/>
                <a:gd name="T31" fmla="*/ 2147483647 h 720"/>
                <a:gd name="T32" fmla="*/ 0 w 1925"/>
                <a:gd name="T33" fmla="*/ 2147483647 h 720"/>
                <a:gd name="T34" fmla="*/ 2147483647 w 1925"/>
                <a:gd name="T35" fmla="*/ 2147483647 h 720"/>
                <a:gd name="T36" fmla="*/ 2147483647 w 1925"/>
                <a:gd name="T37" fmla="*/ 2147483647 h 720"/>
                <a:gd name="T38" fmla="*/ 2147483647 w 1925"/>
                <a:gd name="T39" fmla="*/ 2147483647 h 720"/>
                <a:gd name="T40" fmla="*/ 2147483647 w 1925"/>
                <a:gd name="T41" fmla="*/ 2147483647 h 720"/>
                <a:gd name="T42" fmla="*/ 2147483647 w 1925"/>
                <a:gd name="T43" fmla="*/ 2147483647 h 720"/>
                <a:gd name="T44" fmla="*/ 2147483647 w 1925"/>
                <a:gd name="T45" fmla="*/ 2147483647 h 720"/>
                <a:gd name="T46" fmla="*/ 2147483647 w 1925"/>
                <a:gd name="T47" fmla="*/ 2147483647 h 720"/>
                <a:gd name="T48" fmla="*/ 2147483647 w 1925"/>
                <a:gd name="T49" fmla="*/ 2147483647 h 720"/>
                <a:gd name="T50" fmla="*/ 2147483647 w 1925"/>
                <a:gd name="T51" fmla="*/ 2147483647 h 720"/>
                <a:gd name="T52" fmla="*/ 2147483647 w 1925"/>
                <a:gd name="T53" fmla="*/ 2147483647 h 720"/>
                <a:gd name="T54" fmla="*/ 2147483647 w 1925"/>
                <a:gd name="T55" fmla="*/ 2147483647 h 720"/>
                <a:gd name="T56" fmla="*/ 2147483647 w 1925"/>
                <a:gd name="T57" fmla="*/ 2147483647 h 720"/>
                <a:gd name="T58" fmla="*/ 2147483647 w 1925"/>
                <a:gd name="T59" fmla="*/ 2147483647 h 720"/>
                <a:gd name="T60" fmla="*/ 2147483647 w 1925"/>
                <a:gd name="T61" fmla="*/ 2147483647 h 720"/>
                <a:gd name="T62" fmla="*/ 2147483647 w 1925"/>
                <a:gd name="T63" fmla="*/ 2147483647 h 720"/>
                <a:gd name="T64" fmla="*/ 2147483647 w 1925"/>
                <a:gd name="T65" fmla="*/ 2147483647 h 720"/>
                <a:gd name="T66" fmla="*/ 2147483647 w 1925"/>
                <a:gd name="T67" fmla="*/ 2147483647 h 720"/>
                <a:gd name="T68" fmla="*/ 2147483647 w 1925"/>
                <a:gd name="T69" fmla="*/ 2147483647 h 720"/>
                <a:gd name="T70" fmla="*/ 2147483647 w 1925"/>
                <a:gd name="T71" fmla="*/ 2147483647 h 720"/>
                <a:gd name="T72" fmla="*/ 2147483647 w 1925"/>
                <a:gd name="T73" fmla="*/ 2147483647 h 720"/>
                <a:gd name="T74" fmla="*/ 2147483647 w 1925"/>
                <a:gd name="T75" fmla="*/ 2147483647 h 720"/>
                <a:gd name="T76" fmla="*/ 2147483647 w 1925"/>
                <a:gd name="T77" fmla="*/ 2147483647 h 720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925" h="720">
                  <a:moveTo>
                    <a:pt x="1831" y="115"/>
                  </a:moveTo>
                  <a:lnTo>
                    <a:pt x="1831" y="115"/>
                  </a:lnTo>
                  <a:lnTo>
                    <a:pt x="1785" y="96"/>
                  </a:lnTo>
                  <a:lnTo>
                    <a:pt x="1739" y="78"/>
                  </a:lnTo>
                  <a:lnTo>
                    <a:pt x="1689" y="61"/>
                  </a:lnTo>
                  <a:lnTo>
                    <a:pt x="1640" y="48"/>
                  </a:lnTo>
                  <a:lnTo>
                    <a:pt x="1588" y="35"/>
                  </a:lnTo>
                  <a:lnTo>
                    <a:pt x="1535" y="24"/>
                  </a:lnTo>
                  <a:lnTo>
                    <a:pt x="1481" y="15"/>
                  </a:lnTo>
                  <a:lnTo>
                    <a:pt x="1426" y="10"/>
                  </a:lnTo>
                  <a:lnTo>
                    <a:pt x="1369" y="4"/>
                  </a:lnTo>
                  <a:lnTo>
                    <a:pt x="1312" y="0"/>
                  </a:lnTo>
                  <a:lnTo>
                    <a:pt x="1253" y="0"/>
                  </a:lnTo>
                  <a:lnTo>
                    <a:pt x="1196" y="0"/>
                  </a:lnTo>
                  <a:lnTo>
                    <a:pt x="1135" y="4"/>
                  </a:lnTo>
                  <a:lnTo>
                    <a:pt x="1076" y="10"/>
                  </a:lnTo>
                  <a:lnTo>
                    <a:pt x="1016" y="17"/>
                  </a:lnTo>
                  <a:lnTo>
                    <a:pt x="955" y="26"/>
                  </a:lnTo>
                  <a:lnTo>
                    <a:pt x="894" y="37"/>
                  </a:lnTo>
                  <a:lnTo>
                    <a:pt x="832" y="52"/>
                  </a:lnTo>
                  <a:lnTo>
                    <a:pt x="771" y="69"/>
                  </a:lnTo>
                  <a:lnTo>
                    <a:pt x="708" y="89"/>
                  </a:lnTo>
                  <a:lnTo>
                    <a:pt x="648" y="111"/>
                  </a:lnTo>
                  <a:lnTo>
                    <a:pt x="587" y="135"/>
                  </a:lnTo>
                  <a:lnTo>
                    <a:pt x="524" y="161"/>
                  </a:lnTo>
                  <a:lnTo>
                    <a:pt x="463" y="190"/>
                  </a:lnTo>
                  <a:lnTo>
                    <a:pt x="405" y="223"/>
                  </a:lnTo>
                  <a:lnTo>
                    <a:pt x="344" y="258"/>
                  </a:lnTo>
                  <a:lnTo>
                    <a:pt x="285" y="295"/>
                  </a:lnTo>
                  <a:lnTo>
                    <a:pt x="226" y="336"/>
                  </a:lnTo>
                  <a:lnTo>
                    <a:pt x="167" y="380"/>
                  </a:lnTo>
                  <a:lnTo>
                    <a:pt x="110" y="426"/>
                  </a:lnTo>
                  <a:lnTo>
                    <a:pt x="55" y="476"/>
                  </a:lnTo>
                  <a:lnTo>
                    <a:pt x="0" y="527"/>
                  </a:lnTo>
                  <a:lnTo>
                    <a:pt x="139" y="720"/>
                  </a:lnTo>
                  <a:lnTo>
                    <a:pt x="195" y="665"/>
                  </a:lnTo>
                  <a:lnTo>
                    <a:pt x="252" y="614"/>
                  </a:lnTo>
                  <a:lnTo>
                    <a:pt x="309" y="566"/>
                  </a:lnTo>
                  <a:lnTo>
                    <a:pt x="366" y="520"/>
                  </a:lnTo>
                  <a:lnTo>
                    <a:pt x="425" y="476"/>
                  </a:lnTo>
                  <a:lnTo>
                    <a:pt x="484" y="435"/>
                  </a:lnTo>
                  <a:lnTo>
                    <a:pt x="543" y="396"/>
                  </a:lnTo>
                  <a:lnTo>
                    <a:pt x="603" y="360"/>
                  </a:lnTo>
                  <a:lnTo>
                    <a:pt x="662" y="326"/>
                  </a:lnTo>
                  <a:lnTo>
                    <a:pt x="723" y="295"/>
                  </a:lnTo>
                  <a:lnTo>
                    <a:pt x="784" y="266"/>
                  </a:lnTo>
                  <a:lnTo>
                    <a:pt x="845" y="240"/>
                  </a:lnTo>
                  <a:lnTo>
                    <a:pt x="903" y="216"/>
                  </a:lnTo>
                  <a:lnTo>
                    <a:pt x="964" y="194"/>
                  </a:lnTo>
                  <a:lnTo>
                    <a:pt x="1023" y="175"/>
                  </a:lnTo>
                  <a:lnTo>
                    <a:pt x="1084" y="157"/>
                  </a:lnTo>
                  <a:lnTo>
                    <a:pt x="1143" y="142"/>
                  </a:lnTo>
                  <a:lnTo>
                    <a:pt x="1202" y="129"/>
                  </a:lnTo>
                  <a:lnTo>
                    <a:pt x="1259" y="120"/>
                  </a:lnTo>
                  <a:lnTo>
                    <a:pt x="1316" y="111"/>
                  </a:lnTo>
                  <a:lnTo>
                    <a:pt x="1373" y="105"/>
                  </a:lnTo>
                  <a:lnTo>
                    <a:pt x="1428" y="102"/>
                  </a:lnTo>
                  <a:lnTo>
                    <a:pt x="1481" y="100"/>
                  </a:lnTo>
                  <a:lnTo>
                    <a:pt x="1535" y="100"/>
                  </a:lnTo>
                  <a:lnTo>
                    <a:pt x="1588" y="104"/>
                  </a:lnTo>
                  <a:lnTo>
                    <a:pt x="1638" y="107"/>
                  </a:lnTo>
                  <a:lnTo>
                    <a:pt x="1688" y="115"/>
                  </a:lnTo>
                  <a:lnTo>
                    <a:pt x="1735" y="122"/>
                  </a:lnTo>
                  <a:lnTo>
                    <a:pt x="1783" y="133"/>
                  </a:lnTo>
                  <a:lnTo>
                    <a:pt x="1828" y="146"/>
                  </a:lnTo>
                  <a:lnTo>
                    <a:pt x="1872" y="159"/>
                  </a:lnTo>
                  <a:lnTo>
                    <a:pt x="1912" y="175"/>
                  </a:lnTo>
                  <a:lnTo>
                    <a:pt x="1918" y="177"/>
                  </a:lnTo>
                  <a:lnTo>
                    <a:pt x="1923" y="177"/>
                  </a:lnTo>
                  <a:lnTo>
                    <a:pt x="1925" y="174"/>
                  </a:lnTo>
                  <a:lnTo>
                    <a:pt x="1925" y="170"/>
                  </a:lnTo>
                  <a:lnTo>
                    <a:pt x="1921" y="164"/>
                  </a:lnTo>
                  <a:lnTo>
                    <a:pt x="1914" y="157"/>
                  </a:lnTo>
                  <a:lnTo>
                    <a:pt x="1905" y="150"/>
                  </a:lnTo>
                  <a:lnTo>
                    <a:pt x="1888" y="142"/>
                  </a:lnTo>
                  <a:lnTo>
                    <a:pt x="1831" y="115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" name="Freeform 36"/>
            <p:cNvSpPr>
              <a:spLocks/>
            </p:cNvSpPr>
            <p:nvPr/>
          </p:nvSpPr>
          <p:spPr bwMode="blackGray">
            <a:xfrm>
              <a:off x="7477968" y="237897"/>
              <a:ext cx="234241" cy="60099"/>
            </a:xfrm>
            <a:custGeom>
              <a:avLst/>
              <a:gdLst>
                <a:gd name="T0" fmla="*/ 2147483647 w 1802"/>
                <a:gd name="T1" fmla="*/ 2147483647 h 459"/>
                <a:gd name="T2" fmla="*/ 2147483647 w 1802"/>
                <a:gd name="T3" fmla="*/ 2147483647 h 459"/>
                <a:gd name="T4" fmla="*/ 2147483647 w 1802"/>
                <a:gd name="T5" fmla="*/ 2147483647 h 459"/>
                <a:gd name="T6" fmla="*/ 2147483647 w 1802"/>
                <a:gd name="T7" fmla="*/ 2147483647 h 459"/>
                <a:gd name="T8" fmla="*/ 2147483647 w 1802"/>
                <a:gd name="T9" fmla="*/ 2147483647 h 459"/>
                <a:gd name="T10" fmla="*/ 2147483647 w 1802"/>
                <a:gd name="T11" fmla="*/ 2147483647 h 459"/>
                <a:gd name="T12" fmla="*/ 2147483647 w 1802"/>
                <a:gd name="T13" fmla="*/ 2147483647 h 459"/>
                <a:gd name="T14" fmla="*/ 2147483647 w 1802"/>
                <a:gd name="T15" fmla="*/ 2147483647 h 459"/>
                <a:gd name="T16" fmla="*/ 2147483647 w 1802"/>
                <a:gd name="T17" fmla="*/ 2147483647 h 459"/>
                <a:gd name="T18" fmla="*/ 2147483647 w 1802"/>
                <a:gd name="T19" fmla="*/ 2147483647 h 459"/>
                <a:gd name="T20" fmla="*/ 2147483647 w 1802"/>
                <a:gd name="T21" fmla="*/ 2147483647 h 459"/>
                <a:gd name="T22" fmla="*/ 2147483647 w 1802"/>
                <a:gd name="T23" fmla="*/ 2147483647 h 459"/>
                <a:gd name="T24" fmla="*/ 2147483647 w 1802"/>
                <a:gd name="T25" fmla="*/ 2147483647 h 459"/>
                <a:gd name="T26" fmla="*/ 2147483647 w 1802"/>
                <a:gd name="T27" fmla="*/ 2147483647 h 459"/>
                <a:gd name="T28" fmla="*/ 2147483647 w 1802"/>
                <a:gd name="T29" fmla="*/ 2147483647 h 459"/>
                <a:gd name="T30" fmla="*/ 2147483647 w 1802"/>
                <a:gd name="T31" fmla="*/ 2147483647 h 459"/>
                <a:gd name="T32" fmla="*/ 0 w 1802"/>
                <a:gd name="T33" fmla="*/ 2147483647 h 459"/>
                <a:gd name="T34" fmla="*/ 2147483647 w 1802"/>
                <a:gd name="T35" fmla="*/ 2147483647 h 459"/>
                <a:gd name="T36" fmla="*/ 2147483647 w 1802"/>
                <a:gd name="T37" fmla="*/ 2147483647 h 459"/>
                <a:gd name="T38" fmla="*/ 2147483647 w 1802"/>
                <a:gd name="T39" fmla="*/ 2147483647 h 459"/>
                <a:gd name="T40" fmla="*/ 2147483647 w 1802"/>
                <a:gd name="T41" fmla="*/ 2147483647 h 459"/>
                <a:gd name="T42" fmla="*/ 2147483647 w 1802"/>
                <a:gd name="T43" fmla="*/ 2147483647 h 459"/>
                <a:gd name="T44" fmla="*/ 2147483647 w 1802"/>
                <a:gd name="T45" fmla="*/ 2147483647 h 459"/>
                <a:gd name="T46" fmla="*/ 2147483647 w 1802"/>
                <a:gd name="T47" fmla="*/ 2147483647 h 459"/>
                <a:gd name="T48" fmla="*/ 2147483647 w 1802"/>
                <a:gd name="T49" fmla="*/ 2147483647 h 459"/>
                <a:gd name="T50" fmla="*/ 2147483647 w 1802"/>
                <a:gd name="T51" fmla="*/ 2147483647 h 459"/>
                <a:gd name="T52" fmla="*/ 2147483647 w 1802"/>
                <a:gd name="T53" fmla="*/ 2147483647 h 459"/>
                <a:gd name="T54" fmla="*/ 2147483647 w 1802"/>
                <a:gd name="T55" fmla="*/ 2147483647 h 459"/>
                <a:gd name="T56" fmla="*/ 2147483647 w 1802"/>
                <a:gd name="T57" fmla="*/ 2147483647 h 459"/>
                <a:gd name="T58" fmla="*/ 2147483647 w 1802"/>
                <a:gd name="T59" fmla="*/ 2147483647 h 459"/>
                <a:gd name="T60" fmla="*/ 2147483647 w 1802"/>
                <a:gd name="T61" fmla="*/ 2147483647 h 459"/>
                <a:gd name="T62" fmla="*/ 2147483647 w 1802"/>
                <a:gd name="T63" fmla="*/ 2147483647 h 459"/>
                <a:gd name="T64" fmla="*/ 2147483647 w 1802"/>
                <a:gd name="T65" fmla="*/ 2147483647 h 459"/>
                <a:gd name="T66" fmla="*/ 2147483647 w 1802"/>
                <a:gd name="T67" fmla="*/ 2147483647 h 459"/>
                <a:gd name="T68" fmla="*/ 2147483647 w 1802"/>
                <a:gd name="T69" fmla="*/ 2147483647 h 459"/>
                <a:gd name="T70" fmla="*/ 2147483647 w 1802"/>
                <a:gd name="T71" fmla="*/ 2147483647 h 459"/>
                <a:gd name="T72" fmla="*/ 2147483647 w 1802"/>
                <a:gd name="T73" fmla="*/ 2147483647 h 459"/>
                <a:gd name="T74" fmla="*/ 2147483647 w 1802"/>
                <a:gd name="T75" fmla="*/ 2147483647 h 459"/>
                <a:gd name="T76" fmla="*/ 2147483647 w 1802"/>
                <a:gd name="T77" fmla="*/ 2147483647 h 459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802" h="459">
                  <a:moveTo>
                    <a:pt x="1725" y="175"/>
                  </a:moveTo>
                  <a:lnTo>
                    <a:pt x="1725" y="175"/>
                  </a:lnTo>
                  <a:lnTo>
                    <a:pt x="1666" y="150"/>
                  </a:lnTo>
                  <a:lnTo>
                    <a:pt x="1607" y="126"/>
                  </a:lnTo>
                  <a:lnTo>
                    <a:pt x="1548" y="104"/>
                  </a:lnTo>
                  <a:lnTo>
                    <a:pt x="1489" y="85"/>
                  </a:lnTo>
                  <a:lnTo>
                    <a:pt x="1430" y="69"/>
                  </a:lnTo>
                  <a:lnTo>
                    <a:pt x="1371" y="52"/>
                  </a:lnTo>
                  <a:lnTo>
                    <a:pt x="1312" y="39"/>
                  </a:lnTo>
                  <a:lnTo>
                    <a:pt x="1255" y="28"/>
                  </a:lnTo>
                  <a:lnTo>
                    <a:pt x="1196" y="19"/>
                  </a:lnTo>
                  <a:lnTo>
                    <a:pt x="1137" y="11"/>
                  </a:lnTo>
                  <a:lnTo>
                    <a:pt x="1080" y="6"/>
                  </a:lnTo>
                  <a:lnTo>
                    <a:pt x="1023" y="2"/>
                  </a:lnTo>
                  <a:lnTo>
                    <a:pt x="966" y="0"/>
                  </a:lnTo>
                  <a:lnTo>
                    <a:pt x="909" y="2"/>
                  </a:lnTo>
                  <a:lnTo>
                    <a:pt x="852" y="4"/>
                  </a:lnTo>
                  <a:lnTo>
                    <a:pt x="797" y="6"/>
                  </a:lnTo>
                  <a:lnTo>
                    <a:pt x="742" y="11"/>
                  </a:lnTo>
                  <a:lnTo>
                    <a:pt x="686" y="19"/>
                  </a:lnTo>
                  <a:lnTo>
                    <a:pt x="633" y="28"/>
                  </a:lnTo>
                  <a:lnTo>
                    <a:pt x="580" y="37"/>
                  </a:lnTo>
                  <a:lnTo>
                    <a:pt x="526" y="50"/>
                  </a:lnTo>
                  <a:lnTo>
                    <a:pt x="475" y="63"/>
                  </a:lnTo>
                  <a:lnTo>
                    <a:pt x="423" y="78"/>
                  </a:lnTo>
                  <a:lnTo>
                    <a:pt x="372" y="94"/>
                  </a:lnTo>
                  <a:lnTo>
                    <a:pt x="322" y="113"/>
                  </a:lnTo>
                  <a:lnTo>
                    <a:pt x="274" y="131"/>
                  </a:lnTo>
                  <a:lnTo>
                    <a:pt x="226" y="151"/>
                  </a:lnTo>
                  <a:lnTo>
                    <a:pt x="178" y="174"/>
                  </a:lnTo>
                  <a:lnTo>
                    <a:pt x="132" y="197"/>
                  </a:lnTo>
                  <a:lnTo>
                    <a:pt x="88" y="221"/>
                  </a:lnTo>
                  <a:lnTo>
                    <a:pt x="44" y="247"/>
                  </a:lnTo>
                  <a:lnTo>
                    <a:pt x="0" y="273"/>
                  </a:lnTo>
                  <a:lnTo>
                    <a:pt x="140" y="459"/>
                  </a:lnTo>
                  <a:lnTo>
                    <a:pt x="186" y="428"/>
                  </a:lnTo>
                  <a:lnTo>
                    <a:pt x="232" y="398"/>
                  </a:lnTo>
                  <a:lnTo>
                    <a:pt x="279" y="371"/>
                  </a:lnTo>
                  <a:lnTo>
                    <a:pt x="327" y="343"/>
                  </a:lnTo>
                  <a:lnTo>
                    <a:pt x="377" y="319"/>
                  </a:lnTo>
                  <a:lnTo>
                    <a:pt x="427" y="295"/>
                  </a:lnTo>
                  <a:lnTo>
                    <a:pt x="476" y="273"/>
                  </a:lnTo>
                  <a:lnTo>
                    <a:pt x="528" y="251"/>
                  </a:lnTo>
                  <a:lnTo>
                    <a:pt x="580" y="232"/>
                  </a:lnTo>
                  <a:lnTo>
                    <a:pt x="633" y="214"/>
                  </a:lnTo>
                  <a:lnTo>
                    <a:pt x="686" y="197"/>
                  </a:lnTo>
                  <a:lnTo>
                    <a:pt x="740" y="183"/>
                  </a:lnTo>
                  <a:lnTo>
                    <a:pt x="793" y="170"/>
                  </a:lnTo>
                  <a:lnTo>
                    <a:pt x="846" y="159"/>
                  </a:lnTo>
                  <a:lnTo>
                    <a:pt x="902" y="148"/>
                  </a:lnTo>
                  <a:lnTo>
                    <a:pt x="955" y="140"/>
                  </a:lnTo>
                  <a:lnTo>
                    <a:pt x="1010" y="133"/>
                  </a:lnTo>
                  <a:lnTo>
                    <a:pt x="1064" y="128"/>
                  </a:lnTo>
                  <a:lnTo>
                    <a:pt x="1119" y="124"/>
                  </a:lnTo>
                  <a:lnTo>
                    <a:pt x="1172" y="122"/>
                  </a:lnTo>
                  <a:lnTo>
                    <a:pt x="1226" y="122"/>
                  </a:lnTo>
                  <a:lnTo>
                    <a:pt x="1279" y="124"/>
                  </a:lnTo>
                  <a:lnTo>
                    <a:pt x="1332" y="126"/>
                  </a:lnTo>
                  <a:lnTo>
                    <a:pt x="1386" y="131"/>
                  </a:lnTo>
                  <a:lnTo>
                    <a:pt x="1437" y="137"/>
                  </a:lnTo>
                  <a:lnTo>
                    <a:pt x="1489" y="144"/>
                  </a:lnTo>
                  <a:lnTo>
                    <a:pt x="1540" y="155"/>
                  </a:lnTo>
                  <a:lnTo>
                    <a:pt x="1590" y="166"/>
                  </a:lnTo>
                  <a:lnTo>
                    <a:pt x="1640" y="179"/>
                  </a:lnTo>
                  <a:lnTo>
                    <a:pt x="1688" y="194"/>
                  </a:lnTo>
                  <a:lnTo>
                    <a:pt x="1736" y="210"/>
                  </a:lnTo>
                  <a:lnTo>
                    <a:pt x="1782" y="229"/>
                  </a:lnTo>
                  <a:lnTo>
                    <a:pt x="1791" y="232"/>
                  </a:lnTo>
                  <a:lnTo>
                    <a:pt x="1796" y="232"/>
                  </a:lnTo>
                  <a:lnTo>
                    <a:pt x="1800" y="231"/>
                  </a:lnTo>
                  <a:lnTo>
                    <a:pt x="1802" y="227"/>
                  </a:lnTo>
                  <a:lnTo>
                    <a:pt x="1800" y="221"/>
                  </a:lnTo>
                  <a:lnTo>
                    <a:pt x="1795" y="214"/>
                  </a:lnTo>
                  <a:lnTo>
                    <a:pt x="1783" y="207"/>
                  </a:lnTo>
                  <a:lnTo>
                    <a:pt x="1769" y="197"/>
                  </a:lnTo>
                  <a:lnTo>
                    <a:pt x="1725" y="175"/>
                  </a:lnTo>
                  <a:close/>
                </a:path>
              </a:pathLst>
            </a:custGeom>
            <a:solidFill>
              <a:srgbClr val="0078A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" name="Freeform 37"/>
            <p:cNvSpPr>
              <a:spLocks/>
            </p:cNvSpPr>
            <p:nvPr/>
          </p:nvSpPr>
          <p:spPr bwMode="blackGray">
            <a:xfrm>
              <a:off x="7477968" y="237897"/>
              <a:ext cx="234241" cy="60099"/>
            </a:xfrm>
            <a:custGeom>
              <a:avLst/>
              <a:gdLst>
                <a:gd name="T0" fmla="*/ 2147483647 w 1802"/>
                <a:gd name="T1" fmla="*/ 2147483647 h 459"/>
                <a:gd name="T2" fmla="*/ 2147483647 w 1802"/>
                <a:gd name="T3" fmla="*/ 2147483647 h 459"/>
                <a:gd name="T4" fmla="*/ 2147483647 w 1802"/>
                <a:gd name="T5" fmla="*/ 2147483647 h 459"/>
                <a:gd name="T6" fmla="*/ 2147483647 w 1802"/>
                <a:gd name="T7" fmla="*/ 2147483647 h 459"/>
                <a:gd name="T8" fmla="*/ 2147483647 w 1802"/>
                <a:gd name="T9" fmla="*/ 2147483647 h 459"/>
                <a:gd name="T10" fmla="*/ 2147483647 w 1802"/>
                <a:gd name="T11" fmla="*/ 2147483647 h 459"/>
                <a:gd name="T12" fmla="*/ 2147483647 w 1802"/>
                <a:gd name="T13" fmla="*/ 2147483647 h 459"/>
                <a:gd name="T14" fmla="*/ 2147483647 w 1802"/>
                <a:gd name="T15" fmla="*/ 2147483647 h 459"/>
                <a:gd name="T16" fmla="*/ 2147483647 w 1802"/>
                <a:gd name="T17" fmla="*/ 2147483647 h 459"/>
                <a:gd name="T18" fmla="*/ 2147483647 w 1802"/>
                <a:gd name="T19" fmla="*/ 2147483647 h 459"/>
                <a:gd name="T20" fmla="*/ 2147483647 w 1802"/>
                <a:gd name="T21" fmla="*/ 2147483647 h 459"/>
                <a:gd name="T22" fmla="*/ 2147483647 w 1802"/>
                <a:gd name="T23" fmla="*/ 2147483647 h 459"/>
                <a:gd name="T24" fmla="*/ 2147483647 w 1802"/>
                <a:gd name="T25" fmla="*/ 2147483647 h 459"/>
                <a:gd name="T26" fmla="*/ 2147483647 w 1802"/>
                <a:gd name="T27" fmla="*/ 2147483647 h 459"/>
                <a:gd name="T28" fmla="*/ 2147483647 w 1802"/>
                <a:gd name="T29" fmla="*/ 2147483647 h 459"/>
                <a:gd name="T30" fmla="*/ 2147483647 w 1802"/>
                <a:gd name="T31" fmla="*/ 2147483647 h 459"/>
                <a:gd name="T32" fmla="*/ 0 w 1802"/>
                <a:gd name="T33" fmla="*/ 2147483647 h 459"/>
                <a:gd name="T34" fmla="*/ 2147483647 w 1802"/>
                <a:gd name="T35" fmla="*/ 2147483647 h 459"/>
                <a:gd name="T36" fmla="*/ 2147483647 w 1802"/>
                <a:gd name="T37" fmla="*/ 2147483647 h 459"/>
                <a:gd name="T38" fmla="*/ 2147483647 w 1802"/>
                <a:gd name="T39" fmla="*/ 2147483647 h 459"/>
                <a:gd name="T40" fmla="*/ 2147483647 w 1802"/>
                <a:gd name="T41" fmla="*/ 2147483647 h 459"/>
                <a:gd name="T42" fmla="*/ 2147483647 w 1802"/>
                <a:gd name="T43" fmla="*/ 2147483647 h 459"/>
                <a:gd name="T44" fmla="*/ 2147483647 w 1802"/>
                <a:gd name="T45" fmla="*/ 2147483647 h 459"/>
                <a:gd name="T46" fmla="*/ 2147483647 w 1802"/>
                <a:gd name="T47" fmla="*/ 2147483647 h 459"/>
                <a:gd name="T48" fmla="*/ 2147483647 w 1802"/>
                <a:gd name="T49" fmla="*/ 2147483647 h 459"/>
                <a:gd name="T50" fmla="*/ 2147483647 w 1802"/>
                <a:gd name="T51" fmla="*/ 2147483647 h 459"/>
                <a:gd name="T52" fmla="*/ 2147483647 w 1802"/>
                <a:gd name="T53" fmla="*/ 2147483647 h 459"/>
                <a:gd name="T54" fmla="*/ 2147483647 w 1802"/>
                <a:gd name="T55" fmla="*/ 2147483647 h 459"/>
                <a:gd name="T56" fmla="*/ 2147483647 w 1802"/>
                <a:gd name="T57" fmla="*/ 2147483647 h 459"/>
                <a:gd name="T58" fmla="*/ 2147483647 w 1802"/>
                <a:gd name="T59" fmla="*/ 2147483647 h 459"/>
                <a:gd name="T60" fmla="*/ 2147483647 w 1802"/>
                <a:gd name="T61" fmla="*/ 2147483647 h 459"/>
                <a:gd name="T62" fmla="*/ 2147483647 w 1802"/>
                <a:gd name="T63" fmla="*/ 2147483647 h 459"/>
                <a:gd name="T64" fmla="*/ 2147483647 w 1802"/>
                <a:gd name="T65" fmla="*/ 2147483647 h 459"/>
                <a:gd name="T66" fmla="*/ 2147483647 w 1802"/>
                <a:gd name="T67" fmla="*/ 2147483647 h 459"/>
                <a:gd name="T68" fmla="*/ 2147483647 w 1802"/>
                <a:gd name="T69" fmla="*/ 2147483647 h 459"/>
                <a:gd name="T70" fmla="*/ 2147483647 w 1802"/>
                <a:gd name="T71" fmla="*/ 2147483647 h 459"/>
                <a:gd name="T72" fmla="*/ 2147483647 w 1802"/>
                <a:gd name="T73" fmla="*/ 2147483647 h 459"/>
                <a:gd name="T74" fmla="*/ 2147483647 w 1802"/>
                <a:gd name="T75" fmla="*/ 2147483647 h 459"/>
                <a:gd name="T76" fmla="*/ 2147483647 w 1802"/>
                <a:gd name="T77" fmla="*/ 2147483647 h 459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802" h="459">
                  <a:moveTo>
                    <a:pt x="1725" y="175"/>
                  </a:moveTo>
                  <a:lnTo>
                    <a:pt x="1725" y="175"/>
                  </a:lnTo>
                  <a:lnTo>
                    <a:pt x="1666" y="150"/>
                  </a:lnTo>
                  <a:lnTo>
                    <a:pt x="1607" y="126"/>
                  </a:lnTo>
                  <a:lnTo>
                    <a:pt x="1548" y="104"/>
                  </a:lnTo>
                  <a:lnTo>
                    <a:pt x="1489" y="85"/>
                  </a:lnTo>
                  <a:lnTo>
                    <a:pt x="1430" y="69"/>
                  </a:lnTo>
                  <a:lnTo>
                    <a:pt x="1371" y="52"/>
                  </a:lnTo>
                  <a:lnTo>
                    <a:pt x="1312" y="39"/>
                  </a:lnTo>
                  <a:lnTo>
                    <a:pt x="1255" y="28"/>
                  </a:lnTo>
                  <a:lnTo>
                    <a:pt x="1196" y="19"/>
                  </a:lnTo>
                  <a:lnTo>
                    <a:pt x="1137" y="11"/>
                  </a:lnTo>
                  <a:lnTo>
                    <a:pt x="1080" y="6"/>
                  </a:lnTo>
                  <a:lnTo>
                    <a:pt x="1023" y="2"/>
                  </a:lnTo>
                  <a:lnTo>
                    <a:pt x="966" y="0"/>
                  </a:lnTo>
                  <a:lnTo>
                    <a:pt x="909" y="2"/>
                  </a:lnTo>
                  <a:lnTo>
                    <a:pt x="852" y="4"/>
                  </a:lnTo>
                  <a:lnTo>
                    <a:pt x="797" y="6"/>
                  </a:lnTo>
                  <a:lnTo>
                    <a:pt x="742" y="11"/>
                  </a:lnTo>
                  <a:lnTo>
                    <a:pt x="686" y="19"/>
                  </a:lnTo>
                  <a:lnTo>
                    <a:pt x="633" y="28"/>
                  </a:lnTo>
                  <a:lnTo>
                    <a:pt x="580" y="37"/>
                  </a:lnTo>
                  <a:lnTo>
                    <a:pt x="526" y="50"/>
                  </a:lnTo>
                  <a:lnTo>
                    <a:pt x="475" y="63"/>
                  </a:lnTo>
                  <a:lnTo>
                    <a:pt x="423" y="78"/>
                  </a:lnTo>
                  <a:lnTo>
                    <a:pt x="372" y="94"/>
                  </a:lnTo>
                  <a:lnTo>
                    <a:pt x="322" y="113"/>
                  </a:lnTo>
                  <a:lnTo>
                    <a:pt x="274" y="131"/>
                  </a:lnTo>
                  <a:lnTo>
                    <a:pt x="226" y="151"/>
                  </a:lnTo>
                  <a:lnTo>
                    <a:pt x="178" y="174"/>
                  </a:lnTo>
                  <a:lnTo>
                    <a:pt x="132" y="197"/>
                  </a:lnTo>
                  <a:lnTo>
                    <a:pt x="88" y="221"/>
                  </a:lnTo>
                  <a:lnTo>
                    <a:pt x="44" y="247"/>
                  </a:lnTo>
                  <a:lnTo>
                    <a:pt x="0" y="273"/>
                  </a:lnTo>
                  <a:lnTo>
                    <a:pt x="140" y="459"/>
                  </a:lnTo>
                  <a:lnTo>
                    <a:pt x="186" y="428"/>
                  </a:lnTo>
                  <a:lnTo>
                    <a:pt x="232" y="398"/>
                  </a:lnTo>
                  <a:lnTo>
                    <a:pt x="279" y="371"/>
                  </a:lnTo>
                  <a:lnTo>
                    <a:pt x="327" y="343"/>
                  </a:lnTo>
                  <a:lnTo>
                    <a:pt x="377" y="319"/>
                  </a:lnTo>
                  <a:lnTo>
                    <a:pt x="427" y="295"/>
                  </a:lnTo>
                  <a:lnTo>
                    <a:pt x="476" y="273"/>
                  </a:lnTo>
                  <a:lnTo>
                    <a:pt x="528" y="251"/>
                  </a:lnTo>
                  <a:lnTo>
                    <a:pt x="580" y="232"/>
                  </a:lnTo>
                  <a:lnTo>
                    <a:pt x="633" y="214"/>
                  </a:lnTo>
                  <a:lnTo>
                    <a:pt x="686" y="197"/>
                  </a:lnTo>
                  <a:lnTo>
                    <a:pt x="740" y="183"/>
                  </a:lnTo>
                  <a:lnTo>
                    <a:pt x="793" y="170"/>
                  </a:lnTo>
                  <a:lnTo>
                    <a:pt x="846" y="159"/>
                  </a:lnTo>
                  <a:lnTo>
                    <a:pt x="902" y="148"/>
                  </a:lnTo>
                  <a:lnTo>
                    <a:pt x="955" y="140"/>
                  </a:lnTo>
                  <a:lnTo>
                    <a:pt x="1010" y="133"/>
                  </a:lnTo>
                  <a:lnTo>
                    <a:pt x="1064" y="128"/>
                  </a:lnTo>
                  <a:lnTo>
                    <a:pt x="1119" y="124"/>
                  </a:lnTo>
                  <a:lnTo>
                    <a:pt x="1172" y="122"/>
                  </a:lnTo>
                  <a:lnTo>
                    <a:pt x="1226" y="122"/>
                  </a:lnTo>
                  <a:lnTo>
                    <a:pt x="1279" y="124"/>
                  </a:lnTo>
                  <a:lnTo>
                    <a:pt x="1332" y="126"/>
                  </a:lnTo>
                  <a:lnTo>
                    <a:pt x="1386" y="131"/>
                  </a:lnTo>
                  <a:lnTo>
                    <a:pt x="1437" y="137"/>
                  </a:lnTo>
                  <a:lnTo>
                    <a:pt x="1489" y="144"/>
                  </a:lnTo>
                  <a:lnTo>
                    <a:pt x="1540" y="155"/>
                  </a:lnTo>
                  <a:lnTo>
                    <a:pt x="1590" y="166"/>
                  </a:lnTo>
                  <a:lnTo>
                    <a:pt x="1640" y="179"/>
                  </a:lnTo>
                  <a:lnTo>
                    <a:pt x="1688" y="194"/>
                  </a:lnTo>
                  <a:lnTo>
                    <a:pt x="1736" y="210"/>
                  </a:lnTo>
                  <a:lnTo>
                    <a:pt x="1782" y="229"/>
                  </a:lnTo>
                  <a:lnTo>
                    <a:pt x="1791" y="232"/>
                  </a:lnTo>
                  <a:lnTo>
                    <a:pt x="1796" y="232"/>
                  </a:lnTo>
                  <a:lnTo>
                    <a:pt x="1800" y="231"/>
                  </a:lnTo>
                  <a:lnTo>
                    <a:pt x="1802" y="227"/>
                  </a:lnTo>
                  <a:lnTo>
                    <a:pt x="1800" y="221"/>
                  </a:lnTo>
                  <a:lnTo>
                    <a:pt x="1795" y="214"/>
                  </a:lnTo>
                  <a:lnTo>
                    <a:pt x="1783" y="207"/>
                  </a:lnTo>
                  <a:lnTo>
                    <a:pt x="1769" y="197"/>
                  </a:lnTo>
                  <a:lnTo>
                    <a:pt x="1725" y="175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" name="Freeform 38"/>
            <p:cNvSpPr>
              <a:spLocks/>
            </p:cNvSpPr>
            <p:nvPr/>
          </p:nvSpPr>
          <p:spPr bwMode="blackGray">
            <a:xfrm>
              <a:off x="7545752" y="292845"/>
              <a:ext cx="202494" cy="93583"/>
            </a:xfrm>
            <a:custGeom>
              <a:avLst/>
              <a:gdLst>
                <a:gd name="T0" fmla="*/ 2147483647 w 1561"/>
                <a:gd name="T1" fmla="*/ 2147483647 h 718"/>
                <a:gd name="T2" fmla="*/ 2147483647 w 1561"/>
                <a:gd name="T3" fmla="*/ 2147483647 h 718"/>
                <a:gd name="T4" fmla="*/ 2147483647 w 1561"/>
                <a:gd name="T5" fmla="*/ 2147483647 h 718"/>
                <a:gd name="T6" fmla="*/ 2147483647 w 1561"/>
                <a:gd name="T7" fmla="*/ 0 h 718"/>
                <a:gd name="T8" fmla="*/ 2147483647 w 1561"/>
                <a:gd name="T9" fmla="*/ 2147483647 h 718"/>
                <a:gd name="T10" fmla="*/ 2147483647 w 1561"/>
                <a:gd name="T11" fmla="*/ 2147483647 h 718"/>
                <a:gd name="T12" fmla="*/ 2147483647 w 1561"/>
                <a:gd name="T13" fmla="*/ 2147483647 h 718"/>
                <a:gd name="T14" fmla="*/ 2147483647 w 1561"/>
                <a:gd name="T15" fmla="*/ 2147483647 h 718"/>
                <a:gd name="T16" fmla="*/ 2147483647 w 1561"/>
                <a:gd name="T17" fmla="*/ 2147483647 h 718"/>
                <a:gd name="T18" fmla="*/ 2147483647 w 1561"/>
                <a:gd name="T19" fmla="*/ 2147483647 h 718"/>
                <a:gd name="T20" fmla="*/ 2147483647 w 1561"/>
                <a:gd name="T21" fmla="*/ 2147483647 h 718"/>
                <a:gd name="T22" fmla="*/ 2147483647 w 1561"/>
                <a:gd name="T23" fmla="*/ 2147483647 h 718"/>
                <a:gd name="T24" fmla="*/ 2147483647 w 1561"/>
                <a:gd name="T25" fmla="*/ 2147483647 h 718"/>
                <a:gd name="T26" fmla="*/ 2147483647 w 1561"/>
                <a:gd name="T27" fmla="*/ 2147483647 h 718"/>
                <a:gd name="T28" fmla="*/ 2147483647 w 1561"/>
                <a:gd name="T29" fmla="*/ 2147483647 h 718"/>
                <a:gd name="T30" fmla="*/ 2147483647 w 1561"/>
                <a:gd name="T31" fmla="*/ 2147483647 h 718"/>
                <a:gd name="T32" fmla="*/ 0 w 1561"/>
                <a:gd name="T33" fmla="*/ 2147483647 h 718"/>
                <a:gd name="T34" fmla="*/ 2147483647 w 1561"/>
                <a:gd name="T35" fmla="*/ 2147483647 h 718"/>
                <a:gd name="T36" fmla="*/ 2147483647 w 1561"/>
                <a:gd name="T37" fmla="*/ 2147483647 h 718"/>
                <a:gd name="T38" fmla="*/ 2147483647 w 1561"/>
                <a:gd name="T39" fmla="*/ 2147483647 h 718"/>
                <a:gd name="T40" fmla="*/ 2147483647 w 1561"/>
                <a:gd name="T41" fmla="*/ 2147483647 h 718"/>
                <a:gd name="T42" fmla="*/ 2147483647 w 1561"/>
                <a:gd name="T43" fmla="*/ 2147483647 h 718"/>
                <a:gd name="T44" fmla="*/ 2147483647 w 1561"/>
                <a:gd name="T45" fmla="*/ 2147483647 h 718"/>
                <a:gd name="T46" fmla="*/ 2147483647 w 1561"/>
                <a:gd name="T47" fmla="*/ 2147483647 h 718"/>
                <a:gd name="T48" fmla="*/ 2147483647 w 1561"/>
                <a:gd name="T49" fmla="*/ 2147483647 h 718"/>
                <a:gd name="T50" fmla="*/ 2147483647 w 1561"/>
                <a:gd name="T51" fmla="*/ 2147483647 h 718"/>
                <a:gd name="T52" fmla="*/ 2147483647 w 1561"/>
                <a:gd name="T53" fmla="*/ 2147483647 h 718"/>
                <a:gd name="T54" fmla="*/ 2147483647 w 1561"/>
                <a:gd name="T55" fmla="*/ 2147483647 h 718"/>
                <a:gd name="T56" fmla="*/ 2147483647 w 1561"/>
                <a:gd name="T57" fmla="*/ 2147483647 h 718"/>
                <a:gd name="T58" fmla="*/ 2147483647 w 1561"/>
                <a:gd name="T59" fmla="*/ 2147483647 h 718"/>
                <a:gd name="T60" fmla="*/ 2147483647 w 1561"/>
                <a:gd name="T61" fmla="*/ 2147483647 h 718"/>
                <a:gd name="T62" fmla="*/ 2147483647 w 1561"/>
                <a:gd name="T63" fmla="*/ 2147483647 h 718"/>
                <a:gd name="T64" fmla="*/ 2147483647 w 1561"/>
                <a:gd name="T65" fmla="*/ 2147483647 h 718"/>
                <a:gd name="T66" fmla="*/ 2147483647 w 1561"/>
                <a:gd name="T67" fmla="*/ 2147483647 h 718"/>
                <a:gd name="T68" fmla="*/ 2147483647 w 1561"/>
                <a:gd name="T69" fmla="*/ 2147483647 h 718"/>
                <a:gd name="T70" fmla="*/ 2147483647 w 1561"/>
                <a:gd name="T71" fmla="*/ 2147483647 h 718"/>
                <a:gd name="T72" fmla="*/ 2147483647 w 1561"/>
                <a:gd name="T73" fmla="*/ 2147483647 h 718"/>
                <a:gd name="T74" fmla="*/ 2147483647 w 1561"/>
                <a:gd name="T75" fmla="*/ 2147483647 h 718"/>
                <a:gd name="T76" fmla="*/ 2147483647 w 1561"/>
                <a:gd name="T77" fmla="*/ 2147483647 h 718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561" h="718">
                  <a:moveTo>
                    <a:pt x="1484" y="28"/>
                  </a:moveTo>
                  <a:lnTo>
                    <a:pt x="1484" y="28"/>
                  </a:lnTo>
                  <a:lnTo>
                    <a:pt x="1447" y="20"/>
                  </a:lnTo>
                  <a:lnTo>
                    <a:pt x="1408" y="15"/>
                  </a:lnTo>
                  <a:lnTo>
                    <a:pt x="1369" y="9"/>
                  </a:lnTo>
                  <a:lnTo>
                    <a:pt x="1331" y="6"/>
                  </a:lnTo>
                  <a:lnTo>
                    <a:pt x="1290" y="2"/>
                  </a:lnTo>
                  <a:lnTo>
                    <a:pt x="1248" y="0"/>
                  </a:lnTo>
                  <a:lnTo>
                    <a:pt x="1206" y="0"/>
                  </a:lnTo>
                  <a:lnTo>
                    <a:pt x="1163" y="2"/>
                  </a:lnTo>
                  <a:lnTo>
                    <a:pt x="1119" y="6"/>
                  </a:lnTo>
                  <a:lnTo>
                    <a:pt x="1075" y="9"/>
                  </a:lnTo>
                  <a:lnTo>
                    <a:pt x="1031" y="15"/>
                  </a:lnTo>
                  <a:lnTo>
                    <a:pt x="985" y="22"/>
                  </a:lnTo>
                  <a:lnTo>
                    <a:pt x="939" y="31"/>
                  </a:lnTo>
                  <a:lnTo>
                    <a:pt x="891" y="41"/>
                  </a:lnTo>
                  <a:lnTo>
                    <a:pt x="845" y="54"/>
                  </a:lnTo>
                  <a:lnTo>
                    <a:pt x="797" y="66"/>
                  </a:lnTo>
                  <a:lnTo>
                    <a:pt x="747" y="83"/>
                  </a:lnTo>
                  <a:lnTo>
                    <a:pt x="699" y="100"/>
                  </a:lnTo>
                  <a:lnTo>
                    <a:pt x="650" y="118"/>
                  </a:lnTo>
                  <a:lnTo>
                    <a:pt x="602" y="138"/>
                  </a:lnTo>
                  <a:lnTo>
                    <a:pt x="552" y="160"/>
                  </a:lnTo>
                  <a:lnTo>
                    <a:pt x="502" y="184"/>
                  </a:lnTo>
                  <a:lnTo>
                    <a:pt x="451" y="212"/>
                  </a:lnTo>
                  <a:lnTo>
                    <a:pt x="401" y="240"/>
                  </a:lnTo>
                  <a:lnTo>
                    <a:pt x="351" y="269"/>
                  </a:lnTo>
                  <a:lnTo>
                    <a:pt x="302" y="300"/>
                  </a:lnTo>
                  <a:lnTo>
                    <a:pt x="250" y="333"/>
                  </a:lnTo>
                  <a:lnTo>
                    <a:pt x="200" y="370"/>
                  </a:lnTo>
                  <a:lnTo>
                    <a:pt x="151" y="407"/>
                  </a:lnTo>
                  <a:lnTo>
                    <a:pt x="99" y="448"/>
                  </a:lnTo>
                  <a:lnTo>
                    <a:pt x="50" y="490"/>
                  </a:lnTo>
                  <a:lnTo>
                    <a:pt x="0" y="534"/>
                  </a:lnTo>
                  <a:lnTo>
                    <a:pt x="140" y="718"/>
                  </a:lnTo>
                  <a:lnTo>
                    <a:pt x="182" y="678"/>
                  </a:lnTo>
                  <a:lnTo>
                    <a:pt x="224" y="639"/>
                  </a:lnTo>
                  <a:lnTo>
                    <a:pt x="269" y="601"/>
                  </a:lnTo>
                  <a:lnTo>
                    <a:pt x="313" y="564"/>
                  </a:lnTo>
                  <a:lnTo>
                    <a:pt x="357" y="529"/>
                  </a:lnTo>
                  <a:lnTo>
                    <a:pt x="401" y="494"/>
                  </a:lnTo>
                  <a:lnTo>
                    <a:pt x="447" y="461"/>
                  </a:lnTo>
                  <a:lnTo>
                    <a:pt x="493" y="427"/>
                  </a:lnTo>
                  <a:lnTo>
                    <a:pt x="539" y="396"/>
                  </a:lnTo>
                  <a:lnTo>
                    <a:pt x="585" y="367"/>
                  </a:lnTo>
                  <a:lnTo>
                    <a:pt x="631" y="337"/>
                  </a:lnTo>
                  <a:lnTo>
                    <a:pt x="679" y="310"/>
                  </a:lnTo>
                  <a:lnTo>
                    <a:pt x="725" y="284"/>
                  </a:lnTo>
                  <a:lnTo>
                    <a:pt x="773" y="258"/>
                  </a:lnTo>
                  <a:lnTo>
                    <a:pt x="819" y="234"/>
                  </a:lnTo>
                  <a:lnTo>
                    <a:pt x="865" y="212"/>
                  </a:lnTo>
                  <a:lnTo>
                    <a:pt x="911" y="192"/>
                  </a:lnTo>
                  <a:lnTo>
                    <a:pt x="957" y="171"/>
                  </a:lnTo>
                  <a:lnTo>
                    <a:pt x="1003" y="153"/>
                  </a:lnTo>
                  <a:lnTo>
                    <a:pt x="1049" y="136"/>
                  </a:lnTo>
                  <a:lnTo>
                    <a:pt x="1095" y="122"/>
                  </a:lnTo>
                  <a:lnTo>
                    <a:pt x="1139" y="107"/>
                  </a:lnTo>
                  <a:lnTo>
                    <a:pt x="1183" y="96"/>
                  </a:lnTo>
                  <a:lnTo>
                    <a:pt x="1226" y="85"/>
                  </a:lnTo>
                  <a:lnTo>
                    <a:pt x="1270" y="76"/>
                  </a:lnTo>
                  <a:lnTo>
                    <a:pt x="1310" y="68"/>
                  </a:lnTo>
                  <a:lnTo>
                    <a:pt x="1353" y="63"/>
                  </a:lnTo>
                  <a:lnTo>
                    <a:pt x="1393" y="59"/>
                  </a:lnTo>
                  <a:lnTo>
                    <a:pt x="1432" y="57"/>
                  </a:lnTo>
                  <a:lnTo>
                    <a:pt x="1471" y="55"/>
                  </a:lnTo>
                  <a:lnTo>
                    <a:pt x="1509" y="57"/>
                  </a:lnTo>
                  <a:lnTo>
                    <a:pt x="1546" y="61"/>
                  </a:lnTo>
                  <a:lnTo>
                    <a:pt x="1552" y="61"/>
                  </a:lnTo>
                  <a:lnTo>
                    <a:pt x="1557" y="59"/>
                  </a:lnTo>
                  <a:lnTo>
                    <a:pt x="1559" y="57"/>
                  </a:lnTo>
                  <a:lnTo>
                    <a:pt x="1561" y="55"/>
                  </a:lnTo>
                  <a:lnTo>
                    <a:pt x="1557" y="52"/>
                  </a:lnTo>
                  <a:lnTo>
                    <a:pt x="1553" y="48"/>
                  </a:lnTo>
                  <a:lnTo>
                    <a:pt x="1544" y="44"/>
                  </a:lnTo>
                  <a:lnTo>
                    <a:pt x="1531" y="41"/>
                  </a:lnTo>
                  <a:lnTo>
                    <a:pt x="1484" y="28"/>
                  </a:lnTo>
                  <a:close/>
                </a:path>
              </a:pathLst>
            </a:custGeom>
            <a:solidFill>
              <a:srgbClr val="0078A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" name="Freeform 39"/>
            <p:cNvSpPr>
              <a:spLocks/>
            </p:cNvSpPr>
            <p:nvPr/>
          </p:nvSpPr>
          <p:spPr bwMode="blackGray">
            <a:xfrm>
              <a:off x="7545752" y="292845"/>
              <a:ext cx="202494" cy="93583"/>
            </a:xfrm>
            <a:custGeom>
              <a:avLst/>
              <a:gdLst>
                <a:gd name="T0" fmla="*/ 2147483647 w 1561"/>
                <a:gd name="T1" fmla="*/ 2147483647 h 718"/>
                <a:gd name="T2" fmla="*/ 2147483647 w 1561"/>
                <a:gd name="T3" fmla="*/ 2147483647 h 718"/>
                <a:gd name="T4" fmla="*/ 2147483647 w 1561"/>
                <a:gd name="T5" fmla="*/ 2147483647 h 718"/>
                <a:gd name="T6" fmla="*/ 2147483647 w 1561"/>
                <a:gd name="T7" fmla="*/ 0 h 718"/>
                <a:gd name="T8" fmla="*/ 2147483647 w 1561"/>
                <a:gd name="T9" fmla="*/ 2147483647 h 718"/>
                <a:gd name="T10" fmla="*/ 2147483647 w 1561"/>
                <a:gd name="T11" fmla="*/ 2147483647 h 718"/>
                <a:gd name="T12" fmla="*/ 2147483647 w 1561"/>
                <a:gd name="T13" fmla="*/ 2147483647 h 718"/>
                <a:gd name="T14" fmla="*/ 2147483647 w 1561"/>
                <a:gd name="T15" fmla="*/ 2147483647 h 718"/>
                <a:gd name="T16" fmla="*/ 2147483647 w 1561"/>
                <a:gd name="T17" fmla="*/ 2147483647 h 718"/>
                <a:gd name="T18" fmla="*/ 2147483647 w 1561"/>
                <a:gd name="T19" fmla="*/ 2147483647 h 718"/>
                <a:gd name="T20" fmla="*/ 2147483647 w 1561"/>
                <a:gd name="T21" fmla="*/ 2147483647 h 718"/>
                <a:gd name="T22" fmla="*/ 2147483647 w 1561"/>
                <a:gd name="T23" fmla="*/ 2147483647 h 718"/>
                <a:gd name="T24" fmla="*/ 2147483647 w 1561"/>
                <a:gd name="T25" fmla="*/ 2147483647 h 718"/>
                <a:gd name="T26" fmla="*/ 2147483647 w 1561"/>
                <a:gd name="T27" fmla="*/ 2147483647 h 718"/>
                <a:gd name="T28" fmla="*/ 2147483647 w 1561"/>
                <a:gd name="T29" fmla="*/ 2147483647 h 718"/>
                <a:gd name="T30" fmla="*/ 2147483647 w 1561"/>
                <a:gd name="T31" fmla="*/ 2147483647 h 718"/>
                <a:gd name="T32" fmla="*/ 0 w 1561"/>
                <a:gd name="T33" fmla="*/ 2147483647 h 718"/>
                <a:gd name="T34" fmla="*/ 2147483647 w 1561"/>
                <a:gd name="T35" fmla="*/ 2147483647 h 718"/>
                <a:gd name="T36" fmla="*/ 2147483647 w 1561"/>
                <a:gd name="T37" fmla="*/ 2147483647 h 718"/>
                <a:gd name="T38" fmla="*/ 2147483647 w 1561"/>
                <a:gd name="T39" fmla="*/ 2147483647 h 718"/>
                <a:gd name="T40" fmla="*/ 2147483647 w 1561"/>
                <a:gd name="T41" fmla="*/ 2147483647 h 718"/>
                <a:gd name="T42" fmla="*/ 2147483647 w 1561"/>
                <a:gd name="T43" fmla="*/ 2147483647 h 718"/>
                <a:gd name="T44" fmla="*/ 2147483647 w 1561"/>
                <a:gd name="T45" fmla="*/ 2147483647 h 718"/>
                <a:gd name="T46" fmla="*/ 2147483647 w 1561"/>
                <a:gd name="T47" fmla="*/ 2147483647 h 718"/>
                <a:gd name="T48" fmla="*/ 2147483647 w 1561"/>
                <a:gd name="T49" fmla="*/ 2147483647 h 718"/>
                <a:gd name="T50" fmla="*/ 2147483647 w 1561"/>
                <a:gd name="T51" fmla="*/ 2147483647 h 718"/>
                <a:gd name="T52" fmla="*/ 2147483647 w 1561"/>
                <a:gd name="T53" fmla="*/ 2147483647 h 718"/>
                <a:gd name="T54" fmla="*/ 2147483647 w 1561"/>
                <a:gd name="T55" fmla="*/ 2147483647 h 718"/>
                <a:gd name="T56" fmla="*/ 2147483647 w 1561"/>
                <a:gd name="T57" fmla="*/ 2147483647 h 718"/>
                <a:gd name="T58" fmla="*/ 2147483647 w 1561"/>
                <a:gd name="T59" fmla="*/ 2147483647 h 718"/>
                <a:gd name="T60" fmla="*/ 2147483647 w 1561"/>
                <a:gd name="T61" fmla="*/ 2147483647 h 718"/>
                <a:gd name="T62" fmla="*/ 2147483647 w 1561"/>
                <a:gd name="T63" fmla="*/ 2147483647 h 718"/>
                <a:gd name="T64" fmla="*/ 2147483647 w 1561"/>
                <a:gd name="T65" fmla="*/ 2147483647 h 718"/>
                <a:gd name="T66" fmla="*/ 2147483647 w 1561"/>
                <a:gd name="T67" fmla="*/ 2147483647 h 718"/>
                <a:gd name="T68" fmla="*/ 2147483647 w 1561"/>
                <a:gd name="T69" fmla="*/ 2147483647 h 718"/>
                <a:gd name="T70" fmla="*/ 2147483647 w 1561"/>
                <a:gd name="T71" fmla="*/ 2147483647 h 718"/>
                <a:gd name="T72" fmla="*/ 2147483647 w 1561"/>
                <a:gd name="T73" fmla="*/ 2147483647 h 718"/>
                <a:gd name="T74" fmla="*/ 2147483647 w 1561"/>
                <a:gd name="T75" fmla="*/ 2147483647 h 718"/>
                <a:gd name="T76" fmla="*/ 2147483647 w 1561"/>
                <a:gd name="T77" fmla="*/ 2147483647 h 718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561" h="718">
                  <a:moveTo>
                    <a:pt x="1484" y="28"/>
                  </a:moveTo>
                  <a:lnTo>
                    <a:pt x="1484" y="28"/>
                  </a:lnTo>
                  <a:lnTo>
                    <a:pt x="1447" y="20"/>
                  </a:lnTo>
                  <a:lnTo>
                    <a:pt x="1408" y="15"/>
                  </a:lnTo>
                  <a:lnTo>
                    <a:pt x="1369" y="9"/>
                  </a:lnTo>
                  <a:lnTo>
                    <a:pt x="1331" y="6"/>
                  </a:lnTo>
                  <a:lnTo>
                    <a:pt x="1290" y="2"/>
                  </a:lnTo>
                  <a:lnTo>
                    <a:pt x="1248" y="0"/>
                  </a:lnTo>
                  <a:lnTo>
                    <a:pt x="1206" y="0"/>
                  </a:lnTo>
                  <a:lnTo>
                    <a:pt x="1163" y="2"/>
                  </a:lnTo>
                  <a:lnTo>
                    <a:pt x="1119" y="6"/>
                  </a:lnTo>
                  <a:lnTo>
                    <a:pt x="1075" y="9"/>
                  </a:lnTo>
                  <a:lnTo>
                    <a:pt x="1031" y="15"/>
                  </a:lnTo>
                  <a:lnTo>
                    <a:pt x="985" y="22"/>
                  </a:lnTo>
                  <a:lnTo>
                    <a:pt x="939" y="31"/>
                  </a:lnTo>
                  <a:lnTo>
                    <a:pt x="891" y="41"/>
                  </a:lnTo>
                  <a:lnTo>
                    <a:pt x="845" y="54"/>
                  </a:lnTo>
                  <a:lnTo>
                    <a:pt x="797" y="66"/>
                  </a:lnTo>
                  <a:lnTo>
                    <a:pt x="747" y="83"/>
                  </a:lnTo>
                  <a:lnTo>
                    <a:pt x="699" y="100"/>
                  </a:lnTo>
                  <a:lnTo>
                    <a:pt x="650" y="118"/>
                  </a:lnTo>
                  <a:lnTo>
                    <a:pt x="602" y="138"/>
                  </a:lnTo>
                  <a:lnTo>
                    <a:pt x="552" y="160"/>
                  </a:lnTo>
                  <a:lnTo>
                    <a:pt x="502" y="184"/>
                  </a:lnTo>
                  <a:lnTo>
                    <a:pt x="451" y="212"/>
                  </a:lnTo>
                  <a:lnTo>
                    <a:pt x="401" y="240"/>
                  </a:lnTo>
                  <a:lnTo>
                    <a:pt x="351" y="269"/>
                  </a:lnTo>
                  <a:lnTo>
                    <a:pt x="302" y="300"/>
                  </a:lnTo>
                  <a:lnTo>
                    <a:pt x="250" y="333"/>
                  </a:lnTo>
                  <a:lnTo>
                    <a:pt x="200" y="370"/>
                  </a:lnTo>
                  <a:lnTo>
                    <a:pt x="151" y="407"/>
                  </a:lnTo>
                  <a:lnTo>
                    <a:pt x="99" y="448"/>
                  </a:lnTo>
                  <a:lnTo>
                    <a:pt x="50" y="490"/>
                  </a:lnTo>
                  <a:lnTo>
                    <a:pt x="0" y="534"/>
                  </a:lnTo>
                  <a:lnTo>
                    <a:pt x="140" y="718"/>
                  </a:lnTo>
                  <a:lnTo>
                    <a:pt x="182" y="678"/>
                  </a:lnTo>
                  <a:lnTo>
                    <a:pt x="224" y="639"/>
                  </a:lnTo>
                  <a:lnTo>
                    <a:pt x="269" y="601"/>
                  </a:lnTo>
                  <a:lnTo>
                    <a:pt x="313" y="564"/>
                  </a:lnTo>
                  <a:lnTo>
                    <a:pt x="357" y="529"/>
                  </a:lnTo>
                  <a:lnTo>
                    <a:pt x="401" y="494"/>
                  </a:lnTo>
                  <a:lnTo>
                    <a:pt x="447" y="461"/>
                  </a:lnTo>
                  <a:lnTo>
                    <a:pt x="493" y="427"/>
                  </a:lnTo>
                  <a:lnTo>
                    <a:pt x="539" y="396"/>
                  </a:lnTo>
                  <a:lnTo>
                    <a:pt x="585" y="367"/>
                  </a:lnTo>
                  <a:lnTo>
                    <a:pt x="631" y="337"/>
                  </a:lnTo>
                  <a:lnTo>
                    <a:pt x="679" y="310"/>
                  </a:lnTo>
                  <a:lnTo>
                    <a:pt x="725" y="284"/>
                  </a:lnTo>
                  <a:lnTo>
                    <a:pt x="773" y="258"/>
                  </a:lnTo>
                  <a:lnTo>
                    <a:pt x="819" y="234"/>
                  </a:lnTo>
                  <a:lnTo>
                    <a:pt x="865" y="212"/>
                  </a:lnTo>
                  <a:lnTo>
                    <a:pt x="911" y="192"/>
                  </a:lnTo>
                  <a:lnTo>
                    <a:pt x="957" y="171"/>
                  </a:lnTo>
                  <a:lnTo>
                    <a:pt x="1003" y="153"/>
                  </a:lnTo>
                  <a:lnTo>
                    <a:pt x="1049" y="136"/>
                  </a:lnTo>
                  <a:lnTo>
                    <a:pt x="1095" y="122"/>
                  </a:lnTo>
                  <a:lnTo>
                    <a:pt x="1139" y="107"/>
                  </a:lnTo>
                  <a:lnTo>
                    <a:pt x="1183" y="96"/>
                  </a:lnTo>
                  <a:lnTo>
                    <a:pt x="1226" y="85"/>
                  </a:lnTo>
                  <a:lnTo>
                    <a:pt x="1270" y="76"/>
                  </a:lnTo>
                  <a:lnTo>
                    <a:pt x="1310" y="68"/>
                  </a:lnTo>
                  <a:lnTo>
                    <a:pt x="1353" y="63"/>
                  </a:lnTo>
                  <a:lnTo>
                    <a:pt x="1393" y="59"/>
                  </a:lnTo>
                  <a:lnTo>
                    <a:pt x="1432" y="57"/>
                  </a:lnTo>
                  <a:lnTo>
                    <a:pt x="1471" y="55"/>
                  </a:lnTo>
                  <a:lnTo>
                    <a:pt x="1509" y="57"/>
                  </a:lnTo>
                  <a:lnTo>
                    <a:pt x="1546" y="61"/>
                  </a:lnTo>
                  <a:lnTo>
                    <a:pt x="1552" y="61"/>
                  </a:lnTo>
                  <a:lnTo>
                    <a:pt x="1557" y="59"/>
                  </a:lnTo>
                  <a:lnTo>
                    <a:pt x="1559" y="57"/>
                  </a:lnTo>
                  <a:lnTo>
                    <a:pt x="1561" y="55"/>
                  </a:lnTo>
                  <a:lnTo>
                    <a:pt x="1557" y="52"/>
                  </a:lnTo>
                  <a:lnTo>
                    <a:pt x="1553" y="48"/>
                  </a:lnTo>
                  <a:lnTo>
                    <a:pt x="1544" y="44"/>
                  </a:lnTo>
                  <a:lnTo>
                    <a:pt x="1531" y="41"/>
                  </a:lnTo>
                  <a:lnTo>
                    <a:pt x="1484" y="28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50" name="Title 1"/>
          <p:cNvSpPr>
            <a:spLocks noGrp="1"/>
          </p:cNvSpPr>
          <p:nvPr>
            <p:ph type="ctrTitle"/>
          </p:nvPr>
        </p:nvSpPr>
        <p:spPr>
          <a:xfrm>
            <a:off x="593724" y="3902048"/>
            <a:ext cx="8993189" cy="541687"/>
          </a:xfrm>
        </p:spPr>
        <p:txBody>
          <a:bodyPr>
            <a:spAutoFit/>
          </a:bodyPr>
          <a:lstStyle>
            <a:lvl1pPr algn="l">
              <a:defRPr sz="3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pt-BR" dirty="0"/>
          </a:p>
        </p:txBody>
      </p:sp>
      <p:sp>
        <p:nvSpPr>
          <p:cNvPr id="51" name="Subtitle 2"/>
          <p:cNvSpPr>
            <a:spLocks noGrp="1"/>
          </p:cNvSpPr>
          <p:nvPr>
            <p:ph type="subTitle" idx="1"/>
          </p:nvPr>
        </p:nvSpPr>
        <p:spPr>
          <a:xfrm>
            <a:off x="593725" y="4762170"/>
            <a:ext cx="8992963" cy="417864"/>
          </a:xfrm>
        </p:spPr>
        <p:txBody>
          <a:bodyPr anchor="ctr"/>
          <a:lstStyle>
            <a:lvl1pPr marL="0" indent="0" algn="l">
              <a:buNone/>
              <a:defRPr sz="2600">
                <a:solidFill>
                  <a:schemeClr val="bg1">
                    <a:lumMod val="50000"/>
                  </a:schemeClr>
                </a:solidFill>
              </a:defRPr>
            </a:lvl1pPr>
            <a:lvl2pPr marL="502920" indent="0" algn="ctr">
              <a:buNone/>
              <a:defRPr/>
            </a:lvl2pPr>
            <a:lvl3pPr marL="1005840" indent="0" algn="ctr">
              <a:buNone/>
              <a:defRPr/>
            </a:lvl3pPr>
            <a:lvl4pPr marL="1508760" indent="0" algn="ctr">
              <a:buNone/>
              <a:defRPr/>
            </a:lvl4pPr>
            <a:lvl5pPr marL="2011680" indent="0" algn="ctr">
              <a:buNone/>
              <a:defRPr/>
            </a:lvl5pPr>
            <a:lvl6pPr marL="2514600" indent="0" algn="ctr">
              <a:buNone/>
              <a:defRPr/>
            </a:lvl6pPr>
            <a:lvl7pPr marL="3017520" indent="0" algn="ctr">
              <a:buNone/>
              <a:defRPr/>
            </a:lvl7pPr>
            <a:lvl8pPr marL="3520440" indent="0" algn="ctr">
              <a:buNone/>
              <a:defRPr/>
            </a:lvl8pPr>
            <a:lvl9pPr marL="402336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  <a:endParaRPr lang="pt-BR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3725" y="1543686"/>
            <a:ext cx="4369118" cy="4978559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30483" y="1543686"/>
            <a:ext cx="4370864" cy="4978559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1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/>
          <p:cNvSpPr>
            <a:spLocks noGrp="1"/>
          </p:cNvSpPr>
          <p:nvPr>
            <p:ph type="ctrTitle"/>
          </p:nvPr>
        </p:nvSpPr>
        <p:spPr>
          <a:xfrm>
            <a:off x="434214" y="408862"/>
            <a:ext cx="8208635" cy="594316"/>
          </a:xfrm>
          <a:prstGeom prst="rect">
            <a:avLst/>
          </a:prstGeom>
        </p:spPr>
        <p:txBody>
          <a:bodyPr lIns="90468" tIns="45235" rIns="90468" bIns="45235"/>
          <a:lstStyle>
            <a:lvl1pPr algn="l">
              <a:defRPr sz="39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s-ES" dirty="0"/>
          </a:p>
        </p:txBody>
      </p:sp>
      <p:sp>
        <p:nvSpPr>
          <p:cNvPr id="8" name="Text Placeholder 17"/>
          <p:cNvSpPr>
            <a:spLocks noGrp="1"/>
          </p:cNvSpPr>
          <p:nvPr>
            <p:ph type="body" sz="quarter" idx="17"/>
          </p:nvPr>
        </p:nvSpPr>
        <p:spPr>
          <a:xfrm>
            <a:off x="434213" y="1003175"/>
            <a:ext cx="8208633" cy="618529"/>
          </a:xfrm>
          <a:prstGeom prst="rect">
            <a:avLst/>
          </a:prstGeom>
        </p:spPr>
        <p:txBody>
          <a:bodyPr lIns="90468" tIns="45235" rIns="90468" bIns="45235"/>
          <a:lstStyle>
            <a:lvl1pPr marL="0" indent="0">
              <a:buNone/>
              <a:defRPr sz="2200" i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434216" y="1723018"/>
            <a:ext cx="8793454" cy="293432"/>
          </a:xfrm>
          <a:prstGeom prst="rect">
            <a:avLst/>
          </a:prstGeom>
        </p:spPr>
        <p:txBody>
          <a:bodyPr lIns="90468" tIns="45235" rIns="90468" bIns="45235" anchor="b"/>
          <a:lstStyle>
            <a:lvl1pPr>
              <a:buNone/>
              <a:defRPr sz="15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2 Marcador de contenido"/>
          <p:cNvSpPr>
            <a:spLocks noGrp="1"/>
          </p:cNvSpPr>
          <p:nvPr>
            <p:ph idx="13"/>
          </p:nvPr>
        </p:nvSpPr>
        <p:spPr>
          <a:xfrm>
            <a:off x="434211" y="2026456"/>
            <a:ext cx="9186800" cy="4844857"/>
          </a:xfrm>
          <a:prstGeom prst="rect">
            <a:avLst/>
          </a:prstGeom>
        </p:spPr>
        <p:txBody>
          <a:bodyPr lIns="90468" tIns="45235" rIns="90468" bIns="45235"/>
          <a:lstStyle>
            <a:lvl1pPr marL="265433" indent="-265433" defTabSz="391787">
              <a:spcBef>
                <a:spcPts val="594"/>
              </a:spcBef>
              <a:buFont typeface="Wingdings" pitchFamily="2" charset="2"/>
              <a:buChar char="§"/>
              <a:defRPr sz="1300">
                <a:solidFill>
                  <a:srgbClr val="595959"/>
                </a:solidFill>
              </a:defRPr>
            </a:lvl1pPr>
            <a:lvl2pPr>
              <a:spcBef>
                <a:spcPts val="495"/>
              </a:spcBef>
              <a:defRPr sz="1200">
                <a:solidFill>
                  <a:srgbClr val="595959"/>
                </a:solidFill>
              </a:defRPr>
            </a:lvl2pPr>
            <a:lvl3pPr>
              <a:spcBef>
                <a:spcPts val="495"/>
              </a:spcBef>
              <a:defRPr sz="1200">
                <a:solidFill>
                  <a:srgbClr val="595959"/>
                </a:solidFill>
              </a:defRPr>
            </a:lvl3pPr>
            <a:lvl4pPr>
              <a:spcBef>
                <a:spcPts val="495"/>
              </a:spcBef>
              <a:defRPr sz="1100">
                <a:solidFill>
                  <a:srgbClr val="595959"/>
                </a:solidFill>
              </a:defRPr>
            </a:lvl4pPr>
            <a:lvl5pPr>
              <a:spcBef>
                <a:spcPts val="495"/>
              </a:spcBef>
              <a:defRPr sz="1100">
                <a:solidFill>
                  <a:srgbClr val="595959"/>
                </a:solidFill>
              </a:defRPr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1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 txBox="1">
            <a:spLocks/>
          </p:cNvSpPr>
          <p:nvPr userDrawn="1"/>
        </p:nvSpPr>
        <p:spPr bwMode="auto">
          <a:xfrm>
            <a:off x="8891588" y="6992938"/>
            <a:ext cx="663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470" tIns="50236" rIns="100470" bIns="50236" anchor="ctr"/>
          <a:lstStyle>
            <a:lvl1pPr defTabSz="903288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defTabSz="903288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defTabSz="903288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defTabSz="903288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defTabSz="903288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r" eaLnBrk="1" hangingPunct="1">
              <a:defRPr/>
            </a:pPr>
            <a:fld id="{5AD5397D-35F8-4CE8-8CBA-C5D335D156EE}" type="slidenum">
              <a:rPr lang="es-ES" sz="1000" smtClean="0">
                <a:solidFill>
                  <a:srgbClr val="595959"/>
                </a:solidFill>
                <a:latin typeface="Calibri" pitchFamily="34" charset="0"/>
              </a:rPr>
              <a:pPr algn="r" eaLnBrk="1" hangingPunct="1">
                <a:defRPr/>
              </a:pPr>
              <a:t>‹#›</a:t>
            </a:fld>
            <a:endParaRPr lang="es-ES" sz="1000" dirty="0">
              <a:solidFill>
                <a:srgbClr val="595959"/>
              </a:solidFill>
              <a:latin typeface="Calibri" pitchFamily="34" charset="0"/>
            </a:endParaRPr>
          </a:p>
        </p:txBody>
      </p:sp>
      <p:sp>
        <p:nvSpPr>
          <p:cNvPr id="7" name="1 Título"/>
          <p:cNvSpPr>
            <a:spLocks noGrp="1"/>
          </p:cNvSpPr>
          <p:nvPr>
            <p:ph type="ctrTitle"/>
          </p:nvPr>
        </p:nvSpPr>
        <p:spPr>
          <a:xfrm>
            <a:off x="434214" y="408863"/>
            <a:ext cx="8208635" cy="594316"/>
          </a:xfrm>
          <a:prstGeom prst="rect">
            <a:avLst/>
          </a:prstGeom>
        </p:spPr>
        <p:txBody>
          <a:bodyPr lIns="90464" tIns="45232" rIns="90464" bIns="45232"/>
          <a:lstStyle>
            <a:lvl1pPr algn="l">
              <a:defRPr sz="39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s-ES" dirty="0"/>
          </a:p>
        </p:txBody>
      </p:sp>
      <p:sp>
        <p:nvSpPr>
          <p:cNvPr id="8" name="Text Placeholder 17"/>
          <p:cNvSpPr>
            <a:spLocks noGrp="1"/>
          </p:cNvSpPr>
          <p:nvPr>
            <p:ph type="body" sz="quarter" idx="17"/>
          </p:nvPr>
        </p:nvSpPr>
        <p:spPr>
          <a:xfrm>
            <a:off x="434213" y="1003176"/>
            <a:ext cx="8208633" cy="618529"/>
          </a:xfrm>
          <a:prstGeom prst="rect">
            <a:avLst/>
          </a:prstGeom>
        </p:spPr>
        <p:txBody>
          <a:bodyPr lIns="90464" tIns="45232" rIns="90464" bIns="45232"/>
          <a:lstStyle>
            <a:lvl1pPr marL="0" indent="0">
              <a:buNone/>
              <a:defRPr sz="2200" i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434216" y="1723018"/>
            <a:ext cx="8793454" cy="293432"/>
          </a:xfrm>
          <a:prstGeom prst="rect">
            <a:avLst/>
          </a:prstGeom>
        </p:spPr>
        <p:txBody>
          <a:bodyPr lIns="90464" tIns="45232" rIns="90464" bIns="45232" anchor="b"/>
          <a:lstStyle>
            <a:lvl1pPr>
              <a:buNone/>
              <a:defRPr sz="15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2 Marcador de contenido"/>
          <p:cNvSpPr>
            <a:spLocks noGrp="1"/>
          </p:cNvSpPr>
          <p:nvPr>
            <p:ph idx="13"/>
          </p:nvPr>
        </p:nvSpPr>
        <p:spPr>
          <a:xfrm>
            <a:off x="434211" y="2026457"/>
            <a:ext cx="9186800" cy="4844857"/>
          </a:xfrm>
          <a:prstGeom prst="rect">
            <a:avLst/>
          </a:prstGeom>
        </p:spPr>
        <p:txBody>
          <a:bodyPr lIns="90464" tIns="45232" rIns="90464" bIns="45232"/>
          <a:lstStyle>
            <a:lvl1pPr marL="265418" indent="-265418" defTabSz="391765">
              <a:spcBef>
                <a:spcPts val="594"/>
              </a:spcBef>
              <a:buFont typeface="Wingdings" pitchFamily="2" charset="2"/>
              <a:buChar char="§"/>
              <a:defRPr sz="1300">
                <a:solidFill>
                  <a:srgbClr val="595959"/>
                </a:solidFill>
              </a:defRPr>
            </a:lvl1pPr>
            <a:lvl2pPr>
              <a:spcBef>
                <a:spcPts val="495"/>
              </a:spcBef>
              <a:defRPr sz="1200">
                <a:solidFill>
                  <a:srgbClr val="595959"/>
                </a:solidFill>
              </a:defRPr>
            </a:lvl2pPr>
            <a:lvl3pPr>
              <a:spcBef>
                <a:spcPts val="495"/>
              </a:spcBef>
              <a:defRPr sz="1200">
                <a:solidFill>
                  <a:srgbClr val="595959"/>
                </a:solidFill>
              </a:defRPr>
            </a:lvl3pPr>
            <a:lvl4pPr>
              <a:spcBef>
                <a:spcPts val="495"/>
              </a:spcBef>
              <a:defRPr sz="1100">
                <a:solidFill>
                  <a:srgbClr val="595959"/>
                </a:solidFill>
              </a:defRPr>
            </a:lvl4pPr>
            <a:lvl5pPr>
              <a:spcBef>
                <a:spcPts val="495"/>
              </a:spcBef>
              <a:defRPr sz="1100">
                <a:solidFill>
                  <a:srgbClr val="595959"/>
                </a:solidFill>
              </a:defRPr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 tex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2"/>
          <p:cNvSpPr txBox="1">
            <a:spLocks/>
          </p:cNvSpPr>
          <p:nvPr userDrawn="1"/>
        </p:nvSpPr>
        <p:spPr bwMode="auto">
          <a:xfrm>
            <a:off x="8891588" y="6992938"/>
            <a:ext cx="663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487" tIns="50245" rIns="100487" bIns="50245" anchor="ctr"/>
          <a:lstStyle>
            <a:lvl1pPr defTabSz="903288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defTabSz="903288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defTabSz="903288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defTabSz="903288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defTabSz="903288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r" eaLnBrk="1" hangingPunct="1">
              <a:defRPr/>
            </a:pPr>
            <a:fld id="{2AD05635-D8CD-4DC6-933E-055E1736A6B6}" type="slidenum">
              <a:rPr lang="es-ES" sz="1000" smtClean="0">
                <a:solidFill>
                  <a:srgbClr val="595959"/>
                </a:solidFill>
                <a:latin typeface="Calibri" pitchFamily="34" charset="0"/>
              </a:rPr>
              <a:pPr algn="r" eaLnBrk="1" hangingPunct="1">
                <a:defRPr/>
              </a:pPr>
              <a:t>‹#›</a:t>
            </a:fld>
            <a:endParaRPr lang="es-ES" sz="1000" dirty="0">
              <a:solidFill>
                <a:srgbClr val="595959"/>
              </a:solidFill>
              <a:latin typeface="Calibri" pitchFamily="34" charset="0"/>
            </a:endParaRP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434211" y="1723015"/>
            <a:ext cx="4431167" cy="293432"/>
          </a:xfrm>
          <a:prstGeom prst="rect">
            <a:avLst/>
          </a:prstGeom>
        </p:spPr>
        <p:txBody>
          <a:bodyPr lIns="90478" tIns="45240" rIns="90478" bIns="45240" anchor="b"/>
          <a:lstStyle>
            <a:lvl1pPr>
              <a:buNone/>
              <a:defRPr sz="15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2"/>
          </p:nvPr>
        </p:nvSpPr>
        <p:spPr>
          <a:xfrm>
            <a:off x="5186662" y="1723015"/>
            <a:ext cx="4431167" cy="293432"/>
          </a:xfrm>
          <a:prstGeom prst="rect">
            <a:avLst/>
          </a:prstGeom>
        </p:spPr>
        <p:txBody>
          <a:bodyPr lIns="90478" tIns="45240" rIns="90478" bIns="45240" anchor="b"/>
          <a:lstStyle>
            <a:lvl1pPr>
              <a:buNone/>
              <a:defRPr sz="15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2 Marcador de contenido"/>
          <p:cNvSpPr>
            <a:spLocks noGrp="1"/>
          </p:cNvSpPr>
          <p:nvPr>
            <p:ph idx="13"/>
          </p:nvPr>
        </p:nvSpPr>
        <p:spPr>
          <a:xfrm>
            <a:off x="434211" y="2026454"/>
            <a:ext cx="4431167" cy="4981725"/>
          </a:xfrm>
          <a:prstGeom prst="rect">
            <a:avLst/>
          </a:prstGeom>
        </p:spPr>
        <p:txBody>
          <a:bodyPr lIns="90478" tIns="45240" rIns="90478" bIns="45240"/>
          <a:lstStyle>
            <a:lvl1pPr marL="265464" indent="-265464" defTabSz="391833">
              <a:spcBef>
                <a:spcPts val="594"/>
              </a:spcBef>
              <a:buFont typeface="Wingdings" pitchFamily="2" charset="2"/>
              <a:buChar char="§"/>
              <a:defRPr sz="1300">
                <a:solidFill>
                  <a:srgbClr val="595959"/>
                </a:solidFill>
              </a:defRPr>
            </a:lvl1pPr>
            <a:lvl2pPr>
              <a:spcBef>
                <a:spcPts val="495"/>
              </a:spcBef>
              <a:defRPr sz="1200">
                <a:solidFill>
                  <a:srgbClr val="595959"/>
                </a:solidFill>
              </a:defRPr>
            </a:lvl2pPr>
            <a:lvl3pPr>
              <a:spcBef>
                <a:spcPts val="495"/>
              </a:spcBef>
              <a:defRPr sz="1200">
                <a:solidFill>
                  <a:srgbClr val="595959"/>
                </a:solidFill>
              </a:defRPr>
            </a:lvl3pPr>
            <a:lvl4pPr>
              <a:spcBef>
                <a:spcPts val="495"/>
              </a:spcBef>
              <a:defRPr sz="1100">
                <a:solidFill>
                  <a:srgbClr val="595959"/>
                </a:solidFill>
              </a:defRPr>
            </a:lvl4pPr>
            <a:lvl5pPr>
              <a:spcBef>
                <a:spcPts val="495"/>
              </a:spcBef>
              <a:defRPr sz="1100">
                <a:solidFill>
                  <a:srgbClr val="595959"/>
                </a:solidFill>
              </a:defRPr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13" name="2 Marcador de contenido"/>
          <p:cNvSpPr>
            <a:spLocks noGrp="1"/>
          </p:cNvSpPr>
          <p:nvPr>
            <p:ph idx="14"/>
          </p:nvPr>
        </p:nvSpPr>
        <p:spPr>
          <a:xfrm>
            <a:off x="5186660" y="2026454"/>
            <a:ext cx="4434349" cy="4981725"/>
          </a:xfrm>
          <a:prstGeom prst="rect">
            <a:avLst/>
          </a:prstGeom>
        </p:spPr>
        <p:txBody>
          <a:bodyPr lIns="90478" tIns="45240" rIns="90478" bIns="45240"/>
          <a:lstStyle>
            <a:lvl1pPr marL="265464" indent="-265464">
              <a:spcBef>
                <a:spcPts val="594"/>
              </a:spcBef>
              <a:buFont typeface="Wingdings" pitchFamily="2" charset="2"/>
              <a:buChar char="§"/>
              <a:defRPr sz="1300">
                <a:solidFill>
                  <a:srgbClr val="595959"/>
                </a:solidFill>
              </a:defRPr>
            </a:lvl1pPr>
            <a:lvl2pPr>
              <a:spcBef>
                <a:spcPts val="495"/>
              </a:spcBef>
              <a:defRPr sz="1200">
                <a:solidFill>
                  <a:srgbClr val="595959"/>
                </a:solidFill>
              </a:defRPr>
            </a:lvl2pPr>
            <a:lvl3pPr>
              <a:spcBef>
                <a:spcPts val="495"/>
              </a:spcBef>
              <a:defRPr sz="1200">
                <a:solidFill>
                  <a:srgbClr val="595959"/>
                </a:solidFill>
              </a:defRPr>
            </a:lvl3pPr>
            <a:lvl4pPr>
              <a:spcBef>
                <a:spcPts val="495"/>
              </a:spcBef>
              <a:defRPr sz="1100">
                <a:solidFill>
                  <a:srgbClr val="595959"/>
                </a:solidFill>
              </a:defRPr>
            </a:lvl4pPr>
            <a:lvl5pPr>
              <a:spcBef>
                <a:spcPts val="495"/>
              </a:spcBef>
              <a:defRPr sz="1100">
                <a:solidFill>
                  <a:srgbClr val="595959"/>
                </a:solidFill>
              </a:defRPr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10" name="1 Título"/>
          <p:cNvSpPr>
            <a:spLocks noGrp="1"/>
          </p:cNvSpPr>
          <p:nvPr>
            <p:ph type="ctrTitle"/>
          </p:nvPr>
        </p:nvSpPr>
        <p:spPr>
          <a:xfrm>
            <a:off x="434214" y="408856"/>
            <a:ext cx="8208635" cy="594316"/>
          </a:xfrm>
          <a:prstGeom prst="rect">
            <a:avLst/>
          </a:prstGeom>
        </p:spPr>
        <p:txBody>
          <a:bodyPr lIns="90478" tIns="45240" rIns="90478" bIns="45240"/>
          <a:lstStyle>
            <a:lvl1pPr algn="l">
              <a:defRPr sz="39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s-ES" dirty="0"/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17"/>
          </p:nvPr>
        </p:nvSpPr>
        <p:spPr>
          <a:xfrm>
            <a:off x="434210" y="1003171"/>
            <a:ext cx="8208633" cy="618529"/>
          </a:xfrm>
          <a:prstGeom prst="rect">
            <a:avLst/>
          </a:prstGeom>
        </p:spPr>
        <p:txBody>
          <a:bodyPr lIns="90478" tIns="45240" rIns="90478" bIns="45240"/>
          <a:lstStyle>
            <a:lvl1pPr marL="0" indent="0">
              <a:buNone/>
              <a:defRPr sz="2200" i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n N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2"/>
          <p:cNvSpPr txBox="1">
            <a:spLocks/>
          </p:cNvSpPr>
          <p:nvPr userDrawn="1"/>
        </p:nvSpPr>
        <p:spPr bwMode="auto">
          <a:xfrm>
            <a:off x="8891588" y="6992938"/>
            <a:ext cx="663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529" tIns="50265" rIns="100529" bIns="50265" anchor="ctr"/>
          <a:lstStyle>
            <a:lvl1pPr defTabSz="904875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defTabSz="904875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defTabSz="904875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defTabSz="904875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defTabSz="904875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r" eaLnBrk="1" hangingPunct="1">
              <a:defRPr/>
            </a:pPr>
            <a:fld id="{2E8299CE-2568-43BB-BCDD-A98361D4D9B5}" type="slidenum">
              <a:rPr lang="es-ES" sz="1000" smtClean="0">
                <a:solidFill>
                  <a:srgbClr val="595959"/>
                </a:solidFill>
                <a:latin typeface="Calibri" pitchFamily="34" charset="0"/>
              </a:rPr>
              <a:pPr algn="r" eaLnBrk="1" hangingPunct="1">
                <a:defRPr/>
              </a:pPr>
              <a:t>‹#›</a:t>
            </a:fld>
            <a:endParaRPr lang="es-ES" sz="1000" dirty="0">
              <a:solidFill>
                <a:srgbClr val="595959"/>
              </a:solidFill>
              <a:latin typeface="Calibri" pitchFamily="34" charset="0"/>
            </a:endParaRPr>
          </a:p>
        </p:txBody>
      </p:sp>
      <p:sp>
        <p:nvSpPr>
          <p:cNvPr id="7" name="1 Título"/>
          <p:cNvSpPr>
            <a:spLocks noGrp="1"/>
          </p:cNvSpPr>
          <p:nvPr>
            <p:ph type="ctrTitle"/>
          </p:nvPr>
        </p:nvSpPr>
        <p:spPr>
          <a:xfrm>
            <a:off x="434214" y="408857"/>
            <a:ext cx="8208635" cy="594316"/>
          </a:xfrm>
          <a:prstGeom prst="rect">
            <a:avLst/>
          </a:prstGeom>
        </p:spPr>
        <p:txBody>
          <a:bodyPr lIns="90514" tIns="45257" rIns="90514" bIns="45257"/>
          <a:lstStyle>
            <a:lvl1pPr algn="l">
              <a:defRPr lang="es-ES" sz="3500" kern="1200" dirty="0">
                <a:solidFill>
                  <a:schemeClr val="tx1"/>
                </a:solidFill>
                <a:latin typeface="Arial Narrow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s-ES" dirty="0"/>
          </a:p>
        </p:txBody>
      </p:sp>
      <p:sp>
        <p:nvSpPr>
          <p:cNvPr id="5" name="Text Placeholder 17"/>
          <p:cNvSpPr>
            <a:spLocks noGrp="1"/>
          </p:cNvSpPr>
          <p:nvPr>
            <p:ph type="body" sz="quarter" idx="17"/>
          </p:nvPr>
        </p:nvSpPr>
        <p:spPr>
          <a:xfrm>
            <a:off x="434220" y="1003172"/>
            <a:ext cx="8208633" cy="618529"/>
          </a:xfrm>
          <a:prstGeom prst="rect">
            <a:avLst/>
          </a:prstGeom>
        </p:spPr>
        <p:txBody>
          <a:bodyPr lIns="90514" tIns="45257" rIns="90514" bIns="45257"/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i="1" kern="1200" dirty="0" smtClean="0">
                <a:solidFill>
                  <a:srgbClr val="204D84"/>
                </a:solidFill>
                <a:latin typeface="Arial Narrow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24"/>
          <p:cNvSpPr>
            <a:spLocks noGrp="1"/>
          </p:cNvSpPr>
          <p:nvPr>
            <p:ph type="body" sz="quarter" idx="24"/>
          </p:nvPr>
        </p:nvSpPr>
        <p:spPr>
          <a:xfrm>
            <a:off x="434218" y="1363861"/>
            <a:ext cx="8656395" cy="333508"/>
          </a:xfrm>
          <a:prstGeom prst="rect">
            <a:avLst/>
          </a:prstGeom>
        </p:spPr>
        <p:txBody>
          <a:bodyPr/>
          <a:lstStyle>
            <a:lvl1pPr algn="l" defTabSz="996334" rtl="0" eaLnBrk="1" fontAlgn="base" hangingPunct="1">
              <a:spcBef>
                <a:spcPct val="50000"/>
              </a:spcBef>
              <a:spcAft>
                <a:spcPct val="0"/>
              </a:spcAft>
              <a:buClrTx/>
              <a:buNone/>
              <a:defRPr lang="en-US" sz="1400" b="1" kern="1200" dirty="0" smtClean="0">
                <a:solidFill>
                  <a:srgbClr val="0088C1"/>
                </a:solidFill>
                <a:latin typeface="Arial Narrow" pitchFamily="34" charset="0"/>
                <a:ea typeface="+mn-ea"/>
                <a:cs typeface="Arial" pitchFamily="34" charset="0"/>
              </a:defRPr>
            </a:lvl1pPr>
            <a:lvl2pPr algn="l" defTabSz="996334" rtl="0" eaLnBrk="1" fontAlgn="base" hangingPunct="1">
              <a:spcBef>
                <a:spcPct val="50000"/>
              </a:spcBef>
              <a:spcAft>
                <a:spcPct val="0"/>
              </a:spcAft>
              <a:buClrTx/>
              <a:buNone/>
              <a:defRPr lang="en-US" sz="1400" b="1" kern="1200" dirty="0" smtClean="0">
                <a:solidFill>
                  <a:srgbClr val="0088C1"/>
                </a:solidFill>
                <a:latin typeface="Arial Narrow" pitchFamily="34" charset="0"/>
                <a:ea typeface="+mn-ea"/>
                <a:cs typeface="Arial" pitchFamily="34" charset="0"/>
              </a:defRPr>
            </a:lvl2pPr>
            <a:lvl3pPr algn="l" defTabSz="996334" rtl="0" eaLnBrk="1" fontAlgn="base" hangingPunct="1">
              <a:spcBef>
                <a:spcPct val="50000"/>
              </a:spcBef>
              <a:spcAft>
                <a:spcPct val="0"/>
              </a:spcAft>
              <a:buClrTx/>
              <a:buNone/>
              <a:defRPr lang="en-US" sz="1400" b="1" kern="1200" dirty="0" smtClean="0">
                <a:solidFill>
                  <a:srgbClr val="0088C1"/>
                </a:solidFill>
                <a:latin typeface="Arial Narrow" pitchFamily="34" charset="0"/>
                <a:ea typeface="+mn-ea"/>
                <a:cs typeface="Arial" pitchFamily="34" charset="0"/>
              </a:defRPr>
            </a:lvl3pPr>
            <a:lvl4pPr algn="l" defTabSz="996334" rtl="0" eaLnBrk="1" fontAlgn="base" hangingPunct="1">
              <a:spcBef>
                <a:spcPct val="50000"/>
              </a:spcBef>
              <a:spcAft>
                <a:spcPct val="0"/>
              </a:spcAft>
              <a:buClrTx/>
              <a:buNone/>
              <a:defRPr lang="en-US" sz="1400" b="1" kern="1200" dirty="0" smtClean="0">
                <a:solidFill>
                  <a:srgbClr val="0088C1"/>
                </a:solidFill>
                <a:latin typeface="Arial Narrow" pitchFamily="34" charset="0"/>
                <a:ea typeface="+mn-ea"/>
                <a:cs typeface="Arial" pitchFamily="34" charset="0"/>
              </a:defRPr>
            </a:lvl4pPr>
            <a:lvl5pPr algn="l" defTabSz="996334" rtl="0" eaLnBrk="1" fontAlgn="base" hangingPunct="1">
              <a:spcBef>
                <a:spcPct val="50000"/>
              </a:spcBef>
              <a:spcAft>
                <a:spcPct val="0"/>
              </a:spcAft>
              <a:buClrTx/>
              <a:buNone/>
              <a:defRPr lang="es-ES" sz="1400" b="1" kern="1200" dirty="0" smtClean="0">
                <a:solidFill>
                  <a:srgbClr val="0088C1"/>
                </a:solidFill>
                <a:latin typeface="Arial Narrow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s-E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3725" y="1543694"/>
            <a:ext cx="4369118" cy="4978559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30483" y="1543694"/>
            <a:ext cx="4370864" cy="4978559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n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/>
          <p:cNvSpPr txBox="1">
            <a:spLocks/>
          </p:cNvSpPr>
          <p:nvPr userDrawn="1"/>
        </p:nvSpPr>
        <p:spPr bwMode="auto">
          <a:xfrm>
            <a:off x="8891588" y="6992938"/>
            <a:ext cx="663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482" tIns="50241" rIns="100482" bIns="50241" anchor="ctr"/>
          <a:lstStyle>
            <a:lvl1pPr defTabSz="903288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defTabSz="903288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defTabSz="903288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defTabSz="903288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defTabSz="903288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r" eaLnBrk="1" hangingPunct="1">
              <a:defRPr/>
            </a:pPr>
            <a:fld id="{C2D2ADF9-C797-4B24-A7E8-4E11155C2196}" type="slidenum">
              <a:rPr lang="es-ES" sz="1000" smtClean="0">
                <a:solidFill>
                  <a:srgbClr val="595959"/>
                </a:solidFill>
                <a:latin typeface="Calibri" pitchFamily="34" charset="0"/>
              </a:rPr>
              <a:pPr algn="r" eaLnBrk="1" hangingPunct="1">
                <a:defRPr/>
              </a:pPr>
              <a:t>‹#›</a:t>
            </a:fld>
            <a:endParaRPr lang="es-ES" sz="1000" dirty="0">
              <a:solidFill>
                <a:srgbClr val="595959"/>
              </a:solidFill>
              <a:latin typeface="Calibri" pitchFamily="34" charset="0"/>
            </a:endParaRPr>
          </a:p>
        </p:txBody>
      </p:sp>
      <p:sp>
        <p:nvSpPr>
          <p:cNvPr id="7" name="1 Título"/>
          <p:cNvSpPr>
            <a:spLocks noGrp="1"/>
          </p:cNvSpPr>
          <p:nvPr>
            <p:ph type="ctrTitle"/>
          </p:nvPr>
        </p:nvSpPr>
        <p:spPr>
          <a:xfrm>
            <a:off x="434214" y="408861"/>
            <a:ext cx="8208635" cy="594316"/>
          </a:xfrm>
          <a:prstGeom prst="rect">
            <a:avLst/>
          </a:prstGeom>
        </p:spPr>
        <p:txBody>
          <a:bodyPr lIns="90474" tIns="45238" rIns="90474" bIns="45238"/>
          <a:lstStyle>
            <a:lvl1pPr algn="l">
              <a:defRPr sz="39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s-ES" dirty="0"/>
          </a:p>
        </p:txBody>
      </p:sp>
      <p:sp>
        <p:nvSpPr>
          <p:cNvPr id="8" name="Text Placeholder 17"/>
          <p:cNvSpPr>
            <a:spLocks noGrp="1"/>
          </p:cNvSpPr>
          <p:nvPr>
            <p:ph type="body" sz="quarter" idx="17"/>
          </p:nvPr>
        </p:nvSpPr>
        <p:spPr>
          <a:xfrm>
            <a:off x="434213" y="1003174"/>
            <a:ext cx="8208633" cy="618529"/>
          </a:xfrm>
          <a:prstGeom prst="rect">
            <a:avLst/>
          </a:prstGeom>
        </p:spPr>
        <p:txBody>
          <a:bodyPr lIns="90474" tIns="45238" rIns="90474" bIns="45238"/>
          <a:lstStyle>
            <a:lvl1pPr marL="0" indent="0">
              <a:buNone/>
              <a:defRPr sz="2200" i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434216" y="1723018"/>
            <a:ext cx="8793454" cy="293432"/>
          </a:xfrm>
          <a:prstGeom prst="rect">
            <a:avLst/>
          </a:prstGeom>
        </p:spPr>
        <p:txBody>
          <a:bodyPr lIns="90474" tIns="45238" rIns="90474" bIns="45238" anchor="b"/>
          <a:lstStyle>
            <a:lvl1pPr>
              <a:buNone/>
              <a:defRPr sz="15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 txBox="1">
            <a:spLocks/>
          </p:cNvSpPr>
          <p:nvPr userDrawn="1"/>
        </p:nvSpPr>
        <p:spPr bwMode="auto">
          <a:xfrm>
            <a:off x="8891588" y="6992938"/>
            <a:ext cx="663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482" tIns="50241" rIns="100482" bIns="50241" anchor="ctr"/>
          <a:lstStyle>
            <a:lvl1pPr defTabSz="903288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defTabSz="903288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defTabSz="903288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defTabSz="903288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defTabSz="903288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r" eaLnBrk="1" hangingPunct="1">
              <a:defRPr/>
            </a:pPr>
            <a:fld id="{7B72768D-520E-4745-8157-F3D5AC3021F7}" type="slidenum">
              <a:rPr lang="es-ES" sz="1000" smtClean="0">
                <a:solidFill>
                  <a:srgbClr val="595959"/>
                </a:solidFill>
                <a:latin typeface="Calibri" pitchFamily="34" charset="0"/>
              </a:rPr>
              <a:pPr algn="r" eaLnBrk="1" hangingPunct="1">
                <a:defRPr/>
              </a:pPr>
              <a:t>‹#›</a:t>
            </a:fld>
            <a:endParaRPr lang="es-ES" sz="1000" dirty="0">
              <a:solidFill>
                <a:srgbClr val="595959"/>
              </a:solidFill>
              <a:latin typeface="Calibri" pitchFamily="34" charset="0"/>
            </a:endParaRPr>
          </a:p>
        </p:txBody>
      </p:sp>
      <p:sp>
        <p:nvSpPr>
          <p:cNvPr id="7" name="1 Título"/>
          <p:cNvSpPr>
            <a:spLocks noGrp="1"/>
          </p:cNvSpPr>
          <p:nvPr>
            <p:ph type="ctrTitle"/>
          </p:nvPr>
        </p:nvSpPr>
        <p:spPr>
          <a:xfrm>
            <a:off x="434214" y="408861"/>
            <a:ext cx="8208635" cy="594316"/>
          </a:xfrm>
          <a:prstGeom prst="rect">
            <a:avLst/>
          </a:prstGeom>
        </p:spPr>
        <p:txBody>
          <a:bodyPr lIns="90474" tIns="45238" rIns="90474" bIns="45238"/>
          <a:lstStyle>
            <a:lvl1pPr algn="l">
              <a:defRPr sz="39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s-ES" dirty="0"/>
          </a:p>
        </p:txBody>
      </p:sp>
      <p:sp>
        <p:nvSpPr>
          <p:cNvPr id="8" name="Text Placeholder 17"/>
          <p:cNvSpPr>
            <a:spLocks noGrp="1"/>
          </p:cNvSpPr>
          <p:nvPr>
            <p:ph type="body" sz="quarter" idx="17"/>
          </p:nvPr>
        </p:nvSpPr>
        <p:spPr>
          <a:xfrm>
            <a:off x="434213" y="1003174"/>
            <a:ext cx="8208633" cy="618529"/>
          </a:xfrm>
          <a:prstGeom prst="rect">
            <a:avLst/>
          </a:prstGeom>
        </p:spPr>
        <p:txBody>
          <a:bodyPr lIns="90474" tIns="45238" rIns="90474" bIns="45238"/>
          <a:lstStyle>
            <a:lvl1pPr marL="0" indent="0">
              <a:buNone/>
              <a:defRPr sz="2200" i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434216" y="1723018"/>
            <a:ext cx="8793454" cy="293432"/>
          </a:xfrm>
          <a:prstGeom prst="rect">
            <a:avLst/>
          </a:prstGeom>
        </p:spPr>
        <p:txBody>
          <a:bodyPr lIns="90474" tIns="45238" rIns="90474" bIns="45238" anchor="b"/>
          <a:lstStyle>
            <a:lvl1pPr>
              <a:buNone/>
              <a:defRPr sz="15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2 Marcador de contenido"/>
          <p:cNvSpPr>
            <a:spLocks noGrp="1"/>
          </p:cNvSpPr>
          <p:nvPr>
            <p:ph idx="13"/>
          </p:nvPr>
        </p:nvSpPr>
        <p:spPr>
          <a:xfrm>
            <a:off x="434211" y="2026454"/>
            <a:ext cx="9186800" cy="4844857"/>
          </a:xfrm>
          <a:prstGeom prst="rect">
            <a:avLst/>
          </a:prstGeom>
        </p:spPr>
        <p:txBody>
          <a:bodyPr lIns="90474" tIns="45238" rIns="90474" bIns="45238"/>
          <a:lstStyle>
            <a:lvl1pPr marL="265449" indent="-265449" defTabSz="391810">
              <a:spcBef>
                <a:spcPts val="594"/>
              </a:spcBef>
              <a:buFont typeface="Wingdings" pitchFamily="2" charset="2"/>
              <a:buChar char="§"/>
              <a:defRPr sz="1300">
                <a:solidFill>
                  <a:srgbClr val="595959"/>
                </a:solidFill>
              </a:defRPr>
            </a:lvl1pPr>
            <a:lvl2pPr>
              <a:spcBef>
                <a:spcPts val="495"/>
              </a:spcBef>
              <a:defRPr sz="1200">
                <a:solidFill>
                  <a:srgbClr val="595959"/>
                </a:solidFill>
              </a:defRPr>
            </a:lvl2pPr>
            <a:lvl3pPr>
              <a:spcBef>
                <a:spcPts val="495"/>
              </a:spcBef>
              <a:defRPr sz="1200">
                <a:solidFill>
                  <a:srgbClr val="595959"/>
                </a:solidFill>
              </a:defRPr>
            </a:lvl3pPr>
            <a:lvl4pPr>
              <a:spcBef>
                <a:spcPts val="495"/>
              </a:spcBef>
              <a:defRPr sz="1100">
                <a:solidFill>
                  <a:srgbClr val="595959"/>
                </a:solidFill>
              </a:defRPr>
            </a:lvl4pPr>
            <a:lvl5pPr>
              <a:spcBef>
                <a:spcPts val="495"/>
              </a:spcBef>
              <a:defRPr sz="1100">
                <a:solidFill>
                  <a:srgbClr val="595959"/>
                </a:solidFill>
              </a:defRPr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JCF_PPT_Comps_Edits_Fund_III_4.18_pg3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0058400" cy="754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1"/>
          <p:cNvSpPr txBox="1">
            <a:spLocks/>
          </p:cNvSpPr>
          <p:nvPr userDrawn="1"/>
        </p:nvSpPr>
        <p:spPr bwMode="auto">
          <a:xfrm>
            <a:off x="9431338" y="7067550"/>
            <a:ext cx="627062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461" tIns="50233" rIns="100461" bIns="50233"/>
          <a:lstStyle>
            <a:lvl1pPr defTabSz="1004888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defTabSz="1004888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defTabSz="1004888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defTabSz="1004888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defTabSz="1004888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defTabSz="10048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defTabSz="10048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defTabSz="10048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defTabSz="10048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>
              <a:defRPr/>
            </a:pPr>
            <a:fld id="{2AEEBC4A-A2E3-46D8-B19C-0D6836155B3F}" type="slidenum">
              <a:rPr lang="en-US" sz="1100" smtClean="0">
                <a:solidFill>
                  <a:srgbClr val="6B90A7"/>
                </a:solidFill>
                <a:latin typeface="Garamond" pitchFamily="18" charset="0"/>
              </a:rPr>
              <a:pPr algn="ctr" eaLnBrk="1" hangingPunct="1">
                <a:defRPr/>
              </a:pPr>
              <a:t>‹#›</a:t>
            </a:fld>
            <a:endParaRPr lang="en-US" sz="1100" dirty="0">
              <a:solidFill>
                <a:srgbClr val="6B90A7"/>
              </a:solidFill>
              <a:latin typeface="Garamond" pitchFamily="18" charset="0"/>
            </a:endParaRPr>
          </a:p>
        </p:txBody>
      </p:sp>
      <p:sp>
        <p:nvSpPr>
          <p:cNvPr id="4" name="Rectangle 9"/>
          <p:cNvSpPr>
            <a:spLocks noChangeArrowheads="1"/>
          </p:cNvSpPr>
          <p:nvPr userDrawn="1"/>
        </p:nvSpPr>
        <p:spPr bwMode="auto">
          <a:xfrm>
            <a:off x="5522913" y="7327900"/>
            <a:ext cx="3903662" cy="153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 eaLnBrk="0" hangingPunct="0"/>
            <a:r>
              <a:rPr lang="en-US" sz="1000" dirty="0">
                <a:solidFill>
                  <a:srgbClr val="6B696F"/>
                </a:solidFill>
                <a:latin typeface="Garamond" pitchFamily="18" charset="0"/>
              </a:rPr>
              <a:t>Strictly Private and Confidential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JCF_PPT_Comps_Edits_Fund_III_4.18_pg3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0058400" cy="754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1"/>
          <p:cNvSpPr txBox="1">
            <a:spLocks/>
          </p:cNvSpPr>
          <p:nvPr userDrawn="1"/>
        </p:nvSpPr>
        <p:spPr bwMode="auto">
          <a:xfrm>
            <a:off x="9431338" y="7067550"/>
            <a:ext cx="627062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461" tIns="50233" rIns="100461" bIns="50233"/>
          <a:lstStyle>
            <a:lvl1pPr defTabSz="1004888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defTabSz="1004888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defTabSz="1004888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defTabSz="1004888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defTabSz="1004888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defTabSz="10048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defTabSz="10048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defTabSz="10048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defTabSz="10048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>
              <a:defRPr/>
            </a:pPr>
            <a:fld id="{68B88E73-8C7A-4BF1-BC7B-63A0FA55C6F4}" type="slidenum">
              <a:rPr lang="en-US" sz="1100" smtClean="0">
                <a:solidFill>
                  <a:srgbClr val="6B90A7"/>
                </a:solidFill>
                <a:latin typeface="Garamond" pitchFamily="18" charset="0"/>
              </a:rPr>
              <a:pPr algn="ctr" eaLnBrk="1" hangingPunct="1">
                <a:defRPr/>
              </a:pPr>
              <a:t>‹#›</a:t>
            </a:fld>
            <a:endParaRPr lang="en-US" sz="1100" dirty="0">
              <a:solidFill>
                <a:srgbClr val="6B90A7"/>
              </a:solidFill>
              <a:latin typeface="Garamond" pitchFamily="18" charset="0"/>
            </a:endParaRPr>
          </a:p>
        </p:txBody>
      </p:sp>
      <p:sp>
        <p:nvSpPr>
          <p:cNvPr id="4" name="Rectangle 9"/>
          <p:cNvSpPr>
            <a:spLocks noChangeArrowheads="1"/>
          </p:cNvSpPr>
          <p:nvPr userDrawn="1"/>
        </p:nvSpPr>
        <p:spPr bwMode="auto">
          <a:xfrm>
            <a:off x="5522913" y="7327900"/>
            <a:ext cx="3903662" cy="153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 eaLnBrk="0" hangingPunct="0"/>
            <a:r>
              <a:rPr lang="en-US" sz="1000" dirty="0">
                <a:solidFill>
                  <a:srgbClr val="6B696F"/>
                </a:solidFill>
                <a:latin typeface="Garamond" pitchFamily="18" charset="0"/>
              </a:rPr>
              <a:t>Strictly Private and Confidential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ChangeArrowheads="1"/>
          </p:cNvSpPr>
          <p:nvPr userDrawn="1"/>
        </p:nvSpPr>
        <p:spPr bwMode="auto">
          <a:xfrm>
            <a:off x="0" y="3297238"/>
            <a:ext cx="10058400" cy="1292225"/>
          </a:xfrm>
          <a:prstGeom prst="rect">
            <a:avLst/>
          </a:prstGeom>
          <a:solidFill>
            <a:schemeClr val="bg2"/>
          </a:solidFill>
          <a:ln w="12700" algn="ctr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endParaRPr lang="pt-BR">
              <a:solidFill>
                <a:srgbClr val="000000"/>
              </a:solidFill>
            </a:endParaRPr>
          </a:p>
        </p:txBody>
      </p:sp>
      <p:grpSp>
        <p:nvGrpSpPr>
          <p:cNvPr id="6" name="Group 168"/>
          <p:cNvGrpSpPr>
            <a:grpSpLocks/>
          </p:cNvGrpSpPr>
          <p:nvPr userDrawn="1"/>
        </p:nvGrpSpPr>
        <p:grpSpPr bwMode="auto">
          <a:xfrm>
            <a:off x="635000" y="635000"/>
            <a:ext cx="1930400" cy="646113"/>
            <a:chOff x="7318375" y="220726"/>
            <a:chExt cx="1496398" cy="501397"/>
          </a:xfrm>
        </p:grpSpPr>
        <p:sp>
          <p:nvSpPr>
            <p:cNvPr id="7" name="AutoShape 3"/>
            <p:cNvSpPr>
              <a:spLocks noChangeAspect="1" noChangeArrowheads="1" noTextEdit="1"/>
            </p:cNvSpPr>
            <p:nvPr/>
          </p:nvSpPr>
          <p:spPr bwMode="blackGray">
            <a:xfrm>
              <a:off x="7318375" y="220726"/>
              <a:ext cx="1496398" cy="5013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" name="Freeform 5"/>
            <p:cNvSpPr>
              <a:spLocks/>
            </p:cNvSpPr>
            <p:nvPr/>
          </p:nvSpPr>
          <p:spPr bwMode="blackGray">
            <a:xfrm>
              <a:off x="7318375" y="220726"/>
              <a:ext cx="491649" cy="501397"/>
            </a:xfrm>
            <a:custGeom>
              <a:avLst/>
              <a:gdLst>
                <a:gd name="T0" fmla="*/ 2147483647 w 3787"/>
                <a:gd name="T1" fmla="*/ 2147483647 h 3860"/>
                <a:gd name="T2" fmla="*/ 2147483647 w 3787"/>
                <a:gd name="T3" fmla="*/ 2147483647 h 3860"/>
                <a:gd name="T4" fmla="*/ 2147483647 w 3787"/>
                <a:gd name="T5" fmla="*/ 2147483647 h 3860"/>
                <a:gd name="T6" fmla="*/ 2147483647 w 3787"/>
                <a:gd name="T7" fmla="*/ 2147483647 h 3860"/>
                <a:gd name="T8" fmla="*/ 2147483647 w 3787"/>
                <a:gd name="T9" fmla="*/ 2147483647 h 3860"/>
                <a:gd name="T10" fmla="*/ 2147483647 w 3787"/>
                <a:gd name="T11" fmla="*/ 2147483647 h 3860"/>
                <a:gd name="T12" fmla="*/ 2147483647 w 3787"/>
                <a:gd name="T13" fmla="*/ 2147483647 h 3860"/>
                <a:gd name="T14" fmla="*/ 2147483647 w 3787"/>
                <a:gd name="T15" fmla="*/ 2147483647 h 3860"/>
                <a:gd name="T16" fmla="*/ 2147483647 w 3787"/>
                <a:gd name="T17" fmla="*/ 2147483647 h 3860"/>
                <a:gd name="T18" fmla="*/ 2147483647 w 3787"/>
                <a:gd name="T19" fmla="*/ 2147483647 h 3860"/>
                <a:gd name="T20" fmla="*/ 2147483647 w 3787"/>
                <a:gd name="T21" fmla="*/ 2147483647 h 3860"/>
                <a:gd name="T22" fmla="*/ 2147483647 w 3787"/>
                <a:gd name="T23" fmla="*/ 2147483647 h 3860"/>
                <a:gd name="T24" fmla="*/ 2147483647 w 3787"/>
                <a:gd name="T25" fmla="*/ 0 h 3860"/>
                <a:gd name="T26" fmla="*/ 2147483647 w 3787"/>
                <a:gd name="T27" fmla="*/ 2147483647 h 3860"/>
                <a:gd name="T28" fmla="*/ 2147483647 w 3787"/>
                <a:gd name="T29" fmla="*/ 2147483647 h 3860"/>
                <a:gd name="T30" fmla="*/ 2147483647 w 3787"/>
                <a:gd name="T31" fmla="*/ 2147483647 h 3860"/>
                <a:gd name="T32" fmla="*/ 2147483647 w 3787"/>
                <a:gd name="T33" fmla="*/ 2147483647 h 3860"/>
                <a:gd name="T34" fmla="*/ 2147483647 w 3787"/>
                <a:gd name="T35" fmla="*/ 2147483647 h 3860"/>
                <a:gd name="T36" fmla="*/ 2147483647 w 3787"/>
                <a:gd name="T37" fmla="*/ 2147483647 h 3860"/>
                <a:gd name="T38" fmla="*/ 2147483647 w 3787"/>
                <a:gd name="T39" fmla="*/ 2147483647 h 3860"/>
                <a:gd name="T40" fmla="*/ 2147483647 w 3787"/>
                <a:gd name="T41" fmla="*/ 2147483647 h 3860"/>
                <a:gd name="T42" fmla="*/ 2147483647 w 3787"/>
                <a:gd name="T43" fmla="*/ 2147483647 h 3860"/>
                <a:gd name="T44" fmla="*/ 2147483647 w 3787"/>
                <a:gd name="T45" fmla="*/ 2147483647 h 3860"/>
                <a:gd name="T46" fmla="*/ 2147483647 w 3787"/>
                <a:gd name="T47" fmla="*/ 2147483647 h 3860"/>
                <a:gd name="T48" fmla="*/ 2147483647 w 3787"/>
                <a:gd name="T49" fmla="*/ 2147483647 h 3860"/>
                <a:gd name="T50" fmla="*/ 2147483647 w 3787"/>
                <a:gd name="T51" fmla="*/ 2147483647 h 3860"/>
                <a:gd name="T52" fmla="*/ 2147483647 w 3787"/>
                <a:gd name="T53" fmla="*/ 2147483647 h 3860"/>
                <a:gd name="T54" fmla="*/ 2147483647 w 3787"/>
                <a:gd name="T55" fmla="*/ 2147483647 h 3860"/>
                <a:gd name="T56" fmla="*/ 2147483647 w 3787"/>
                <a:gd name="T57" fmla="*/ 2147483647 h 3860"/>
                <a:gd name="T58" fmla="*/ 2147483647 w 3787"/>
                <a:gd name="T59" fmla="*/ 2147483647 h 3860"/>
                <a:gd name="T60" fmla="*/ 2147483647 w 3787"/>
                <a:gd name="T61" fmla="*/ 2147483647 h 3860"/>
                <a:gd name="T62" fmla="*/ 2147483647 w 3787"/>
                <a:gd name="T63" fmla="*/ 2147483647 h 3860"/>
                <a:gd name="T64" fmla="*/ 2147483647 w 3787"/>
                <a:gd name="T65" fmla="*/ 2147483647 h 3860"/>
                <a:gd name="T66" fmla="*/ 2147483647 w 3787"/>
                <a:gd name="T67" fmla="*/ 2147483647 h 3860"/>
                <a:gd name="T68" fmla="*/ 2147483647 w 3787"/>
                <a:gd name="T69" fmla="*/ 2147483647 h 3860"/>
                <a:gd name="T70" fmla="*/ 2147483647 w 3787"/>
                <a:gd name="T71" fmla="*/ 2147483647 h 3860"/>
                <a:gd name="T72" fmla="*/ 2147483647 w 3787"/>
                <a:gd name="T73" fmla="*/ 2147483647 h 3860"/>
                <a:gd name="T74" fmla="*/ 2147483647 w 3787"/>
                <a:gd name="T75" fmla="*/ 2147483647 h 3860"/>
                <a:gd name="T76" fmla="*/ 2147483647 w 3787"/>
                <a:gd name="T77" fmla="*/ 2147483647 h 3860"/>
                <a:gd name="T78" fmla="*/ 2147483647 w 3787"/>
                <a:gd name="T79" fmla="*/ 2147483647 h 3860"/>
                <a:gd name="T80" fmla="*/ 2147483647 w 3787"/>
                <a:gd name="T81" fmla="*/ 2147483647 h 3860"/>
                <a:gd name="T82" fmla="*/ 2147483647 w 3787"/>
                <a:gd name="T83" fmla="*/ 2147483647 h 3860"/>
                <a:gd name="T84" fmla="*/ 2147483647 w 3787"/>
                <a:gd name="T85" fmla="*/ 2147483647 h 3860"/>
                <a:gd name="T86" fmla="*/ 2147483647 w 3787"/>
                <a:gd name="T87" fmla="*/ 2147483647 h 3860"/>
                <a:gd name="T88" fmla="*/ 2147483647 w 3787"/>
                <a:gd name="T89" fmla="*/ 2147483647 h 3860"/>
                <a:gd name="T90" fmla="*/ 2147483647 w 3787"/>
                <a:gd name="T91" fmla="*/ 2147483647 h 3860"/>
                <a:gd name="T92" fmla="*/ 2147483647 w 3787"/>
                <a:gd name="T93" fmla="*/ 2147483647 h 3860"/>
                <a:gd name="T94" fmla="*/ 2147483647 w 3787"/>
                <a:gd name="T95" fmla="*/ 2147483647 h 3860"/>
                <a:gd name="T96" fmla="*/ 2147483647 w 3787"/>
                <a:gd name="T97" fmla="*/ 2147483647 h 3860"/>
                <a:gd name="T98" fmla="*/ 2147483647 w 3787"/>
                <a:gd name="T99" fmla="*/ 2147483647 h 3860"/>
                <a:gd name="T100" fmla="*/ 2147483647 w 3787"/>
                <a:gd name="T101" fmla="*/ 2147483647 h 3860"/>
                <a:gd name="T102" fmla="*/ 2147483647 w 3787"/>
                <a:gd name="T103" fmla="*/ 2147483647 h 3860"/>
                <a:gd name="T104" fmla="*/ 2147483647 w 3787"/>
                <a:gd name="T105" fmla="*/ 2147483647 h 3860"/>
                <a:gd name="T106" fmla="*/ 2147483647 w 3787"/>
                <a:gd name="T107" fmla="*/ 2147483647 h 3860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3787" h="3860">
                  <a:moveTo>
                    <a:pt x="197" y="2779"/>
                  </a:moveTo>
                  <a:lnTo>
                    <a:pt x="197" y="2779"/>
                  </a:lnTo>
                  <a:lnTo>
                    <a:pt x="175" y="2733"/>
                  </a:lnTo>
                  <a:lnTo>
                    <a:pt x="155" y="2689"/>
                  </a:lnTo>
                  <a:lnTo>
                    <a:pt x="136" y="2643"/>
                  </a:lnTo>
                  <a:lnTo>
                    <a:pt x="118" y="2597"/>
                  </a:lnTo>
                  <a:lnTo>
                    <a:pt x="101" y="2551"/>
                  </a:lnTo>
                  <a:lnTo>
                    <a:pt x="87" y="2505"/>
                  </a:lnTo>
                  <a:lnTo>
                    <a:pt x="74" y="2459"/>
                  </a:lnTo>
                  <a:lnTo>
                    <a:pt x="61" y="2413"/>
                  </a:lnTo>
                  <a:lnTo>
                    <a:pt x="50" y="2365"/>
                  </a:lnTo>
                  <a:lnTo>
                    <a:pt x="39" y="2319"/>
                  </a:lnTo>
                  <a:lnTo>
                    <a:pt x="29" y="2273"/>
                  </a:lnTo>
                  <a:lnTo>
                    <a:pt x="22" y="2225"/>
                  </a:lnTo>
                  <a:lnTo>
                    <a:pt x="15" y="2179"/>
                  </a:lnTo>
                  <a:lnTo>
                    <a:pt x="9" y="2131"/>
                  </a:lnTo>
                  <a:lnTo>
                    <a:pt x="6" y="2085"/>
                  </a:lnTo>
                  <a:lnTo>
                    <a:pt x="2" y="2037"/>
                  </a:lnTo>
                  <a:lnTo>
                    <a:pt x="0" y="1991"/>
                  </a:lnTo>
                  <a:lnTo>
                    <a:pt x="0" y="1943"/>
                  </a:lnTo>
                  <a:lnTo>
                    <a:pt x="0" y="1897"/>
                  </a:lnTo>
                  <a:lnTo>
                    <a:pt x="2" y="1851"/>
                  </a:lnTo>
                  <a:lnTo>
                    <a:pt x="4" y="1803"/>
                  </a:lnTo>
                  <a:lnTo>
                    <a:pt x="7" y="1757"/>
                  </a:lnTo>
                  <a:lnTo>
                    <a:pt x="13" y="1711"/>
                  </a:lnTo>
                  <a:lnTo>
                    <a:pt x="18" y="1665"/>
                  </a:lnTo>
                  <a:lnTo>
                    <a:pt x="26" y="1619"/>
                  </a:lnTo>
                  <a:lnTo>
                    <a:pt x="33" y="1573"/>
                  </a:lnTo>
                  <a:lnTo>
                    <a:pt x="42" y="1527"/>
                  </a:lnTo>
                  <a:lnTo>
                    <a:pt x="52" y="1482"/>
                  </a:lnTo>
                  <a:lnTo>
                    <a:pt x="64" y="1436"/>
                  </a:lnTo>
                  <a:lnTo>
                    <a:pt x="75" y="1392"/>
                  </a:lnTo>
                  <a:lnTo>
                    <a:pt x="105" y="1304"/>
                  </a:lnTo>
                  <a:lnTo>
                    <a:pt x="136" y="1217"/>
                  </a:lnTo>
                  <a:lnTo>
                    <a:pt x="155" y="1175"/>
                  </a:lnTo>
                  <a:lnTo>
                    <a:pt x="173" y="1133"/>
                  </a:lnTo>
                  <a:lnTo>
                    <a:pt x="191" y="1090"/>
                  </a:lnTo>
                  <a:lnTo>
                    <a:pt x="214" y="1048"/>
                  </a:lnTo>
                  <a:lnTo>
                    <a:pt x="234" y="1007"/>
                  </a:lnTo>
                  <a:lnTo>
                    <a:pt x="258" y="967"/>
                  </a:lnTo>
                  <a:lnTo>
                    <a:pt x="280" y="926"/>
                  </a:lnTo>
                  <a:lnTo>
                    <a:pt x="306" y="888"/>
                  </a:lnTo>
                  <a:lnTo>
                    <a:pt x="331" y="849"/>
                  </a:lnTo>
                  <a:lnTo>
                    <a:pt x="357" y="810"/>
                  </a:lnTo>
                  <a:lnTo>
                    <a:pt x="385" y="772"/>
                  </a:lnTo>
                  <a:lnTo>
                    <a:pt x="414" y="735"/>
                  </a:lnTo>
                  <a:lnTo>
                    <a:pt x="444" y="698"/>
                  </a:lnTo>
                  <a:lnTo>
                    <a:pt x="473" y="663"/>
                  </a:lnTo>
                  <a:lnTo>
                    <a:pt x="504" y="628"/>
                  </a:lnTo>
                  <a:lnTo>
                    <a:pt x="538" y="593"/>
                  </a:lnTo>
                  <a:lnTo>
                    <a:pt x="571" y="560"/>
                  </a:lnTo>
                  <a:lnTo>
                    <a:pt x="604" y="527"/>
                  </a:lnTo>
                  <a:lnTo>
                    <a:pt x="639" y="494"/>
                  </a:lnTo>
                  <a:lnTo>
                    <a:pt x="674" y="462"/>
                  </a:lnTo>
                  <a:lnTo>
                    <a:pt x="711" y="433"/>
                  </a:lnTo>
                  <a:lnTo>
                    <a:pt x="749" y="403"/>
                  </a:lnTo>
                  <a:lnTo>
                    <a:pt x="788" y="374"/>
                  </a:lnTo>
                  <a:lnTo>
                    <a:pt x="827" y="346"/>
                  </a:lnTo>
                  <a:lnTo>
                    <a:pt x="867" y="319"/>
                  </a:lnTo>
                  <a:lnTo>
                    <a:pt x="908" y="293"/>
                  </a:lnTo>
                  <a:lnTo>
                    <a:pt x="950" y="267"/>
                  </a:lnTo>
                  <a:lnTo>
                    <a:pt x="992" y="243"/>
                  </a:lnTo>
                  <a:lnTo>
                    <a:pt x="1036" y="219"/>
                  </a:lnTo>
                  <a:lnTo>
                    <a:pt x="1081" y="197"/>
                  </a:lnTo>
                  <a:lnTo>
                    <a:pt x="1139" y="169"/>
                  </a:lnTo>
                  <a:lnTo>
                    <a:pt x="1200" y="144"/>
                  </a:lnTo>
                  <a:lnTo>
                    <a:pt x="1259" y="120"/>
                  </a:lnTo>
                  <a:lnTo>
                    <a:pt x="1320" y="99"/>
                  </a:lnTo>
                  <a:lnTo>
                    <a:pt x="1381" y="79"/>
                  </a:lnTo>
                  <a:lnTo>
                    <a:pt x="1441" y="63"/>
                  </a:lnTo>
                  <a:lnTo>
                    <a:pt x="1502" y="48"/>
                  </a:lnTo>
                  <a:lnTo>
                    <a:pt x="1563" y="35"/>
                  </a:lnTo>
                  <a:lnTo>
                    <a:pt x="1624" y="24"/>
                  </a:lnTo>
                  <a:lnTo>
                    <a:pt x="1686" y="15"/>
                  </a:lnTo>
                  <a:lnTo>
                    <a:pt x="1747" y="9"/>
                  </a:lnTo>
                  <a:lnTo>
                    <a:pt x="1810" y="4"/>
                  </a:lnTo>
                  <a:lnTo>
                    <a:pt x="1870" y="0"/>
                  </a:lnTo>
                  <a:lnTo>
                    <a:pt x="1931" y="0"/>
                  </a:lnTo>
                  <a:lnTo>
                    <a:pt x="1992" y="2"/>
                  </a:lnTo>
                  <a:lnTo>
                    <a:pt x="2054" y="4"/>
                  </a:lnTo>
                  <a:lnTo>
                    <a:pt x="2132" y="11"/>
                  </a:lnTo>
                  <a:lnTo>
                    <a:pt x="2213" y="22"/>
                  </a:lnTo>
                  <a:lnTo>
                    <a:pt x="2296" y="39"/>
                  </a:lnTo>
                  <a:lnTo>
                    <a:pt x="2377" y="57"/>
                  </a:lnTo>
                  <a:lnTo>
                    <a:pt x="2386" y="59"/>
                  </a:lnTo>
                  <a:lnTo>
                    <a:pt x="2391" y="63"/>
                  </a:lnTo>
                  <a:lnTo>
                    <a:pt x="2397" y="68"/>
                  </a:lnTo>
                  <a:lnTo>
                    <a:pt x="2397" y="72"/>
                  </a:lnTo>
                  <a:lnTo>
                    <a:pt x="2397" y="76"/>
                  </a:lnTo>
                  <a:lnTo>
                    <a:pt x="2391" y="77"/>
                  </a:lnTo>
                  <a:lnTo>
                    <a:pt x="2384" y="79"/>
                  </a:lnTo>
                  <a:lnTo>
                    <a:pt x="2375" y="79"/>
                  </a:lnTo>
                  <a:lnTo>
                    <a:pt x="2292" y="66"/>
                  </a:lnTo>
                  <a:lnTo>
                    <a:pt x="2209" y="57"/>
                  </a:lnTo>
                  <a:lnTo>
                    <a:pt x="2128" y="50"/>
                  </a:lnTo>
                  <a:lnTo>
                    <a:pt x="2089" y="50"/>
                  </a:lnTo>
                  <a:lnTo>
                    <a:pt x="2053" y="50"/>
                  </a:lnTo>
                  <a:lnTo>
                    <a:pt x="2005" y="50"/>
                  </a:lnTo>
                  <a:lnTo>
                    <a:pt x="1957" y="53"/>
                  </a:lnTo>
                  <a:lnTo>
                    <a:pt x="1909" y="57"/>
                  </a:lnTo>
                  <a:lnTo>
                    <a:pt x="1859" y="63"/>
                  </a:lnTo>
                  <a:lnTo>
                    <a:pt x="1811" y="68"/>
                  </a:lnTo>
                  <a:lnTo>
                    <a:pt x="1764" y="77"/>
                  </a:lnTo>
                  <a:lnTo>
                    <a:pt x="1716" y="87"/>
                  </a:lnTo>
                  <a:lnTo>
                    <a:pt x="1668" y="98"/>
                  </a:lnTo>
                  <a:lnTo>
                    <a:pt x="1618" y="109"/>
                  </a:lnTo>
                  <a:lnTo>
                    <a:pt x="1570" y="123"/>
                  </a:lnTo>
                  <a:lnTo>
                    <a:pt x="1524" y="138"/>
                  </a:lnTo>
                  <a:lnTo>
                    <a:pt x="1476" y="153"/>
                  </a:lnTo>
                  <a:lnTo>
                    <a:pt x="1428" y="171"/>
                  </a:lnTo>
                  <a:lnTo>
                    <a:pt x="1382" y="190"/>
                  </a:lnTo>
                  <a:lnTo>
                    <a:pt x="1335" y="212"/>
                  </a:lnTo>
                  <a:lnTo>
                    <a:pt x="1289" y="232"/>
                  </a:lnTo>
                  <a:lnTo>
                    <a:pt x="1246" y="254"/>
                  </a:lnTo>
                  <a:lnTo>
                    <a:pt x="1206" y="276"/>
                  </a:lnTo>
                  <a:lnTo>
                    <a:pt x="1165" y="298"/>
                  </a:lnTo>
                  <a:lnTo>
                    <a:pt x="1127" y="322"/>
                  </a:lnTo>
                  <a:lnTo>
                    <a:pt x="1088" y="346"/>
                  </a:lnTo>
                  <a:lnTo>
                    <a:pt x="1049" y="372"/>
                  </a:lnTo>
                  <a:lnTo>
                    <a:pt x="1012" y="400"/>
                  </a:lnTo>
                  <a:lnTo>
                    <a:pt x="976" y="425"/>
                  </a:lnTo>
                  <a:lnTo>
                    <a:pt x="906" y="483"/>
                  </a:lnTo>
                  <a:lnTo>
                    <a:pt x="838" y="541"/>
                  </a:lnTo>
                  <a:lnTo>
                    <a:pt x="773" y="604"/>
                  </a:lnTo>
                  <a:lnTo>
                    <a:pt x="712" y="670"/>
                  </a:lnTo>
                  <a:lnTo>
                    <a:pt x="655" y="738"/>
                  </a:lnTo>
                  <a:lnTo>
                    <a:pt x="600" y="808"/>
                  </a:lnTo>
                  <a:lnTo>
                    <a:pt x="550" y="880"/>
                  </a:lnTo>
                  <a:lnTo>
                    <a:pt x="503" y="956"/>
                  </a:lnTo>
                  <a:lnTo>
                    <a:pt x="458" y="1031"/>
                  </a:lnTo>
                  <a:lnTo>
                    <a:pt x="420" y="1110"/>
                  </a:lnTo>
                  <a:lnTo>
                    <a:pt x="383" y="1190"/>
                  </a:lnTo>
                  <a:lnTo>
                    <a:pt x="352" y="1271"/>
                  </a:lnTo>
                  <a:lnTo>
                    <a:pt x="322" y="1354"/>
                  </a:lnTo>
                  <a:lnTo>
                    <a:pt x="298" y="1438"/>
                  </a:lnTo>
                  <a:lnTo>
                    <a:pt x="278" y="1523"/>
                  </a:lnTo>
                  <a:lnTo>
                    <a:pt x="261" y="1610"/>
                  </a:lnTo>
                  <a:lnTo>
                    <a:pt x="250" y="1696"/>
                  </a:lnTo>
                  <a:lnTo>
                    <a:pt x="243" y="1783"/>
                  </a:lnTo>
                  <a:lnTo>
                    <a:pt x="239" y="1871"/>
                  </a:lnTo>
                  <a:lnTo>
                    <a:pt x="239" y="1915"/>
                  </a:lnTo>
                  <a:lnTo>
                    <a:pt x="239" y="1959"/>
                  </a:lnTo>
                  <a:lnTo>
                    <a:pt x="241" y="2002"/>
                  </a:lnTo>
                  <a:lnTo>
                    <a:pt x="245" y="2046"/>
                  </a:lnTo>
                  <a:lnTo>
                    <a:pt x="250" y="2090"/>
                  </a:lnTo>
                  <a:lnTo>
                    <a:pt x="256" y="2134"/>
                  </a:lnTo>
                  <a:lnTo>
                    <a:pt x="261" y="2179"/>
                  </a:lnTo>
                  <a:lnTo>
                    <a:pt x="269" y="2223"/>
                  </a:lnTo>
                  <a:lnTo>
                    <a:pt x="278" y="2267"/>
                  </a:lnTo>
                  <a:lnTo>
                    <a:pt x="289" y="2309"/>
                  </a:lnTo>
                  <a:lnTo>
                    <a:pt x="300" y="2354"/>
                  </a:lnTo>
                  <a:lnTo>
                    <a:pt x="313" y="2396"/>
                  </a:lnTo>
                  <a:lnTo>
                    <a:pt x="326" y="2440"/>
                  </a:lnTo>
                  <a:lnTo>
                    <a:pt x="342" y="2482"/>
                  </a:lnTo>
                  <a:lnTo>
                    <a:pt x="357" y="2527"/>
                  </a:lnTo>
                  <a:lnTo>
                    <a:pt x="376" y="2569"/>
                  </a:lnTo>
                  <a:lnTo>
                    <a:pt x="394" y="2611"/>
                  </a:lnTo>
                  <a:lnTo>
                    <a:pt x="414" y="2654"/>
                  </a:lnTo>
                  <a:lnTo>
                    <a:pt x="434" y="2694"/>
                  </a:lnTo>
                  <a:lnTo>
                    <a:pt x="457" y="2735"/>
                  </a:lnTo>
                  <a:lnTo>
                    <a:pt x="480" y="2775"/>
                  </a:lnTo>
                  <a:lnTo>
                    <a:pt x="504" y="2814"/>
                  </a:lnTo>
                  <a:lnTo>
                    <a:pt x="528" y="2853"/>
                  </a:lnTo>
                  <a:lnTo>
                    <a:pt x="554" y="2891"/>
                  </a:lnTo>
                  <a:lnTo>
                    <a:pt x="582" y="2928"/>
                  </a:lnTo>
                  <a:lnTo>
                    <a:pt x="609" y="2963"/>
                  </a:lnTo>
                  <a:lnTo>
                    <a:pt x="637" y="2998"/>
                  </a:lnTo>
                  <a:lnTo>
                    <a:pt x="666" y="3033"/>
                  </a:lnTo>
                  <a:lnTo>
                    <a:pt x="696" y="3066"/>
                  </a:lnTo>
                  <a:lnTo>
                    <a:pt x="727" y="3099"/>
                  </a:lnTo>
                  <a:lnTo>
                    <a:pt x="758" y="3131"/>
                  </a:lnTo>
                  <a:lnTo>
                    <a:pt x="792" y="3162"/>
                  </a:lnTo>
                  <a:lnTo>
                    <a:pt x="823" y="3191"/>
                  </a:lnTo>
                  <a:lnTo>
                    <a:pt x="858" y="3221"/>
                  </a:lnTo>
                  <a:lnTo>
                    <a:pt x="926" y="3278"/>
                  </a:lnTo>
                  <a:lnTo>
                    <a:pt x="998" y="3330"/>
                  </a:lnTo>
                  <a:lnTo>
                    <a:pt x="1073" y="3378"/>
                  </a:lnTo>
                  <a:lnTo>
                    <a:pt x="1149" y="3424"/>
                  </a:lnTo>
                  <a:lnTo>
                    <a:pt x="1228" y="3464"/>
                  </a:lnTo>
                  <a:lnTo>
                    <a:pt x="1309" y="3503"/>
                  </a:lnTo>
                  <a:lnTo>
                    <a:pt x="1390" y="3536"/>
                  </a:lnTo>
                  <a:lnTo>
                    <a:pt x="1473" y="3565"/>
                  </a:lnTo>
                  <a:lnTo>
                    <a:pt x="1557" y="3591"/>
                  </a:lnTo>
                  <a:lnTo>
                    <a:pt x="1644" y="3613"/>
                  </a:lnTo>
                  <a:lnTo>
                    <a:pt x="1730" y="3632"/>
                  </a:lnTo>
                  <a:lnTo>
                    <a:pt x="1819" y="3646"/>
                  </a:lnTo>
                  <a:lnTo>
                    <a:pt x="1907" y="3656"/>
                  </a:lnTo>
                  <a:lnTo>
                    <a:pt x="1995" y="3661"/>
                  </a:lnTo>
                  <a:lnTo>
                    <a:pt x="2086" y="3663"/>
                  </a:lnTo>
                  <a:lnTo>
                    <a:pt x="2174" y="3659"/>
                  </a:lnTo>
                  <a:lnTo>
                    <a:pt x="2264" y="3652"/>
                  </a:lnTo>
                  <a:lnTo>
                    <a:pt x="2354" y="3641"/>
                  </a:lnTo>
                  <a:lnTo>
                    <a:pt x="2399" y="3633"/>
                  </a:lnTo>
                  <a:lnTo>
                    <a:pt x="2443" y="3626"/>
                  </a:lnTo>
                  <a:lnTo>
                    <a:pt x="2487" y="3615"/>
                  </a:lnTo>
                  <a:lnTo>
                    <a:pt x="2531" y="3604"/>
                  </a:lnTo>
                  <a:lnTo>
                    <a:pt x="2575" y="3593"/>
                  </a:lnTo>
                  <a:lnTo>
                    <a:pt x="2618" y="3580"/>
                  </a:lnTo>
                  <a:lnTo>
                    <a:pt x="2662" y="3565"/>
                  </a:lnTo>
                  <a:lnTo>
                    <a:pt x="2706" y="3551"/>
                  </a:lnTo>
                  <a:lnTo>
                    <a:pt x="2748" y="3534"/>
                  </a:lnTo>
                  <a:lnTo>
                    <a:pt x="2791" y="3516"/>
                  </a:lnTo>
                  <a:lnTo>
                    <a:pt x="2833" y="3497"/>
                  </a:lnTo>
                  <a:lnTo>
                    <a:pt x="2875" y="3477"/>
                  </a:lnTo>
                  <a:lnTo>
                    <a:pt x="2945" y="3442"/>
                  </a:lnTo>
                  <a:lnTo>
                    <a:pt x="3012" y="3403"/>
                  </a:lnTo>
                  <a:lnTo>
                    <a:pt x="3078" y="3363"/>
                  </a:lnTo>
                  <a:lnTo>
                    <a:pt x="3140" y="3319"/>
                  </a:lnTo>
                  <a:lnTo>
                    <a:pt x="3201" y="3274"/>
                  </a:lnTo>
                  <a:lnTo>
                    <a:pt x="3258" y="3226"/>
                  </a:lnTo>
                  <a:lnTo>
                    <a:pt x="3314" y="3175"/>
                  </a:lnTo>
                  <a:lnTo>
                    <a:pt x="3367" y="3123"/>
                  </a:lnTo>
                  <a:lnTo>
                    <a:pt x="3417" y="3070"/>
                  </a:lnTo>
                  <a:lnTo>
                    <a:pt x="3464" y="3013"/>
                  </a:lnTo>
                  <a:lnTo>
                    <a:pt x="3510" y="2956"/>
                  </a:lnTo>
                  <a:lnTo>
                    <a:pt x="3553" y="2895"/>
                  </a:lnTo>
                  <a:lnTo>
                    <a:pt x="3593" y="2834"/>
                  </a:lnTo>
                  <a:lnTo>
                    <a:pt x="3630" y="2772"/>
                  </a:lnTo>
                  <a:lnTo>
                    <a:pt x="3665" y="2707"/>
                  </a:lnTo>
                  <a:lnTo>
                    <a:pt x="3696" y="2643"/>
                  </a:lnTo>
                  <a:lnTo>
                    <a:pt x="3713" y="2606"/>
                  </a:lnTo>
                  <a:lnTo>
                    <a:pt x="3728" y="2564"/>
                  </a:lnTo>
                  <a:lnTo>
                    <a:pt x="3757" y="2486"/>
                  </a:lnTo>
                  <a:lnTo>
                    <a:pt x="3768" y="2455"/>
                  </a:lnTo>
                  <a:lnTo>
                    <a:pt x="3777" y="2436"/>
                  </a:lnTo>
                  <a:lnTo>
                    <a:pt x="3781" y="2433"/>
                  </a:lnTo>
                  <a:lnTo>
                    <a:pt x="3783" y="2433"/>
                  </a:lnTo>
                  <a:lnTo>
                    <a:pt x="3785" y="2433"/>
                  </a:lnTo>
                  <a:lnTo>
                    <a:pt x="3787" y="2438"/>
                  </a:lnTo>
                  <a:lnTo>
                    <a:pt x="3787" y="2449"/>
                  </a:lnTo>
                  <a:lnTo>
                    <a:pt x="3785" y="2468"/>
                  </a:lnTo>
                  <a:lnTo>
                    <a:pt x="3777" y="2506"/>
                  </a:lnTo>
                  <a:lnTo>
                    <a:pt x="3770" y="2534"/>
                  </a:lnTo>
                  <a:lnTo>
                    <a:pt x="3759" y="2567"/>
                  </a:lnTo>
                  <a:lnTo>
                    <a:pt x="3746" y="2608"/>
                  </a:lnTo>
                  <a:lnTo>
                    <a:pt x="3728" y="2654"/>
                  </a:lnTo>
                  <a:lnTo>
                    <a:pt x="3693" y="2733"/>
                  </a:lnTo>
                  <a:lnTo>
                    <a:pt x="3654" y="2810"/>
                  </a:lnTo>
                  <a:lnTo>
                    <a:pt x="3614" y="2886"/>
                  </a:lnTo>
                  <a:lnTo>
                    <a:pt x="3568" y="2959"/>
                  </a:lnTo>
                  <a:lnTo>
                    <a:pt x="3520" y="3031"/>
                  </a:lnTo>
                  <a:lnTo>
                    <a:pt x="3468" y="3103"/>
                  </a:lnTo>
                  <a:lnTo>
                    <a:pt x="3413" y="3171"/>
                  </a:lnTo>
                  <a:lnTo>
                    <a:pt x="3354" y="3236"/>
                  </a:lnTo>
                  <a:lnTo>
                    <a:pt x="3291" y="3300"/>
                  </a:lnTo>
                  <a:lnTo>
                    <a:pt x="3227" y="3361"/>
                  </a:lnTo>
                  <a:lnTo>
                    <a:pt x="3159" y="3418"/>
                  </a:lnTo>
                  <a:lnTo>
                    <a:pt x="3089" y="3473"/>
                  </a:lnTo>
                  <a:lnTo>
                    <a:pt x="3015" y="3527"/>
                  </a:lnTo>
                  <a:lnTo>
                    <a:pt x="2938" y="3576"/>
                  </a:lnTo>
                  <a:lnTo>
                    <a:pt x="2859" y="3621"/>
                  </a:lnTo>
                  <a:lnTo>
                    <a:pt x="2778" y="3665"/>
                  </a:lnTo>
                  <a:lnTo>
                    <a:pt x="2732" y="3685"/>
                  </a:lnTo>
                  <a:lnTo>
                    <a:pt x="2688" y="3705"/>
                  </a:lnTo>
                  <a:lnTo>
                    <a:pt x="2642" y="3724"/>
                  </a:lnTo>
                  <a:lnTo>
                    <a:pt x="2596" y="3742"/>
                  </a:lnTo>
                  <a:lnTo>
                    <a:pt x="2550" y="3759"/>
                  </a:lnTo>
                  <a:lnTo>
                    <a:pt x="2504" y="3773"/>
                  </a:lnTo>
                  <a:lnTo>
                    <a:pt x="2458" y="3786"/>
                  </a:lnTo>
                  <a:lnTo>
                    <a:pt x="2412" y="3799"/>
                  </a:lnTo>
                  <a:lnTo>
                    <a:pt x="2364" y="3810"/>
                  </a:lnTo>
                  <a:lnTo>
                    <a:pt x="2318" y="3821"/>
                  </a:lnTo>
                  <a:lnTo>
                    <a:pt x="2270" y="3831"/>
                  </a:lnTo>
                  <a:lnTo>
                    <a:pt x="2224" y="3838"/>
                  </a:lnTo>
                  <a:lnTo>
                    <a:pt x="2176" y="3845"/>
                  </a:lnTo>
                  <a:lnTo>
                    <a:pt x="2130" y="3851"/>
                  </a:lnTo>
                  <a:lnTo>
                    <a:pt x="2082" y="3854"/>
                  </a:lnTo>
                  <a:lnTo>
                    <a:pt x="2036" y="3858"/>
                  </a:lnTo>
                  <a:lnTo>
                    <a:pt x="1988" y="3860"/>
                  </a:lnTo>
                  <a:lnTo>
                    <a:pt x="1942" y="3860"/>
                  </a:lnTo>
                  <a:lnTo>
                    <a:pt x="1896" y="3860"/>
                  </a:lnTo>
                  <a:lnTo>
                    <a:pt x="1848" y="3858"/>
                  </a:lnTo>
                  <a:lnTo>
                    <a:pt x="1802" y="3856"/>
                  </a:lnTo>
                  <a:lnTo>
                    <a:pt x="1756" y="3853"/>
                  </a:lnTo>
                  <a:lnTo>
                    <a:pt x="1710" y="3847"/>
                  </a:lnTo>
                  <a:lnTo>
                    <a:pt x="1664" y="3842"/>
                  </a:lnTo>
                  <a:lnTo>
                    <a:pt x="1618" y="3834"/>
                  </a:lnTo>
                  <a:lnTo>
                    <a:pt x="1572" y="3827"/>
                  </a:lnTo>
                  <a:lnTo>
                    <a:pt x="1526" y="3818"/>
                  </a:lnTo>
                  <a:lnTo>
                    <a:pt x="1482" y="3808"/>
                  </a:lnTo>
                  <a:lnTo>
                    <a:pt x="1436" y="3796"/>
                  </a:lnTo>
                  <a:lnTo>
                    <a:pt x="1392" y="3784"/>
                  </a:lnTo>
                  <a:lnTo>
                    <a:pt x="1303" y="3755"/>
                  </a:lnTo>
                  <a:lnTo>
                    <a:pt x="1217" y="3724"/>
                  </a:lnTo>
                  <a:lnTo>
                    <a:pt x="1174" y="3705"/>
                  </a:lnTo>
                  <a:lnTo>
                    <a:pt x="1132" y="3687"/>
                  </a:lnTo>
                  <a:lnTo>
                    <a:pt x="1090" y="3668"/>
                  </a:lnTo>
                  <a:lnTo>
                    <a:pt x="1047" y="3646"/>
                  </a:lnTo>
                  <a:lnTo>
                    <a:pt x="1007" y="3626"/>
                  </a:lnTo>
                  <a:lnTo>
                    <a:pt x="966" y="3602"/>
                  </a:lnTo>
                  <a:lnTo>
                    <a:pt x="926" y="3580"/>
                  </a:lnTo>
                  <a:lnTo>
                    <a:pt x="887" y="3554"/>
                  </a:lnTo>
                  <a:lnTo>
                    <a:pt x="849" y="3529"/>
                  </a:lnTo>
                  <a:lnTo>
                    <a:pt x="810" y="3503"/>
                  </a:lnTo>
                  <a:lnTo>
                    <a:pt x="771" y="3475"/>
                  </a:lnTo>
                  <a:lnTo>
                    <a:pt x="734" y="3446"/>
                  </a:lnTo>
                  <a:lnTo>
                    <a:pt x="698" y="3416"/>
                  </a:lnTo>
                  <a:lnTo>
                    <a:pt x="663" y="3387"/>
                  </a:lnTo>
                  <a:lnTo>
                    <a:pt x="628" y="3355"/>
                  </a:lnTo>
                  <a:lnTo>
                    <a:pt x="593" y="3322"/>
                  </a:lnTo>
                  <a:lnTo>
                    <a:pt x="560" y="3289"/>
                  </a:lnTo>
                  <a:lnTo>
                    <a:pt x="526" y="3256"/>
                  </a:lnTo>
                  <a:lnTo>
                    <a:pt x="493" y="3221"/>
                  </a:lnTo>
                  <a:lnTo>
                    <a:pt x="462" y="3186"/>
                  </a:lnTo>
                  <a:lnTo>
                    <a:pt x="433" y="3149"/>
                  </a:lnTo>
                  <a:lnTo>
                    <a:pt x="403" y="3110"/>
                  </a:lnTo>
                  <a:lnTo>
                    <a:pt x="374" y="3072"/>
                  </a:lnTo>
                  <a:lnTo>
                    <a:pt x="346" y="3033"/>
                  </a:lnTo>
                  <a:lnTo>
                    <a:pt x="318" y="2993"/>
                  </a:lnTo>
                  <a:lnTo>
                    <a:pt x="293" y="2952"/>
                  </a:lnTo>
                  <a:lnTo>
                    <a:pt x="267" y="2910"/>
                  </a:lnTo>
                  <a:lnTo>
                    <a:pt x="243" y="2867"/>
                  </a:lnTo>
                  <a:lnTo>
                    <a:pt x="219" y="2823"/>
                  </a:lnTo>
                  <a:lnTo>
                    <a:pt x="197" y="2779"/>
                  </a:lnTo>
                  <a:close/>
                </a:path>
              </a:pathLst>
            </a:custGeom>
            <a:solidFill>
              <a:srgbClr val="00457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blackGray">
            <a:xfrm>
              <a:off x="7318375" y="220726"/>
              <a:ext cx="491649" cy="501397"/>
            </a:xfrm>
            <a:custGeom>
              <a:avLst/>
              <a:gdLst>
                <a:gd name="T0" fmla="*/ 2147483647 w 3787"/>
                <a:gd name="T1" fmla="*/ 2147483647 h 3860"/>
                <a:gd name="T2" fmla="*/ 2147483647 w 3787"/>
                <a:gd name="T3" fmla="*/ 2147483647 h 3860"/>
                <a:gd name="T4" fmla="*/ 2147483647 w 3787"/>
                <a:gd name="T5" fmla="*/ 2147483647 h 3860"/>
                <a:gd name="T6" fmla="*/ 2147483647 w 3787"/>
                <a:gd name="T7" fmla="*/ 2147483647 h 3860"/>
                <a:gd name="T8" fmla="*/ 2147483647 w 3787"/>
                <a:gd name="T9" fmla="*/ 2147483647 h 3860"/>
                <a:gd name="T10" fmla="*/ 2147483647 w 3787"/>
                <a:gd name="T11" fmla="*/ 2147483647 h 3860"/>
                <a:gd name="T12" fmla="*/ 2147483647 w 3787"/>
                <a:gd name="T13" fmla="*/ 2147483647 h 3860"/>
                <a:gd name="T14" fmla="*/ 2147483647 w 3787"/>
                <a:gd name="T15" fmla="*/ 2147483647 h 3860"/>
                <a:gd name="T16" fmla="*/ 2147483647 w 3787"/>
                <a:gd name="T17" fmla="*/ 2147483647 h 3860"/>
                <a:gd name="T18" fmla="*/ 2147483647 w 3787"/>
                <a:gd name="T19" fmla="*/ 2147483647 h 3860"/>
                <a:gd name="T20" fmla="*/ 2147483647 w 3787"/>
                <a:gd name="T21" fmla="*/ 2147483647 h 3860"/>
                <a:gd name="T22" fmla="*/ 2147483647 w 3787"/>
                <a:gd name="T23" fmla="*/ 2147483647 h 3860"/>
                <a:gd name="T24" fmla="*/ 2147483647 w 3787"/>
                <a:gd name="T25" fmla="*/ 0 h 3860"/>
                <a:gd name="T26" fmla="*/ 2147483647 w 3787"/>
                <a:gd name="T27" fmla="*/ 2147483647 h 3860"/>
                <a:gd name="T28" fmla="*/ 2147483647 w 3787"/>
                <a:gd name="T29" fmla="*/ 2147483647 h 3860"/>
                <a:gd name="T30" fmla="*/ 2147483647 w 3787"/>
                <a:gd name="T31" fmla="*/ 2147483647 h 3860"/>
                <a:gd name="T32" fmla="*/ 2147483647 w 3787"/>
                <a:gd name="T33" fmla="*/ 2147483647 h 3860"/>
                <a:gd name="T34" fmla="*/ 2147483647 w 3787"/>
                <a:gd name="T35" fmla="*/ 2147483647 h 3860"/>
                <a:gd name="T36" fmla="*/ 2147483647 w 3787"/>
                <a:gd name="T37" fmla="*/ 2147483647 h 3860"/>
                <a:gd name="T38" fmla="*/ 2147483647 w 3787"/>
                <a:gd name="T39" fmla="*/ 2147483647 h 3860"/>
                <a:gd name="T40" fmla="*/ 2147483647 w 3787"/>
                <a:gd name="T41" fmla="*/ 2147483647 h 3860"/>
                <a:gd name="T42" fmla="*/ 2147483647 w 3787"/>
                <a:gd name="T43" fmla="*/ 2147483647 h 3860"/>
                <a:gd name="T44" fmla="*/ 2147483647 w 3787"/>
                <a:gd name="T45" fmla="*/ 2147483647 h 3860"/>
                <a:gd name="T46" fmla="*/ 2147483647 w 3787"/>
                <a:gd name="T47" fmla="*/ 2147483647 h 3860"/>
                <a:gd name="T48" fmla="*/ 2147483647 w 3787"/>
                <a:gd name="T49" fmla="*/ 2147483647 h 3860"/>
                <a:gd name="T50" fmla="*/ 2147483647 w 3787"/>
                <a:gd name="T51" fmla="*/ 2147483647 h 3860"/>
                <a:gd name="T52" fmla="*/ 2147483647 w 3787"/>
                <a:gd name="T53" fmla="*/ 2147483647 h 3860"/>
                <a:gd name="T54" fmla="*/ 2147483647 w 3787"/>
                <a:gd name="T55" fmla="*/ 2147483647 h 3860"/>
                <a:gd name="T56" fmla="*/ 2147483647 w 3787"/>
                <a:gd name="T57" fmla="*/ 2147483647 h 3860"/>
                <a:gd name="T58" fmla="*/ 2147483647 w 3787"/>
                <a:gd name="T59" fmla="*/ 2147483647 h 3860"/>
                <a:gd name="T60" fmla="*/ 2147483647 w 3787"/>
                <a:gd name="T61" fmla="*/ 2147483647 h 3860"/>
                <a:gd name="T62" fmla="*/ 2147483647 w 3787"/>
                <a:gd name="T63" fmla="*/ 2147483647 h 3860"/>
                <a:gd name="T64" fmla="*/ 2147483647 w 3787"/>
                <a:gd name="T65" fmla="*/ 2147483647 h 3860"/>
                <a:gd name="T66" fmla="*/ 2147483647 w 3787"/>
                <a:gd name="T67" fmla="*/ 2147483647 h 3860"/>
                <a:gd name="T68" fmla="*/ 2147483647 w 3787"/>
                <a:gd name="T69" fmla="*/ 2147483647 h 3860"/>
                <a:gd name="T70" fmla="*/ 2147483647 w 3787"/>
                <a:gd name="T71" fmla="*/ 2147483647 h 3860"/>
                <a:gd name="T72" fmla="*/ 2147483647 w 3787"/>
                <a:gd name="T73" fmla="*/ 2147483647 h 3860"/>
                <a:gd name="T74" fmla="*/ 2147483647 w 3787"/>
                <a:gd name="T75" fmla="*/ 2147483647 h 3860"/>
                <a:gd name="T76" fmla="*/ 2147483647 w 3787"/>
                <a:gd name="T77" fmla="*/ 2147483647 h 3860"/>
                <a:gd name="T78" fmla="*/ 2147483647 w 3787"/>
                <a:gd name="T79" fmla="*/ 2147483647 h 3860"/>
                <a:gd name="T80" fmla="*/ 2147483647 w 3787"/>
                <a:gd name="T81" fmla="*/ 2147483647 h 3860"/>
                <a:gd name="T82" fmla="*/ 2147483647 w 3787"/>
                <a:gd name="T83" fmla="*/ 2147483647 h 3860"/>
                <a:gd name="T84" fmla="*/ 2147483647 w 3787"/>
                <a:gd name="T85" fmla="*/ 2147483647 h 3860"/>
                <a:gd name="T86" fmla="*/ 2147483647 w 3787"/>
                <a:gd name="T87" fmla="*/ 2147483647 h 3860"/>
                <a:gd name="T88" fmla="*/ 2147483647 w 3787"/>
                <a:gd name="T89" fmla="*/ 2147483647 h 3860"/>
                <a:gd name="T90" fmla="*/ 2147483647 w 3787"/>
                <a:gd name="T91" fmla="*/ 2147483647 h 3860"/>
                <a:gd name="T92" fmla="*/ 2147483647 w 3787"/>
                <a:gd name="T93" fmla="*/ 2147483647 h 3860"/>
                <a:gd name="T94" fmla="*/ 2147483647 w 3787"/>
                <a:gd name="T95" fmla="*/ 2147483647 h 3860"/>
                <a:gd name="T96" fmla="*/ 2147483647 w 3787"/>
                <a:gd name="T97" fmla="*/ 2147483647 h 3860"/>
                <a:gd name="T98" fmla="*/ 2147483647 w 3787"/>
                <a:gd name="T99" fmla="*/ 2147483647 h 3860"/>
                <a:gd name="T100" fmla="*/ 2147483647 w 3787"/>
                <a:gd name="T101" fmla="*/ 2147483647 h 3860"/>
                <a:gd name="T102" fmla="*/ 2147483647 w 3787"/>
                <a:gd name="T103" fmla="*/ 2147483647 h 3860"/>
                <a:gd name="T104" fmla="*/ 2147483647 w 3787"/>
                <a:gd name="T105" fmla="*/ 2147483647 h 3860"/>
                <a:gd name="T106" fmla="*/ 2147483647 w 3787"/>
                <a:gd name="T107" fmla="*/ 2147483647 h 3860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3787" h="3860">
                  <a:moveTo>
                    <a:pt x="197" y="2779"/>
                  </a:moveTo>
                  <a:lnTo>
                    <a:pt x="197" y="2779"/>
                  </a:lnTo>
                  <a:lnTo>
                    <a:pt x="175" y="2733"/>
                  </a:lnTo>
                  <a:lnTo>
                    <a:pt x="155" y="2689"/>
                  </a:lnTo>
                  <a:lnTo>
                    <a:pt x="136" y="2643"/>
                  </a:lnTo>
                  <a:lnTo>
                    <a:pt x="118" y="2597"/>
                  </a:lnTo>
                  <a:lnTo>
                    <a:pt x="101" y="2551"/>
                  </a:lnTo>
                  <a:lnTo>
                    <a:pt x="87" y="2505"/>
                  </a:lnTo>
                  <a:lnTo>
                    <a:pt x="74" y="2459"/>
                  </a:lnTo>
                  <a:lnTo>
                    <a:pt x="61" y="2413"/>
                  </a:lnTo>
                  <a:lnTo>
                    <a:pt x="50" y="2365"/>
                  </a:lnTo>
                  <a:lnTo>
                    <a:pt x="39" y="2319"/>
                  </a:lnTo>
                  <a:lnTo>
                    <a:pt x="29" y="2273"/>
                  </a:lnTo>
                  <a:lnTo>
                    <a:pt x="22" y="2225"/>
                  </a:lnTo>
                  <a:lnTo>
                    <a:pt x="15" y="2179"/>
                  </a:lnTo>
                  <a:lnTo>
                    <a:pt x="9" y="2131"/>
                  </a:lnTo>
                  <a:lnTo>
                    <a:pt x="6" y="2085"/>
                  </a:lnTo>
                  <a:lnTo>
                    <a:pt x="2" y="2037"/>
                  </a:lnTo>
                  <a:lnTo>
                    <a:pt x="0" y="1991"/>
                  </a:lnTo>
                  <a:lnTo>
                    <a:pt x="0" y="1943"/>
                  </a:lnTo>
                  <a:lnTo>
                    <a:pt x="0" y="1897"/>
                  </a:lnTo>
                  <a:lnTo>
                    <a:pt x="2" y="1851"/>
                  </a:lnTo>
                  <a:lnTo>
                    <a:pt x="4" y="1803"/>
                  </a:lnTo>
                  <a:lnTo>
                    <a:pt x="7" y="1757"/>
                  </a:lnTo>
                  <a:lnTo>
                    <a:pt x="13" y="1711"/>
                  </a:lnTo>
                  <a:lnTo>
                    <a:pt x="18" y="1665"/>
                  </a:lnTo>
                  <a:lnTo>
                    <a:pt x="26" y="1619"/>
                  </a:lnTo>
                  <a:lnTo>
                    <a:pt x="33" y="1573"/>
                  </a:lnTo>
                  <a:lnTo>
                    <a:pt x="42" y="1527"/>
                  </a:lnTo>
                  <a:lnTo>
                    <a:pt x="52" y="1482"/>
                  </a:lnTo>
                  <a:lnTo>
                    <a:pt x="64" y="1436"/>
                  </a:lnTo>
                  <a:lnTo>
                    <a:pt x="75" y="1392"/>
                  </a:lnTo>
                  <a:lnTo>
                    <a:pt x="105" y="1304"/>
                  </a:lnTo>
                  <a:lnTo>
                    <a:pt x="136" y="1217"/>
                  </a:lnTo>
                  <a:lnTo>
                    <a:pt x="155" y="1175"/>
                  </a:lnTo>
                  <a:lnTo>
                    <a:pt x="173" y="1133"/>
                  </a:lnTo>
                  <a:lnTo>
                    <a:pt x="191" y="1090"/>
                  </a:lnTo>
                  <a:lnTo>
                    <a:pt x="214" y="1048"/>
                  </a:lnTo>
                  <a:lnTo>
                    <a:pt x="234" y="1007"/>
                  </a:lnTo>
                  <a:lnTo>
                    <a:pt x="258" y="967"/>
                  </a:lnTo>
                  <a:lnTo>
                    <a:pt x="280" y="926"/>
                  </a:lnTo>
                  <a:lnTo>
                    <a:pt x="306" y="888"/>
                  </a:lnTo>
                  <a:lnTo>
                    <a:pt x="331" y="849"/>
                  </a:lnTo>
                  <a:lnTo>
                    <a:pt x="357" y="810"/>
                  </a:lnTo>
                  <a:lnTo>
                    <a:pt x="385" y="772"/>
                  </a:lnTo>
                  <a:lnTo>
                    <a:pt x="414" y="735"/>
                  </a:lnTo>
                  <a:lnTo>
                    <a:pt x="444" y="698"/>
                  </a:lnTo>
                  <a:lnTo>
                    <a:pt x="473" y="663"/>
                  </a:lnTo>
                  <a:lnTo>
                    <a:pt x="504" y="628"/>
                  </a:lnTo>
                  <a:lnTo>
                    <a:pt x="538" y="593"/>
                  </a:lnTo>
                  <a:lnTo>
                    <a:pt x="571" y="560"/>
                  </a:lnTo>
                  <a:lnTo>
                    <a:pt x="604" y="527"/>
                  </a:lnTo>
                  <a:lnTo>
                    <a:pt x="639" y="494"/>
                  </a:lnTo>
                  <a:lnTo>
                    <a:pt x="674" y="462"/>
                  </a:lnTo>
                  <a:lnTo>
                    <a:pt x="711" y="433"/>
                  </a:lnTo>
                  <a:lnTo>
                    <a:pt x="749" y="403"/>
                  </a:lnTo>
                  <a:lnTo>
                    <a:pt x="788" y="374"/>
                  </a:lnTo>
                  <a:lnTo>
                    <a:pt x="827" y="346"/>
                  </a:lnTo>
                  <a:lnTo>
                    <a:pt x="867" y="319"/>
                  </a:lnTo>
                  <a:lnTo>
                    <a:pt x="908" y="293"/>
                  </a:lnTo>
                  <a:lnTo>
                    <a:pt x="950" y="267"/>
                  </a:lnTo>
                  <a:lnTo>
                    <a:pt x="992" y="243"/>
                  </a:lnTo>
                  <a:lnTo>
                    <a:pt x="1036" y="219"/>
                  </a:lnTo>
                  <a:lnTo>
                    <a:pt x="1081" y="197"/>
                  </a:lnTo>
                  <a:lnTo>
                    <a:pt x="1139" y="169"/>
                  </a:lnTo>
                  <a:lnTo>
                    <a:pt x="1200" y="144"/>
                  </a:lnTo>
                  <a:lnTo>
                    <a:pt x="1259" y="120"/>
                  </a:lnTo>
                  <a:lnTo>
                    <a:pt x="1320" y="99"/>
                  </a:lnTo>
                  <a:lnTo>
                    <a:pt x="1381" y="79"/>
                  </a:lnTo>
                  <a:lnTo>
                    <a:pt x="1441" y="63"/>
                  </a:lnTo>
                  <a:lnTo>
                    <a:pt x="1502" y="48"/>
                  </a:lnTo>
                  <a:lnTo>
                    <a:pt x="1563" y="35"/>
                  </a:lnTo>
                  <a:lnTo>
                    <a:pt x="1624" y="24"/>
                  </a:lnTo>
                  <a:lnTo>
                    <a:pt x="1686" y="15"/>
                  </a:lnTo>
                  <a:lnTo>
                    <a:pt x="1747" y="9"/>
                  </a:lnTo>
                  <a:lnTo>
                    <a:pt x="1810" y="4"/>
                  </a:lnTo>
                  <a:lnTo>
                    <a:pt x="1870" y="0"/>
                  </a:lnTo>
                  <a:lnTo>
                    <a:pt x="1931" y="0"/>
                  </a:lnTo>
                  <a:lnTo>
                    <a:pt x="1992" y="2"/>
                  </a:lnTo>
                  <a:lnTo>
                    <a:pt x="2054" y="4"/>
                  </a:lnTo>
                  <a:lnTo>
                    <a:pt x="2132" y="11"/>
                  </a:lnTo>
                  <a:lnTo>
                    <a:pt x="2213" y="22"/>
                  </a:lnTo>
                  <a:lnTo>
                    <a:pt x="2296" y="39"/>
                  </a:lnTo>
                  <a:lnTo>
                    <a:pt x="2377" y="57"/>
                  </a:lnTo>
                  <a:lnTo>
                    <a:pt x="2386" y="59"/>
                  </a:lnTo>
                  <a:lnTo>
                    <a:pt x="2391" y="63"/>
                  </a:lnTo>
                  <a:lnTo>
                    <a:pt x="2397" y="68"/>
                  </a:lnTo>
                  <a:lnTo>
                    <a:pt x="2397" y="72"/>
                  </a:lnTo>
                  <a:lnTo>
                    <a:pt x="2397" y="76"/>
                  </a:lnTo>
                  <a:lnTo>
                    <a:pt x="2391" y="77"/>
                  </a:lnTo>
                  <a:lnTo>
                    <a:pt x="2384" y="79"/>
                  </a:lnTo>
                  <a:lnTo>
                    <a:pt x="2375" y="79"/>
                  </a:lnTo>
                  <a:lnTo>
                    <a:pt x="2292" y="66"/>
                  </a:lnTo>
                  <a:lnTo>
                    <a:pt x="2209" y="57"/>
                  </a:lnTo>
                  <a:lnTo>
                    <a:pt x="2128" y="50"/>
                  </a:lnTo>
                  <a:lnTo>
                    <a:pt x="2089" y="50"/>
                  </a:lnTo>
                  <a:lnTo>
                    <a:pt x="2053" y="50"/>
                  </a:lnTo>
                  <a:lnTo>
                    <a:pt x="2005" y="50"/>
                  </a:lnTo>
                  <a:lnTo>
                    <a:pt x="1957" y="53"/>
                  </a:lnTo>
                  <a:lnTo>
                    <a:pt x="1909" y="57"/>
                  </a:lnTo>
                  <a:lnTo>
                    <a:pt x="1859" y="63"/>
                  </a:lnTo>
                  <a:lnTo>
                    <a:pt x="1811" y="68"/>
                  </a:lnTo>
                  <a:lnTo>
                    <a:pt x="1764" y="77"/>
                  </a:lnTo>
                  <a:lnTo>
                    <a:pt x="1716" y="87"/>
                  </a:lnTo>
                  <a:lnTo>
                    <a:pt x="1668" y="98"/>
                  </a:lnTo>
                  <a:lnTo>
                    <a:pt x="1618" y="109"/>
                  </a:lnTo>
                  <a:lnTo>
                    <a:pt x="1570" y="123"/>
                  </a:lnTo>
                  <a:lnTo>
                    <a:pt x="1524" y="138"/>
                  </a:lnTo>
                  <a:lnTo>
                    <a:pt x="1476" y="153"/>
                  </a:lnTo>
                  <a:lnTo>
                    <a:pt x="1428" y="171"/>
                  </a:lnTo>
                  <a:lnTo>
                    <a:pt x="1382" y="190"/>
                  </a:lnTo>
                  <a:lnTo>
                    <a:pt x="1335" y="212"/>
                  </a:lnTo>
                  <a:lnTo>
                    <a:pt x="1289" y="232"/>
                  </a:lnTo>
                  <a:lnTo>
                    <a:pt x="1246" y="254"/>
                  </a:lnTo>
                  <a:lnTo>
                    <a:pt x="1206" y="276"/>
                  </a:lnTo>
                  <a:lnTo>
                    <a:pt x="1165" y="298"/>
                  </a:lnTo>
                  <a:lnTo>
                    <a:pt x="1127" y="322"/>
                  </a:lnTo>
                  <a:lnTo>
                    <a:pt x="1088" y="346"/>
                  </a:lnTo>
                  <a:lnTo>
                    <a:pt x="1049" y="372"/>
                  </a:lnTo>
                  <a:lnTo>
                    <a:pt x="1012" y="400"/>
                  </a:lnTo>
                  <a:lnTo>
                    <a:pt x="976" y="425"/>
                  </a:lnTo>
                  <a:lnTo>
                    <a:pt x="906" y="483"/>
                  </a:lnTo>
                  <a:lnTo>
                    <a:pt x="838" y="541"/>
                  </a:lnTo>
                  <a:lnTo>
                    <a:pt x="773" y="604"/>
                  </a:lnTo>
                  <a:lnTo>
                    <a:pt x="712" y="670"/>
                  </a:lnTo>
                  <a:lnTo>
                    <a:pt x="655" y="738"/>
                  </a:lnTo>
                  <a:lnTo>
                    <a:pt x="600" y="808"/>
                  </a:lnTo>
                  <a:lnTo>
                    <a:pt x="550" y="880"/>
                  </a:lnTo>
                  <a:lnTo>
                    <a:pt x="503" y="956"/>
                  </a:lnTo>
                  <a:lnTo>
                    <a:pt x="458" y="1031"/>
                  </a:lnTo>
                  <a:lnTo>
                    <a:pt x="420" y="1110"/>
                  </a:lnTo>
                  <a:lnTo>
                    <a:pt x="383" y="1190"/>
                  </a:lnTo>
                  <a:lnTo>
                    <a:pt x="352" y="1271"/>
                  </a:lnTo>
                  <a:lnTo>
                    <a:pt x="322" y="1354"/>
                  </a:lnTo>
                  <a:lnTo>
                    <a:pt x="298" y="1438"/>
                  </a:lnTo>
                  <a:lnTo>
                    <a:pt x="278" y="1523"/>
                  </a:lnTo>
                  <a:lnTo>
                    <a:pt x="261" y="1610"/>
                  </a:lnTo>
                  <a:lnTo>
                    <a:pt x="250" y="1696"/>
                  </a:lnTo>
                  <a:lnTo>
                    <a:pt x="243" y="1783"/>
                  </a:lnTo>
                  <a:lnTo>
                    <a:pt x="239" y="1871"/>
                  </a:lnTo>
                  <a:lnTo>
                    <a:pt x="239" y="1915"/>
                  </a:lnTo>
                  <a:lnTo>
                    <a:pt x="239" y="1959"/>
                  </a:lnTo>
                  <a:lnTo>
                    <a:pt x="241" y="2002"/>
                  </a:lnTo>
                  <a:lnTo>
                    <a:pt x="245" y="2046"/>
                  </a:lnTo>
                  <a:lnTo>
                    <a:pt x="250" y="2090"/>
                  </a:lnTo>
                  <a:lnTo>
                    <a:pt x="256" y="2134"/>
                  </a:lnTo>
                  <a:lnTo>
                    <a:pt x="261" y="2179"/>
                  </a:lnTo>
                  <a:lnTo>
                    <a:pt x="269" y="2223"/>
                  </a:lnTo>
                  <a:lnTo>
                    <a:pt x="278" y="2267"/>
                  </a:lnTo>
                  <a:lnTo>
                    <a:pt x="289" y="2309"/>
                  </a:lnTo>
                  <a:lnTo>
                    <a:pt x="300" y="2354"/>
                  </a:lnTo>
                  <a:lnTo>
                    <a:pt x="313" y="2396"/>
                  </a:lnTo>
                  <a:lnTo>
                    <a:pt x="326" y="2440"/>
                  </a:lnTo>
                  <a:lnTo>
                    <a:pt x="342" y="2482"/>
                  </a:lnTo>
                  <a:lnTo>
                    <a:pt x="357" y="2527"/>
                  </a:lnTo>
                  <a:lnTo>
                    <a:pt x="376" y="2569"/>
                  </a:lnTo>
                  <a:lnTo>
                    <a:pt x="394" y="2611"/>
                  </a:lnTo>
                  <a:lnTo>
                    <a:pt x="414" y="2654"/>
                  </a:lnTo>
                  <a:lnTo>
                    <a:pt x="434" y="2694"/>
                  </a:lnTo>
                  <a:lnTo>
                    <a:pt x="457" y="2735"/>
                  </a:lnTo>
                  <a:lnTo>
                    <a:pt x="480" y="2775"/>
                  </a:lnTo>
                  <a:lnTo>
                    <a:pt x="504" y="2814"/>
                  </a:lnTo>
                  <a:lnTo>
                    <a:pt x="528" y="2853"/>
                  </a:lnTo>
                  <a:lnTo>
                    <a:pt x="554" y="2891"/>
                  </a:lnTo>
                  <a:lnTo>
                    <a:pt x="582" y="2928"/>
                  </a:lnTo>
                  <a:lnTo>
                    <a:pt x="609" y="2963"/>
                  </a:lnTo>
                  <a:lnTo>
                    <a:pt x="637" y="2998"/>
                  </a:lnTo>
                  <a:lnTo>
                    <a:pt x="666" y="3033"/>
                  </a:lnTo>
                  <a:lnTo>
                    <a:pt x="696" y="3066"/>
                  </a:lnTo>
                  <a:lnTo>
                    <a:pt x="727" y="3099"/>
                  </a:lnTo>
                  <a:lnTo>
                    <a:pt x="758" y="3131"/>
                  </a:lnTo>
                  <a:lnTo>
                    <a:pt x="792" y="3162"/>
                  </a:lnTo>
                  <a:lnTo>
                    <a:pt x="823" y="3191"/>
                  </a:lnTo>
                  <a:lnTo>
                    <a:pt x="858" y="3221"/>
                  </a:lnTo>
                  <a:lnTo>
                    <a:pt x="926" y="3278"/>
                  </a:lnTo>
                  <a:lnTo>
                    <a:pt x="998" y="3330"/>
                  </a:lnTo>
                  <a:lnTo>
                    <a:pt x="1073" y="3378"/>
                  </a:lnTo>
                  <a:lnTo>
                    <a:pt x="1149" y="3424"/>
                  </a:lnTo>
                  <a:lnTo>
                    <a:pt x="1228" y="3464"/>
                  </a:lnTo>
                  <a:lnTo>
                    <a:pt x="1309" y="3503"/>
                  </a:lnTo>
                  <a:lnTo>
                    <a:pt x="1390" y="3536"/>
                  </a:lnTo>
                  <a:lnTo>
                    <a:pt x="1473" y="3565"/>
                  </a:lnTo>
                  <a:lnTo>
                    <a:pt x="1557" y="3591"/>
                  </a:lnTo>
                  <a:lnTo>
                    <a:pt x="1644" y="3613"/>
                  </a:lnTo>
                  <a:lnTo>
                    <a:pt x="1730" y="3632"/>
                  </a:lnTo>
                  <a:lnTo>
                    <a:pt x="1819" y="3646"/>
                  </a:lnTo>
                  <a:lnTo>
                    <a:pt x="1907" y="3656"/>
                  </a:lnTo>
                  <a:lnTo>
                    <a:pt x="1995" y="3661"/>
                  </a:lnTo>
                  <a:lnTo>
                    <a:pt x="2086" y="3663"/>
                  </a:lnTo>
                  <a:lnTo>
                    <a:pt x="2174" y="3659"/>
                  </a:lnTo>
                  <a:lnTo>
                    <a:pt x="2264" y="3652"/>
                  </a:lnTo>
                  <a:lnTo>
                    <a:pt x="2354" y="3641"/>
                  </a:lnTo>
                  <a:lnTo>
                    <a:pt x="2399" y="3633"/>
                  </a:lnTo>
                  <a:lnTo>
                    <a:pt x="2443" y="3626"/>
                  </a:lnTo>
                  <a:lnTo>
                    <a:pt x="2487" y="3615"/>
                  </a:lnTo>
                  <a:lnTo>
                    <a:pt x="2531" y="3604"/>
                  </a:lnTo>
                  <a:lnTo>
                    <a:pt x="2575" y="3593"/>
                  </a:lnTo>
                  <a:lnTo>
                    <a:pt x="2618" y="3580"/>
                  </a:lnTo>
                  <a:lnTo>
                    <a:pt x="2662" y="3565"/>
                  </a:lnTo>
                  <a:lnTo>
                    <a:pt x="2706" y="3551"/>
                  </a:lnTo>
                  <a:lnTo>
                    <a:pt x="2748" y="3534"/>
                  </a:lnTo>
                  <a:lnTo>
                    <a:pt x="2791" y="3516"/>
                  </a:lnTo>
                  <a:lnTo>
                    <a:pt x="2833" y="3497"/>
                  </a:lnTo>
                  <a:lnTo>
                    <a:pt x="2875" y="3477"/>
                  </a:lnTo>
                  <a:lnTo>
                    <a:pt x="2945" y="3442"/>
                  </a:lnTo>
                  <a:lnTo>
                    <a:pt x="3012" y="3403"/>
                  </a:lnTo>
                  <a:lnTo>
                    <a:pt x="3078" y="3363"/>
                  </a:lnTo>
                  <a:lnTo>
                    <a:pt x="3140" y="3319"/>
                  </a:lnTo>
                  <a:lnTo>
                    <a:pt x="3201" y="3274"/>
                  </a:lnTo>
                  <a:lnTo>
                    <a:pt x="3258" y="3226"/>
                  </a:lnTo>
                  <a:lnTo>
                    <a:pt x="3314" y="3175"/>
                  </a:lnTo>
                  <a:lnTo>
                    <a:pt x="3367" y="3123"/>
                  </a:lnTo>
                  <a:lnTo>
                    <a:pt x="3417" y="3070"/>
                  </a:lnTo>
                  <a:lnTo>
                    <a:pt x="3464" y="3013"/>
                  </a:lnTo>
                  <a:lnTo>
                    <a:pt x="3510" y="2956"/>
                  </a:lnTo>
                  <a:lnTo>
                    <a:pt x="3553" y="2895"/>
                  </a:lnTo>
                  <a:lnTo>
                    <a:pt x="3593" y="2834"/>
                  </a:lnTo>
                  <a:lnTo>
                    <a:pt x="3630" y="2772"/>
                  </a:lnTo>
                  <a:lnTo>
                    <a:pt x="3665" y="2707"/>
                  </a:lnTo>
                  <a:lnTo>
                    <a:pt x="3696" y="2643"/>
                  </a:lnTo>
                  <a:lnTo>
                    <a:pt x="3713" y="2606"/>
                  </a:lnTo>
                  <a:lnTo>
                    <a:pt x="3728" y="2564"/>
                  </a:lnTo>
                  <a:lnTo>
                    <a:pt x="3757" y="2486"/>
                  </a:lnTo>
                  <a:lnTo>
                    <a:pt x="3768" y="2455"/>
                  </a:lnTo>
                  <a:lnTo>
                    <a:pt x="3777" y="2436"/>
                  </a:lnTo>
                  <a:lnTo>
                    <a:pt x="3781" y="2433"/>
                  </a:lnTo>
                  <a:lnTo>
                    <a:pt x="3783" y="2433"/>
                  </a:lnTo>
                  <a:lnTo>
                    <a:pt x="3785" y="2433"/>
                  </a:lnTo>
                  <a:lnTo>
                    <a:pt x="3787" y="2438"/>
                  </a:lnTo>
                  <a:lnTo>
                    <a:pt x="3787" y="2449"/>
                  </a:lnTo>
                  <a:lnTo>
                    <a:pt x="3785" y="2468"/>
                  </a:lnTo>
                  <a:lnTo>
                    <a:pt x="3777" y="2506"/>
                  </a:lnTo>
                  <a:lnTo>
                    <a:pt x="3770" y="2534"/>
                  </a:lnTo>
                  <a:lnTo>
                    <a:pt x="3759" y="2567"/>
                  </a:lnTo>
                  <a:lnTo>
                    <a:pt x="3746" y="2608"/>
                  </a:lnTo>
                  <a:lnTo>
                    <a:pt x="3728" y="2654"/>
                  </a:lnTo>
                  <a:lnTo>
                    <a:pt x="3693" y="2733"/>
                  </a:lnTo>
                  <a:lnTo>
                    <a:pt x="3654" y="2810"/>
                  </a:lnTo>
                  <a:lnTo>
                    <a:pt x="3614" y="2886"/>
                  </a:lnTo>
                  <a:lnTo>
                    <a:pt x="3568" y="2959"/>
                  </a:lnTo>
                  <a:lnTo>
                    <a:pt x="3520" y="3031"/>
                  </a:lnTo>
                  <a:lnTo>
                    <a:pt x="3468" y="3103"/>
                  </a:lnTo>
                  <a:lnTo>
                    <a:pt x="3413" y="3171"/>
                  </a:lnTo>
                  <a:lnTo>
                    <a:pt x="3354" y="3236"/>
                  </a:lnTo>
                  <a:lnTo>
                    <a:pt x="3291" y="3300"/>
                  </a:lnTo>
                  <a:lnTo>
                    <a:pt x="3227" y="3361"/>
                  </a:lnTo>
                  <a:lnTo>
                    <a:pt x="3159" y="3418"/>
                  </a:lnTo>
                  <a:lnTo>
                    <a:pt x="3089" y="3473"/>
                  </a:lnTo>
                  <a:lnTo>
                    <a:pt x="3015" y="3527"/>
                  </a:lnTo>
                  <a:lnTo>
                    <a:pt x="2938" y="3576"/>
                  </a:lnTo>
                  <a:lnTo>
                    <a:pt x="2859" y="3621"/>
                  </a:lnTo>
                  <a:lnTo>
                    <a:pt x="2778" y="3665"/>
                  </a:lnTo>
                  <a:lnTo>
                    <a:pt x="2732" y="3685"/>
                  </a:lnTo>
                  <a:lnTo>
                    <a:pt x="2688" y="3705"/>
                  </a:lnTo>
                  <a:lnTo>
                    <a:pt x="2642" y="3724"/>
                  </a:lnTo>
                  <a:lnTo>
                    <a:pt x="2596" y="3742"/>
                  </a:lnTo>
                  <a:lnTo>
                    <a:pt x="2550" y="3759"/>
                  </a:lnTo>
                  <a:lnTo>
                    <a:pt x="2504" y="3773"/>
                  </a:lnTo>
                  <a:lnTo>
                    <a:pt x="2458" y="3786"/>
                  </a:lnTo>
                  <a:lnTo>
                    <a:pt x="2412" y="3799"/>
                  </a:lnTo>
                  <a:lnTo>
                    <a:pt x="2364" y="3810"/>
                  </a:lnTo>
                  <a:lnTo>
                    <a:pt x="2318" y="3821"/>
                  </a:lnTo>
                  <a:lnTo>
                    <a:pt x="2270" y="3831"/>
                  </a:lnTo>
                  <a:lnTo>
                    <a:pt x="2224" y="3838"/>
                  </a:lnTo>
                  <a:lnTo>
                    <a:pt x="2176" y="3845"/>
                  </a:lnTo>
                  <a:lnTo>
                    <a:pt x="2130" y="3851"/>
                  </a:lnTo>
                  <a:lnTo>
                    <a:pt x="2082" y="3854"/>
                  </a:lnTo>
                  <a:lnTo>
                    <a:pt x="2036" y="3858"/>
                  </a:lnTo>
                  <a:lnTo>
                    <a:pt x="1988" y="3860"/>
                  </a:lnTo>
                  <a:lnTo>
                    <a:pt x="1942" y="3860"/>
                  </a:lnTo>
                  <a:lnTo>
                    <a:pt x="1896" y="3860"/>
                  </a:lnTo>
                  <a:lnTo>
                    <a:pt x="1848" y="3858"/>
                  </a:lnTo>
                  <a:lnTo>
                    <a:pt x="1802" y="3856"/>
                  </a:lnTo>
                  <a:lnTo>
                    <a:pt x="1756" y="3853"/>
                  </a:lnTo>
                  <a:lnTo>
                    <a:pt x="1710" y="3847"/>
                  </a:lnTo>
                  <a:lnTo>
                    <a:pt x="1664" y="3842"/>
                  </a:lnTo>
                  <a:lnTo>
                    <a:pt x="1618" y="3834"/>
                  </a:lnTo>
                  <a:lnTo>
                    <a:pt x="1572" y="3827"/>
                  </a:lnTo>
                  <a:lnTo>
                    <a:pt x="1526" y="3818"/>
                  </a:lnTo>
                  <a:lnTo>
                    <a:pt x="1482" y="3808"/>
                  </a:lnTo>
                  <a:lnTo>
                    <a:pt x="1436" y="3796"/>
                  </a:lnTo>
                  <a:lnTo>
                    <a:pt x="1392" y="3784"/>
                  </a:lnTo>
                  <a:lnTo>
                    <a:pt x="1303" y="3755"/>
                  </a:lnTo>
                  <a:lnTo>
                    <a:pt x="1217" y="3724"/>
                  </a:lnTo>
                  <a:lnTo>
                    <a:pt x="1174" y="3705"/>
                  </a:lnTo>
                  <a:lnTo>
                    <a:pt x="1132" y="3687"/>
                  </a:lnTo>
                  <a:lnTo>
                    <a:pt x="1090" y="3668"/>
                  </a:lnTo>
                  <a:lnTo>
                    <a:pt x="1047" y="3646"/>
                  </a:lnTo>
                  <a:lnTo>
                    <a:pt x="1007" y="3626"/>
                  </a:lnTo>
                  <a:lnTo>
                    <a:pt x="966" y="3602"/>
                  </a:lnTo>
                  <a:lnTo>
                    <a:pt x="926" y="3580"/>
                  </a:lnTo>
                  <a:lnTo>
                    <a:pt x="887" y="3554"/>
                  </a:lnTo>
                  <a:lnTo>
                    <a:pt x="849" y="3529"/>
                  </a:lnTo>
                  <a:lnTo>
                    <a:pt x="810" y="3503"/>
                  </a:lnTo>
                  <a:lnTo>
                    <a:pt x="771" y="3475"/>
                  </a:lnTo>
                  <a:lnTo>
                    <a:pt x="734" y="3446"/>
                  </a:lnTo>
                  <a:lnTo>
                    <a:pt x="698" y="3416"/>
                  </a:lnTo>
                  <a:lnTo>
                    <a:pt x="663" y="3387"/>
                  </a:lnTo>
                  <a:lnTo>
                    <a:pt x="628" y="3355"/>
                  </a:lnTo>
                  <a:lnTo>
                    <a:pt x="593" y="3322"/>
                  </a:lnTo>
                  <a:lnTo>
                    <a:pt x="560" y="3289"/>
                  </a:lnTo>
                  <a:lnTo>
                    <a:pt x="526" y="3256"/>
                  </a:lnTo>
                  <a:lnTo>
                    <a:pt x="493" y="3221"/>
                  </a:lnTo>
                  <a:lnTo>
                    <a:pt x="462" y="3186"/>
                  </a:lnTo>
                  <a:lnTo>
                    <a:pt x="433" y="3149"/>
                  </a:lnTo>
                  <a:lnTo>
                    <a:pt x="403" y="3110"/>
                  </a:lnTo>
                  <a:lnTo>
                    <a:pt x="374" y="3072"/>
                  </a:lnTo>
                  <a:lnTo>
                    <a:pt x="346" y="3033"/>
                  </a:lnTo>
                  <a:lnTo>
                    <a:pt x="318" y="2993"/>
                  </a:lnTo>
                  <a:lnTo>
                    <a:pt x="293" y="2952"/>
                  </a:lnTo>
                  <a:lnTo>
                    <a:pt x="267" y="2910"/>
                  </a:lnTo>
                  <a:lnTo>
                    <a:pt x="243" y="2867"/>
                  </a:lnTo>
                  <a:lnTo>
                    <a:pt x="219" y="2823"/>
                  </a:lnTo>
                  <a:lnTo>
                    <a:pt x="197" y="2779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 noEditPoints="1"/>
            </p:cNvSpPr>
            <p:nvPr/>
          </p:nvSpPr>
          <p:spPr bwMode="blackGray">
            <a:xfrm>
              <a:off x="7656437" y="356378"/>
              <a:ext cx="144148" cy="186307"/>
            </a:xfrm>
            <a:custGeom>
              <a:avLst/>
              <a:gdLst>
                <a:gd name="T0" fmla="*/ 2147483647 w 1112"/>
                <a:gd name="T1" fmla="*/ 2147483647 h 1437"/>
                <a:gd name="T2" fmla="*/ 0 w 1112"/>
                <a:gd name="T3" fmla="*/ 2147483647 h 1437"/>
                <a:gd name="T4" fmla="*/ 2147483647 w 1112"/>
                <a:gd name="T5" fmla="*/ 2147483647 h 1437"/>
                <a:gd name="T6" fmla="*/ 2147483647 w 1112"/>
                <a:gd name="T7" fmla="*/ 2147483647 h 1437"/>
                <a:gd name="T8" fmla="*/ 2147483647 w 1112"/>
                <a:gd name="T9" fmla="*/ 2147483647 h 1437"/>
                <a:gd name="T10" fmla="*/ 2147483647 w 1112"/>
                <a:gd name="T11" fmla="*/ 2147483647 h 1437"/>
                <a:gd name="T12" fmla="*/ 2147483647 w 1112"/>
                <a:gd name="T13" fmla="*/ 2147483647 h 1437"/>
                <a:gd name="T14" fmla="*/ 2147483647 w 1112"/>
                <a:gd name="T15" fmla="*/ 2147483647 h 1437"/>
                <a:gd name="T16" fmla="*/ 2147483647 w 1112"/>
                <a:gd name="T17" fmla="*/ 2147483647 h 1437"/>
                <a:gd name="T18" fmla="*/ 2147483647 w 1112"/>
                <a:gd name="T19" fmla="*/ 0 h 1437"/>
                <a:gd name="T20" fmla="*/ 2147483647 w 1112"/>
                <a:gd name="T21" fmla="*/ 2147483647 h 1437"/>
                <a:gd name="T22" fmla="*/ 2147483647 w 1112"/>
                <a:gd name="T23" fmla="*/ 2147483647 h 1437"/>
                <a:gd name="T24" fmla="*/ 2147483647 w 1112"/>
                <a:gd name="T25" fmla="*/ 2147483647 h 1437"/>
                <a:gd name="T26" fmla="*/ 2147483647 w 1112"/>
                <a:gd name="T27" fmla="*/ 2147483647 h 1437"/>
                <a:gd name="T28" fmla="*/ 2147483647 w 1112"/>
                <a:gd name="T29" fmla="*/ 2147483647 h 1437"/>
                <a:gd name="T30" fmla="*/ 2147483647 w 1112"/>
                <a:gd name="T31" fmla="*/ 2147483647 h 1437"/>
                <a:gd name="T32" fmla="*/ 2147483647 w 1112"/>
                <a:gd name="T33" fmla="*/ 2147483647 h 1437"/>
                <a:gd name="T34" fmla="*/ 2147483647 w 1112"/>
                <a:gd name="T35" fmla="*/ 2147483647 h 1437"/>
                <a:gd name="T36" fmla="*/ 2147483647 w 1112"/>
                <a:gd name="T37" fmla="*/ 2147483647 h 1437"/>
                <a:gd name="T38" fmla="*/ 2147483647 w 1112"/>
                <a:gd name="T39" fmla="*/ 2147483647 h 1437"/>
                <a:gd name="T40" fmla="*/ 2147483647 w 1112"/>
                <a:gd name="T41" fmla="*/ 2147483647 h 1437"/>
                <a:gd name="T42" fmla="*/ 2147483647 w 1112"/>
                <a:gd name="T43" fmla="*/ 2147483647 h 1437"/>
                <a:gd name="T44" fmla="*/ 2147483647 w 1112"/>
                <a:gd name="T45" fmla="*/ 2147483647 h 1437"/>
                <a:gd name="T46" fmla="*/ 2147483647 w 1112"/>
                <a:gd name="T47" fmla="*/ 2147483647 h 1437"/>
                <a:gd name="T48" fmla="*/ 2147483647 w 1112"/>
                <a:gd name="T49" fmla="*/ 2147483647 h 1437"/>
                <a:gd name="T50" fmla="*/ 2147483647 w 1112"/>
                <a:gd name="T51" fmla="*/ 2147483647 h 1437"/>
                <a:gd name="T52" fmla="*/ 2147483647 w 1112"/>
                <a:gd name="T53" fmla="*/ 2147483647 h 1437"/>
                <a:gd name="T54" fmla="*/ 2147483647 w 1112"/>
                <a:gd name="T55" fmla="*/ 2147483647 h 1437"/>
                <a:gd name="T56" fmla="*/ 2147483647 w 1112"/>
                <a:gd name="T57" fmla="*/ 2147483647 h 1437"/>
                <a:gd name="T58" fmla="*/ 2147483647 w 1112"/>
                <a:gd name="T59" fmla="*/ 2147483647 h 1437"/>
                <a:gd name="T60" fmla="*/ 2147483647 w 1112"/>
                <a:gd name="T61" fmla="*/ 2147483647 h 1437"/>
                <a:gd name="T62" fmla="*/ 2147483647 w 1112"/>
                <a:gd name="T63" fmla="*/ 2147483647 h 1437"/>
                <a:gd name="T64" fmla="*/ 2147483647 w 1112"/>
                <a:gd name="T65" fmla="*/ 2147483647 h 1437"/>
                <a:gd name="T66" fmla="*/ 2147483647 w 1112"/>
                <a:gd name="T67" fmla="*/ 2147483647 h 1437"/>
                <a:gd name="T68" fmla="*/ 2147483647 w 1112"/>
                <a:gd name="T69" fmla="*/ 2147483647 h 1437"/>
                <a:gd name="T70" fmla="*/ 2147483647 w 1112"/>
                <a:gd name="T71" fmla="*/ 2147483647 h 1437"/>
                <a:gd name="T72" fmla="*/ 2147483647 w 1112"/>
                <a:gd name="T73" fmla="*/ 2147483647 h 1437"/>
                <a:gd name="T74" fmla="*/ 2147483647 w 1112"/>
                <a:gd name="T75" fmla="*/ 2147483647 h 1437"/>
                <a:gd name="T76" fmla="*/ 2147483647 w 1112"/>
                <a:gd name="T77" fmla="*/ 2147483647 h 1437"/>
                <a:gd name="T78" fmla="*/ 2147483647 w 1112"/>
                <a:gd name="T79" fmla="*/ 2147483647 h 1437"/>
                <a:gd name="T80" fmla="*/ 2147483647 w 1112"/>
                <a:gd name="T81" fmla="*/ 2147483647 h 1437"/>
                <a:gd name="T82" fmla="*/ 2147483647 w 1112"/>
                <a:gd name="T83" fmla="*/ 2147483647 h 1437"/>
                <a:gd name="T84" fmla="*/ 2147483647 w 1112"/>
                <a:gd name="T85" fmla="*/ 2147483647 h 1437"/>
                <a:gd name="T86" fmla="*/ 2147483647 w 1112"/>
                <a:gd name="T87" fmla="*/ 2147483647 h 1437"/>
                <a:gd name="T88" fmla="*/ 2147483647 w 1112"/>
                <a:gd name="T89" fmla="*/ 2147483647 h 1437"/>
                <a:gd name="T90" fmla="*/ 2147483647 w 1112"/>
                <a:gd name="T91" fmla="*/ 2147483647 h 1437"/>
                <a:gd name="T92" fmla="*/ 2147483647 w 1112"/>
                <a:gd name="T93" fmla="*/ 2147483647 h 1437"/>
                <a:gd name="T94" fmla="*/ 2147483647 w 1112"/>
                <a:gd name="T95" fmla="*/ 2147483647 h 1437"/>
                <a:gd name="T96" fmla="*/ 2147483647 w 1112"/>
                <a:gd name="T97" fmla="*/ 2147483647 h 1437"/>
                <a:gd name="T98" fmla="*/ 2147483647 w 1112"/>
                <a:gd name="T99" fmla="*/ 2147483647 h 1437"/>
                <a:gd name="T100" fmla="*/ 2147483647 w 1112"/>
                <a:gd name="T101" fmla="*/ 2147483647 h 1437"/>
                <a:gd name="T102" fmla="*/ 2147483647 w 1112"/>
                <a:gd name="T103" fmla="*/ 2147483647 h 1437"/>
                <a:gd name="T104" fmla="*/ 2147483647 w 1112"/>
                <a:gd name="T105" fmla="*/ 2147483647 h 1437"/>
                <a:gd name="T106" fmla="*/ 2147483647 w 1112"/>
                <a:gd name="T107" fmla="*/ 2147483647 h 1437"/>
                <a:gd name="T108" fmla="*/ 2147483647 w 1112"/>
                <a:gd name="T109" fmla="*/ 2147483647 h 1437"/>
                <a:gd name="T110" fmla="*/ 2147483647 w 1112"/>
                <a:gd name="T111" fmla="*/ 2147483647 h 1437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1112" h="1437">
                  <a:moveTo>
                    <a:pt x="529" y="1437"/>
                  </a:moveTo>
                  <a:lnTo>
                    <a:pt x="529" y="1437"/>
                  </a:lnTo>
                  <a:lnTo>
                    <a:pt x="387" y="1435"/>
                  </a:lnTo>
                  <a:lnTo>
                    <a:pt x="245" y="1431"/>
                  </a:lnTo>
                  <a:lnTo>
                    <a:pt x="133" y="1429"/>
                  </a:lnTo>
                  <a:lnTo>
                    <a:pt x="21" y="1428"/>
                  </a:lnTo>
                  <a:lnTo>
                    <a:pt x="0" y="1428"/>
                  </a:lnTo>
                  <a:lnTo>
                    <a:pt x="9" y="1409"/>
                  </a:lnTo>
                  <a:lnTo>
                    <a:pt x="21" y="1382"/>
                  </a:lnTo>
                  <a:lnTo>
                    <a:pt x="32" y="1350"/>
                  </a:lnTo>
                  <a:lnTo>
                    <a:pt x="43" y="1319"/>
                  </a:lnTo>
                  <a:lnTo>
                    <a:pt x="50" y="1286"/>
                  </a:lnTo>
                  <a:lnTo>
                    <a:pt x="57" y="1251"/>
                  </a:lnTo>
                  <a:lnTo>
                    <a:pt x="63" y="1216"/>
                  </a:lnTo>
                  <a:lnTo>
                    <a:pt x="72" y="1146"/>
                  </a:lnTo>
                  <a:lnTo>
                    <a:pt x="78" y="1074"/>
                  </a:lnTo>
                  <a:lnTo>
                    <a:pt x="79" y="1004"/>
                  </a:lnTo>
                  <a:lnTo>
                    <a:pt x="81" y="871"/>
                  </a:lnTo>
                  <a:lnTo>
                    <a:pt x="81" y="317"/>
                  </a:lnTo>
                  <a:lnTo>
                    <a:pt x="79" y="243"/>
                  </a:lnTo>
                  <a:lnTo>
                    <a:pt x="78" y="207"/>
                  </a:lnTo>
                  <a:lnTo>
                    <a:pt x="76" y="170"/>
                  </a:lnTo>
                  <a:lnTo>
                    <a:pt x="70" y="135"/>
                  </a:lnTo>
                  <a:lnTo>
                    <a:pt x="61" y="100"/>
                  </a:lnTo>
                  <a:lnTo>
                    <a:pt x="55" y="85"/>
                  </a:lnTo>
                  <a:lnTo>
                    <a:pt x="50" y="68"/>
                  </a:lnTo>
                  <a:lnTo>
                    <a:pt x="43" y="56"/>
                  </a:lnTo>
                  <a:lnTo>
                    <a:pt x="33" y="41"/>
                  </a:lnTo>
                  <a:lnTo>
                    <a:pt x="21" y="22"/>
                  </a:lnTo>
                  <a:lnTo>
                    <a:pt x="44" y="22"/>
                  </a:lnTo>
                  <a:lnTo>
                    <a:pt x="118" y="21"/>
                  </a:lnTo>
                  <a:lnTo>
                    <a:pt x="192" y="19"/>
                  </a:lnTo>
                  <a:lnTo>
                    <a:pt x="341" y="11"/>
                  </a:lnTo>
                  <a:lnTo>
                    <a:pt x="518" y="4"/>
                  </a:lnTo>
                  <a:lnTo>
                    <a:pt x="611" y="0"/>
                  </a:lnTo>
                  <a:lnTo>
                    <a:pt x="694" y="0"/>
                  </a:lnTo>
                  <a:lnTo>
                    <a:pt x="733" y="2"/>
                  </a:lnTo>
                  <a:lnTo>
                    <a:pt x="770" y="6"/>
                  </a:lnTo>
                  <a:lnTo>
                    <a:pt x="807" y="11"/>
                  </a:lnTo>
                  <a:lnTo>
                    <a:pt x="838" y="19"/>
                  </a:lnTo>
                  <a:lnTo>
                    <a:pt x="869" y="30"/>
                  </a:lnTo>
                  <a:lnTo>
                    <a:pt x="899" y="43"/>
                  </a:lnTo>
                  <a:lnTo>
                    <a:pt x="924" y="56"/>
                  </a:lnTo>
                  <a:lnTo>
                    <a:pt x="946" y="72"/>
                  </a:lnTo>
                  <a:lnTo>
                    <a:pt x="969" y="92"/>
                  </a:lnTo>
                  <a:lnTo>
                    <a:pt x="987" y="113"/>
                  </a:lnTo>
                  <a:lnTo>
                    <a:pt x="1002" y="135"/>
                  </a:lnTo>
                  <a:lnTo>
                    <a:pt x="1015" y="159"/>
                  </a:lnTo>
                  <a:lnTo>
                    <a:pt x="1026" y="186"/>
                  </a:lnTo>
                  <a:lnTo>
                    <a:pt x="1033" y="214"/>
                  </a:lnTo>
                  <a:lnTo>
                    <a:pt x="1037" y="243"/>
                  </a:lnTo>
                  <a:lnTo>
                    <a:pt x="1039" y="275"/>
                  </a:lnTo>
                  <a:lnTo>
                    <a:pt x="1037" y="308"/>
                  </a:lnTo>
                  <a:lnTo>
                    <a:pt x="1033" y="339"/>
                  </a:lnTo>
                  <a:lnTo>
                    <a:pt x="1024" y="371"/>
                  </a:lnTo>
                  <a:lnTo>
                    <a:pt x="1015" y="398"/>
                  </a:lnTo>
                  <a:lnTo>
                    <a:pt x="1002" y="424"/>
                  </a:lnTo>
                  <a:lnTo>
                    <a:pt x="985" y="448"/>
                  </a:lnTo>
                  <a:lnTo>
                    <a:pt x="969" y="470"/>
                  </a:lnTo>
                  <a:lnTo>
                    <a:pt x="948" y="492"/>
                  </a:lnTo>
                  <a:lnTo>
                    <a:pt x="928" y="512"/>
                  </a:lnTo>
                  <a:lnTo>
                    <a:pt x="904" y="531"/>
                  </a:lnTo>
                  <a:lnTo>
                    <a:pt x="880" y="547"/>
                  </a:lnTo>
                  <a:lnTo>
                    <a:pt x="856" y="564"/>
                  </a:lnTo>
                  <a:lnTo>
                    <a:pt x="829" y="579"/>
                  </a:lnTo>
                  <a:lnTo>
                    <a:pt x="803" y="592"/>
                  </a:lnTo>
                  <a:lnTo>
                    <a:pt x="748" y="617"/>
                  </a:lnTo>
                  <a:lnTo>
                    <a:pt x="783" y="626"/>
                  </a:lnTo>
                  <a:lnTo>
                    <a:pt x="816" y="638"/>
                  </a:lnTo>
                  <a:lnTo>
                    <a:pt x="851" y="649"/>
                  </a:lnTo>
                  <a:lnTo>
                    <a:pt x="882" y="660"/>
                  </a:lnTo>
                  <a:lnTo>
                    <a:pt x="913" y="674"/>
                  </a:lnTo>
                  <a:lnTo>
                    <a:pt x="945" y="691"/>
                  </a:lnTo>
                  <a:lnTo>
                    <a:pt x="972" y="708"/>
                  </a:lnTo>
                  <a:lnTo>
                    <a:pt x="1000" y="728"/>
                  </a:lnTo>
                  <a:lnTo>
                    <a:pt x="1024" y="750"/>
                  </a:lnTo>
                  <a:lnTo>
                    <a:pt x="1046" y="774"/>
                  </a:lnTo>
                  <a:lnTo>
                    <a:pt x="1064" y="801"/>
                  </a:lnTo>
                  <a:lnTo>
                    <a:pt x="1081" y="831"/>
                  </a:lnTo>
                  <a:lnTo>
                    <a:pt x="1094" y="864"/>
                  </a:lnTo>
                  <a:lnTo>
                    <a:pt x="1105" y="901"/>
                  </a:lnTo>
                  <a:lnTo>
                    <a:pt x="1110" y="940"/>
                  </a:lnTo>
                  <a:lnTo>
                    <a:pt x="1112" y="982"/>
                  </a:lnTo>
                  <a:lnTo>
                    <a:pt x="1112" y="1010"/>
                  </a:lnTo>
                  <a:lnTo>
                    <a:pt x="1110" y="1037"/>
                  </a:lnTo>
                  <a:lnTo>
                    <a:pt x="1107" y="1063"/>
                  </a:lnTo>
                  <a:lnTo>
                    <a:pt x="1103" y="1087"/>
                  </a:lnTo>
                  <a:lnTo>
                    <a:pt x="1097" y="1111"/>
                  </a:lnTo>
                  <a:lnTo>
                    <a:pt x="1092" y="1135"/>
                  </a:lnTo>
                  <a:lnTo>
                    <a:pt x="1083" y="1157"/>
                  </a:lnTo>
                  <a:lnTo>
                    <a:pt x="1075" y="1179"/>
                  </a:lnTo>
                  <a:lnTo>
                    <a:pt x="1064" y="1199"/>
                  </a:lnTo>
                  <a:lnTo>
                    <a:pt x="1053" y="1219"/>
                  </a:lnTo>
                  <a:lnTo>
                    <a:pt x="1042" y="1238"/>
                  </a:lnTo>
                  <a:lnTo>
                    <a:pt x="1027" y="1256"/>
                  </a:lnTo>
                  <a:lnTo>
                    <a:pt x="1015" y="1275"/>
                  </a:lnTo>
                  <a:lnTo>
                    <a:pt x="998" y="1289"/>
                  </a:lnTo>
                  <a:lnTo>
                    <a:pt x="981" y="1306"/>
                  </a:lnTo>
                  <a:lnTo>
                    <a:pt x="963" y="1321"/>
                  </a:lnTo>
                  <a:lnTo>
                    <a:pt x="945" y="1336"/>
                  </a:lnTo>
                  <a:lnTo>
                    <a:pt x="924" y="1348"/>
                  </a:lnTo>
                  <a:lnTo>
                    <a:pt x="904" y="1359"/>
                  </a:lnTo>
                  <a:lnTo>
                    <a:pt x="882" y="1371"/>
                  </a:lnTo>
                  <a:lnTo>
                    <a:pt x="858" y="1382"/>
                  </a:lnTo>
                  <a:lnTo>
                    <a:pt x="834" y="1391"/>
                  </a:lnTo>
                  <a:lnTo>
                    <a:pt x="808" y="1400"/>
                  </a:lnTo>
                  <a:lnTo>
                    <a:pt x="781" y="1407"/>
                  </a:lnTo>
                  <a:lnTo>
                    <a:pt x="753" y="1415"/>
                  </a:lnTo>
                  <a:lnTo>
                    <a:pt x="724" y="1420"/>
                  </a:lnTo>
                  <a:lnTo>
                    <a:pt x="663" y="1429"/>
                  </a:lnTo>
                  <a:lnTo>
                    <a:pt x="599" y="1435"/>
                  </a:lnTo>
                  <a:lnTo>
                    <a:pt x="529" y="1437"/>
                  </a:lnTo>
                  <a:close/>
                  <a:moveTo>
                    <a:pt x="306" y="702"/>
                  </a:moveTo>
                  <a:lnTo>
                    <a:pt x="306" y="1032"/>
                  </a:lnTo>
                  <a:lnTo>
                    <a:pt x="308" y="1118"/>
                  </a:lnTo>
                  <a:lnTo>
                    <a:pt x="311" y="1153"/>
                  </a:lnTo>
                  <a:lnTo>
                    <a:pt x="315" y="1184"/>
                  </a:lnTo>
                  <a:lnTo>
                    <a:pt x="319" y="1212"/>
                  </a:lnTo>
                  <a:lnTo>
                    <a:pt x="326" y="1236"/>
                  </a:lnTo>
                  <a:lnTo>
                    <a:pt x="333" y="1256"/>
                  </a:lnTo>
                  <a:lnTo>
                    <a:pt x="343" y="1273"/>
                  </a:lnTo>
                  <a:lnTo>
                    <a:pt x="354" y="1288"/>
                  </a:lnTo>
                  <a:lnTo>
                    <a:pt x="365" y="1299"/>
                  </a:lnTo>
                  <a:lnTo>
                    <a:pt x="379" y="1308"/>
                  </a:lnTo>
                  <a:lnTo>
                    <a:pt x="396" y="1315"/>
                  </a:lnTo>
                  <a:lnTo>
                    <a:pt x="414" y="1319"/>
                  </a:lnTo>
                  <a:lnTo>
                    <a:pt x="435" y="1323"/>
                  </a:lnTo>
                  <a:lnTo>
                    <a:pt x="457" y="1324"/>
                  </a:lnTo>
                  <a:lnTo>
                    <a:pt x="481" y="1324"/>
                  </a:lnTo>
                  <a:lnTo>
                    <a:pt x="525" y="1324"/>
                  </a:lnTo>
                  <a:lnTo>
                    <a:pt x="567" y="1321"/>
                  </a:lnTo>
                  <a:lnTo>
                    <a:pt x="606" y="1315"/>
                  </a:lnTo>
                  <a:lnTo>
                    <a:pt x="643" y="1306"/>
                  </a:lnTo>
                  <a:lnTo>
                    <a:pt x="676" y="1297"/>
                  </a:lnTo>
                  <a:lnTo>
                    <a:pt x="705" y="1284"/>
                  </a:lnTo>
                  <a:lnTo>
                    <a:pt x="735" y="1267"/>
                  </a:lnTo>
                  <a:lnTo>
                    <a:pt x="759" y="1251"/>
                  </a:lnTo>
                  <a:lnTo>
                    <a:pt x="781" y="1231"/>
                  </a:lnTo>
                  <a:lnTo>
                    <a:pt x="801" y="1208"/>
                  </a:lnTo>
                  <a:lnTo>
                    <a:pt x="818" y="1183"/>
                  </a:lnTo>
                  <a:lnTo>
                    <a:pt x="830" y="1155"/>
                  </a:lnTo>
                  <a:lnTo>
                    <a:pt x="842" y="1126"/>
                  </a:lnTo>
                  <a:lnTo>
                    <a:pt x="849" y="1092"/>
                  </a:lnTo>
                  <a:lnTo>
                    <a:pt x="854" y="1057"/>
                  </a:lnTo>
                  <a:lnTo>
                    <a:pt x="856" y="1019"/>
                  </a:lnTo>
                  <a:lnTo>
                    <a:pt x="854" y="991"/>
                  </a:lnTo>
                  <a:lnTo>
                    <a:pt x="853" y="965"/>
                  </a:lnTo>
                  <a:lnTo>
                    <a:pt x="849" y="941"/>
                  </a:lnTo>
                  <a:lnTo>
                    <a:pt x="845" y="917"/>
                  </a:lnTo>
                  <a:lnTo>
                    <a:pt x="840" y="897"/>
                  </a:lnTo>
                  <a:lnTo>
                    <a:pt x="832" y="877"/>
                  </a:lnTo>
                  <a:lnTo>
                    <a:pt x="825" y="859"/>
                  </a:lnTo>
                  <a:lnTo>
                    <a:pt x="816" y="842"/>
                  </a:lnTo>
                  <a:lnTo>
                    <a:pt x="805" y="825"/>
                  </a:lnTo>
                  <a:lnTo>
                    <a:pt x="794" y="811"/>
                  </a:lnTo>
                  <a:lnTo>
                    <a:pt x="781" y="798"/>
                  </a:lnTo>
                  <a:lnTo>
                    <a:pt x="768" y="785"/>
                  </a:lnTo>
                  <a:lnTo>
                    <a:pt x="753" y="774"/>
                  </a:lnTo>
                  <a:lnTo>
                    <a:pt x="738" y="765"/>
                  </a:lnTo>
                  <a:lnTo>
                    <a:pt x="722" y="755"/>
                  </a:lnTo>
                  <a:lnTo>
                    <a:pt x="705" y="746"/>
                  </a:lnTo>
                  <a:lnTo>
                    <a:pt x="668" y="733"/>
                  </a:lnTo>
                  <a:lnTo>
                    <a:pt x="628" y="722"/>
                  </a:lnTo>
                  <a:lnTo>
                    <a:pt x="584" y="715"/>
                  </a:lnTo>
                  <a:lnTo>
                    <a:pt x="538" y="709"/>
                  </a:lnTo>
                  <a:lnTo>
                    <a:pt x="490" y="706"/>
                  </a:lnTo>
                  <a:lnTo>
                    <a:pt x="440" y="704"/>
                  </a:lnTo>
                  <a:lnTo>
                    <a:pt x="332" y="702"/>
                  </a:lnTo>
                  <a:lnTo>
                    <a:pt x="306" y="702"/>
                  </a:lnTo>
                  <a:close/>
                  <a:moveTo>
                    <a:pt x="306" y="601"/>
                  </a:moveTo>
                  <a:lnTo>
                    <a:pt x="354" y="601"/>
                  </a:lnTo>
                  <a:lnTo>
                    <a:pt x="424" y="599"/>
                  </a:lnTo>
                  <a:lnTo>
                    <a:pt x="460" y="595"/>
                  </a:lnTo>
                  <a:lnTo>
                    <a:pt x="497" y="592"/>
                  </a:lnTo>
                  <a:lnTo>
                    <a:pt x="534" y="586"/>
                  </a:lnTo>
                  <a:lnTo>
                    <a:pt x="571" y="579"/>
                  </a:lnTo>
                  <a:lnTo>
                    <a:pt x="606" y="569"/>
                  </a:lnTo>
                  <a:lnTo>
                    <a:pt x="641" y="557"/>
                  </a:lnTo>
                  <a:lnTo>
                    <a:pt x="672" y="540"/>
                  </a:lnTo>
                  <a:lnTo>
                    <a:pt x="687" y="531"/>
                  </a:lnTo>
                  <a:lnTo>
                    <a:pt x="702" y="522"/>
                  </a:lnTo>
                  <a:lnTo>
                    <a:pt x="716" y="510"/>
                  </a:lnTo>
                  <a:lnTo>
                    <a:pt x="727" y="499"/>
                  </a:lnTo>
                  <a:lnTo>
                    <a:pt x="740" y="487"/>
                  </a:lnTo>
                  <a:lnTo>
                    <a:pt x="751" y="472"/>
                  </a:lnTo>
                  <a:lnTo>
                    <a:pt x="761" y="457"/>
                  </a:lnTo>
                  <a:lnTo>
                    <a:pt x="770" y="442"/>
                  </a:lnTo>
                  <a:lnTo>
                    <a:pt x="777" y="424"/>
                  </a:lnTo>
                  <a:lnTo>
                    <a:pt x="783" y="407"/>
                  </a:lnTo>
                  <a:lnTo>
                    <a:pt x="788" y="387"/>
                  </a:lnTo>
                  <a:lnTo>
                    <a:pt x="792" y="367"/>
                  </a:lnTo>
                  <a:lnTo>
                    <a:pt x="794" y="345"/>
                  </a:lnTo>
                  <a:lnTo>
                    <a:pt x="796" y="323"/>
                  </a:lnTo>
                  <a:lnTo>
                    <a:pt x="794" y="291"/>
                  </a:lnTo>
                  <a:lnTo>
                    <a:pt x="790" y="262"/>
                  </a:lnTo>
                  <a:lnTo>
                    <a:pt x="783" y="238"/>
                  </a:lnTo>
                  <a:lnTo>
                    <a:pt x="772" y="216"/>
                  </a:lnTo>
                  <a:lnTo>
                    <a:pt x="759" y="196"/>
                  </a:lnTo>
                  <a:lnTo>
                    <a:pt x="744" y="179"/>
                  </a:lnTo>
                  <a:lnTo>
                    <a:pt x="726" y="164"/>
                  </a:lnTo>
                  <a:lnTo>
                    <a:pt x="705" y="151"/>
                  </a:lnTo>
                  <a:lnTo>
                    <a:pt x="683" y="140"/>
                  </a:lnTo>
                  <a:lnTo>
                    <a:pt x="657" y="131"/>
                  </a:lnTo>
                  <a:lnTo>
                    <a:pt x="632" y="126"/>
                  </a:lnTo>
                  <a:lnTo>
                    <a:pt x="602" y="120"/>
                  </a:lnTo>
                  <a:lnTo>
                    <a:pt x="573" y="116"/>
                  </a:lnTo>
                  <a:lnTo>
                    <a:pt x="540" y="113"/>
                  </a:lnTo>
                  <a:lnTo>
                    <a:pt x="470" y="111"/>
                  </a:lnTo>
                  <a:lnTo>
                    <a:pt x="391" y="115"/>
                  </a:lnTo>
                  <a:lnTo>
                    <a:pt x="306" y="120"/>
                  </a:lnTo>
                  <a:lnTo>
                    <a:pt x="306" y="601"/>
                  </a:lnTo>
                  <a:close/>
                </a:path>
              </a:pathLst>
            </a:custGeom>
            <a:solidFill>
              <a:srgbClr val="00457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blackGray">
            <a:xfrm>
              <a:off x="7656437" y="356378"/>
              <a:ext cx="144148" cy="186307"/>
            </a:xfrm>
            <a:custGeom>
              <a:avLst/>
              <a:gdLst>
                <a:gd name="T0" fmla="*/ 2147483647 w 1112"/>
                <a:gd name="T1" fmla="*/ 2147483647 h 1437"/>
                <a:gd name="T2" fmla="*/ 2147483647 w 1112"/>
                <a:gd name="T3" fmla="*/ 2147483647 h 1437"/>
                <a:gd name="T4" fmla="*/ 2147483647 w 1112"/>
                <a:gd name="T5" fmla="*/ 2147483647 h 1437"/>
                <a:gd name="T6" fmla="*/ 0 w 1112"/>
                <a:gd name="T7" fmla="*/ 2147483647 h 1437"/>
                <a:gd name="T8" fmla="*/ 2147483647 w 1112"/>
                <a:gd name="T9" fmla="*/ 2147483647 h 1437"/>
                <a:gd name="T10" fmla="*/ 2147483647 w 1112"/>
                <a:gd name="T11" fmla="*/ 2147483647 h 1437"/>
                <a:gd name="T12" fmla="*/ 2147483647 w 1112"/>
                <a:gd name="T13" fmla="*/ 2147483647 h 1437"/>
                <a:gd name="T14" fmla="*/ 2147483647 w 1112"/>
                <a:gd name="T15" fmla="*/ 2147483647 h 1437"/>
                <a:gd name="T16" fmla="*/ 2147483647 w 1112"/>
                <a:gd name="T17" fmla="*/ 2147483647 h 1437"/>
                <a:gd name="T18" fmla="*/ 2147483647 w 1112"/>
                <a:gd name="T19" fmla="*/ 2147483647 h 1437"/>
                <a:gd name="T20" fmla="*/ 2147483647 w 1112"/>
                <a:gd name="T21" fmla="*/ 2147483647 h 1437"/>
                <a:gd name="T22" fmla="*/ 2147483647 w 1112"/>
                <a:gd name="T23" fmla="*/ 2147483647 h 1437"/>
                <a:gd name="T24" fmla="*/ 2147483647 w 1112"/>
                <a:gd name="T25" fmla="*/ 2147483647 h 1437"/>
                <a:gd name="T26" fmla="*/ 2147483647 w 1112"/>
                <a:gd name="T27" fmla="*/ 2147483647 h 1437"/>
                <a:gd name="T28" fmla="*/ 2147483647 w 1112"/>
                <a:gd name="T29" fmla="*/ 2147483647 h 1437"/>
                <a:gd name="T30" fmla="*/ 2147483647 w 1112"/>
                <a:gd name="T31" fmla="*/ 2147483647 h 1437"/>
                <a:gd name="T32" fmla="*/ 2147483647 w 1112"/>
                <a:gd name="T33" fmla="*/ 2147483647 h 1437"/>
                <a:gd name="T34" fmla="*/ 2147483647 w 1112"/>
                <a:gd name="T35" fmla="*/ 2147483647 h 1437"/>
                <a:gd name="T36" fmla="*/ 2147483647 w 1112"/>
                <a:gd name="T37" fmla="*/ 2147483647 h 1437"/>
                <a:gd name="T38" fmla="*/ 2147483647 w 1112"/>
                <a:gd name="T39" fmla="*/ 0 h 1437"/>
                <a:gd name="T40" fmla="*/ 2147483647 w 1112"/>
                <a:gd name="T41" fmla="*/ 0 h 1437"/>
                <a:gd name="T42" fmla="*/ 2147483647 w 1112"/>
                <a:gd name="T43" fmla="*/ 2147483647 h 1437"/>
                <a:gd name="T44" fmla="*/ 2147483647 w 1112"/>
                <a:gd name="T45" fmla="*/ 2147483647 h 1437"/>
                <a:gd name="T46" fmla="*/ 2147483647 w 1112"/>
                <a:gd name="T47" fmla="*/ 2147483647 h 1437"/>
                <a:gd name="T48" fmla="*/ 2147483647 w 1112"/>
                <a:gd name="T49" fmla="*/ 2147483647 h 1437"/>
                <a:gd name="T50" fmla="*/ 2147483647 w 1112"/>
                <a:gd name="T51" fmla="*/ 2147483647 h 1437"/>
                <a:gd name="T52" fmla="*/ 2147483647 w 1112"/>
                <a:gd name="T53" fmla="*/ 2147483647 h 1437"/>
                <a:gd name="T54" fmla="*/ 2147483647 w 1112"/>
                <a:gd name="T55" fmla="*/ 2147483647 h 1437"/>
                <a:gd name="T56" fmla="*/ 2147483647 w 1112"/>
                <a:gd name="T57" fmla="*/ 2147483647 h 1437"/>
                <a:gd name="T58" fmla="*/ 2147483647 w 1112"/>
                <a:gd name="T59" fmla="*/ 2147483647 h 1437"/>
                <a:gd name="T60" fmla="*/ 2147483647 w 1112"/>
                <a:gd name="T61" fmla="*/ 2147483647 h 1437"/>
                <a:gd name="T62" fmla="*/ 2147483647 w 1112"/>
                <a:gd name="T63" fmla="*/ 2147483647 h 1437"/>
                <a:gd name="T64" fmla="*/ 2147483647 w 1112"/>
                <a:gd name="T65" fmla="*/ 2147483647 h 1437"/>
                <a:gd name="T66" fmla="*/ 2147483647 w 1112"/>
                <a:gd name="T67" fmla="*/ 2147483647 h 1437"/>
                <a:gd name="T68" fmla="*/ 2147483647 w 1112"/>
                <a:gd name="T69" fmla="*/ 2147483647 h 1437"/>
                <a:gd name="T70" fmla="*/ 2147483647 w 1112"/>
                <a:gd name="T71" fmla="*/ 2147483647 h 1437"/>
                <a:gd name="T72" fmla="*/ 2147483647 w 1112"/>
                <a:gd name="T73" fmla="*/ 2147483647 h 1437"/>
                <a:gd name="T74" fmla="*/ 2147483647 w 1112"/>
                <a:gd name="T75" fmla="*/ 2147483647 h 1437"/>
                <a:gd name="T76" fmla="*/ 2147483647 w 1112"/>
                <a:gd name="T77" fmla="*/ 2147483647 h 1437"/>
                <a:gd name="T78" fmla="*/ 2147483647 w 1112"/>
                <a:gd name="T79" fmla="*/ 2147483647 h 1437"/>
                <a:gd name="T80" fmla="*/ 2147483647 w 1112"/>
                <a:gd name="T81" fmla="*/ 2147483647 h 1437"/>
                <a:gd name="T82" fmla="*/ 2147483647 w 1112"/>
                <a:gd name="T83" fmla="*/ 2147483647 h 1437"/>
                <a:gd name="T84" fmla="*/ 2147483647 w 1112"/>
                <a:gd name="T85" fmla="*/ 2147483647 h 1437"/>
                <a:gd name="T86" fmla="*/ 2147483647 w 1112"/>
                <a:gd name="T87" fmla="*/ 2147483647 h 1437"/>
                <a:gd name="T88" fmla="*/ 2147483647 w 1112"/>
                <a:gd name="T89" fmla="*/ 2147483647 h 1437"/>
                <a:gd name="T90" fmla="*/ 2147483647 w 1112"/>
                <a:gd name="T91" fmla="*/ 2147483647 h 1437"/>
                <a:gd name="T92" fmla="*/ 2147483647 w 1112"/>
                <a:gd name="T93" fmla="*/ 2147483647 h 1437"/>
                <a:gd name="T94" fmla="*/ 2147483647 w 1112"/>
                <a:gd name="T95" fmla="*/ 2147483647 h 1437"/>
                <a:gd name="T96" fmla="*/ 2147483647 w 1112"/>
                <a:gd name="T97" fmla="*/ 2147483647 h 1437"/>
                <a:gd name="T98" fmla="*/ 2147483647 w 1112"/>
                <a:gd name="T99" fmla="*/ 2147483647 h 1437"/>
                <a:gd name="T100" fmla="*/ 2147483647 w 1112"/>
                <a:gd name="T101" fmla="*/ 2147483647 h 1437"/>
                <a:gd name="T102" fmla="*/ 2147483647 w 1112"/>
                <a:gd name="T103" fmla="*/ 2147483647 h 1437"/>
                <a:gd name="T104" fmla="*/ 2147483647 w 1112"/>
                <a:gd name="T105" fmla="*/ 2147483647 h 1437"/>
                <a:gd name="T106" fmla="*/ 2147483647 w 1112"/>
                <a:gd name="T107" fmla="*/ 2147483647 h 1437"/>
                <a:gd name="T108" fmla="*/ 2147483647 w 1112"/>
                <a:gd name="T109" fmla="*/ 2147483647 h 1437"/>
                <a:gd name="T110" fmla="*/ 2147483647 w 1112"/>
                <a:gd name="T111" fmla="*/ 2147483647 h 1437"/>
                <a:gd name="T112" fmla="*/ 2147483647 w 1112"/>
                <a:gd name="T113" fmla="*/ 2147483647 h 1437"/>
                <a:gd name="T114" fmla="*/ 2147483647 w 1112"/>
                <a:gd name="T115" fmla="*/ 2147483647 h 1437"/>
                <a:gd name="T116" fmla="*/ 2147483647 w 1112"/>
                <a:gd name="T117" fmla="*/ 2147483647 h 1437"/>
                <a:gd name="T118" fmla="*/ 2147483647 w 1112"/>
                <a:gd name="T119" fmla="*/ 2147483647 h 1437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112" h="1437">
                  <a:moveTo>
                    <a:pt x="529" y="1437"/>
                  </a:moveTo>
                  <a:lnTo>
                    <a:pt x="529" y="1437"/>
                  </a:lnTo>
                  <a:lnTo>
                    <a:pt x="387" y="1435"/>
                  </a:lnTo>
                  <a:lnTo>
                    <a:pt x="245" y="1431"/>
                  </a:lnTo>
                  <a:lnTo>
                    <a:pt x="133" y="1429"/>
                  </a:lnTo>
                  <a:lnTo>
                    <a:pt x="21" y="1428"/>
                  </a:lnTo>
                  <a:lnTo>
                    <a:pt x="0" y="1428"/>
                  </a:lnTo>
                  <a:lnTo>
                    <a:pt x="9" y="1409"/>
                  </a:lnTo>
                  <a:lnTo>
                    <a:pt x="21" y="1382"/>
                  </a:lnTo>
                  <a:lnTo>
                    <a:pt x="32" y="1350"/>
                  </a:lnTo>
                  <a:lnTo>
                    <a:pt x="43" y="1319"/>
                  </a:lnTo>
                  <a:lnTo>
                    <a:pt x="50" y="1286"/>
                  </a:lnTo>
                  <a:lnTo>
                    <a:pt x="57" y="1251"/>
                  </a:lnTo>
                  <a:lnTo>
                    <a:pt x="63" y="1216"/>
                  </a:lnTo>
                  <a:lnTo>
                    <a:pt x="72" y="1146"/>
                  </a:lnTo>
                  <a:lnTo>
                    <a:pt x="78" y="1074"/>
                  </a:lnTo>
                  <a:lnTo>
                    <a:pt x="79" y="1004"/>
                  </a:lnTo>
                  <a:lnTo>
                    <a:pt x="81" y="871"/>
                  </a:lnTo>
                  <a:lnTo>
                    <a:pt x="81" y="317"/>
                  </a:lnTo>
                  <a:lnTo>
                    <a:pt x="79" y="243"/>
                  </a:lnTo>
                  <a:lnTo>
                    <a:pt x="78" y="207"/>
                  </a:lnTo>
                  <a:lnTo>
                    <a:pt x="76" y="170"/>
                  </a:lnTo>
                  <a:lnTo>
                    <a:pt x="70" y="135"/>
                  </a:lnTo>
                  <a:lnTo>
                    <a:pt x="61" y="100"/>
                  </a:lnTo>
                  <a:lnTo>
                    <a:pt x="55" y="85"/>
                  </a:lnTo>
                  <a:lnTo>
                    <a:pt x="50" y="68"/>
                  </a:lnTo>
                  <a:lnTo>
                    <a:pt x="43" y="56"/>
                  </a:lnTo>
                  <a:lnTo>
                    <a:pt x="33" y="41"/>
                  </a:lnTo>
                  <a:lnTo>
                    <a:pt x="21" y="22"/>
                  </a:lnTo>
                  <a:lnTo>
                    <a:pt x="44" y="22"/>
                  </a:lnTo>
                  <a:lnTo>
                    <a:pt x="118" y="21"/>
                  </a:lnTo>
                  <a:lnTo>
                    <a:pt x="192" y="19"/>
                  </a:lnTo>
                  <a:lnTo>
                    <a:pt x="341" y="11"/>
                  </a:lnTo>
                  <a:lnTo>
                    <a:pt x="518" y="4"/>
                  </a:lnTo>
                  <a:lnTo>
                    <a:pt x="611" y="0"/>
                  </a:lnTo>
                  <a:lnTo>
                    <a:pt x="694" y="0"/>
                  </a:lnTo>
                  <a:lnTo>
                    <a:pt x="733" y="2"/>
                  </a:lnTo>
                  <a:lnTo>
                    <a:pt x="770" y="6"/>
                  </a:lnTo>
                  <a:lnTo>
                    <a:pt x="807" y="11"/>
                  </a:lnTo>
                  <a:lnTo>
                    <a:pt x="838" y="19"/>
                  </a:lnTo>
                  <a:lnTo>
                    <a:pt x="869" y="30"/>
                  </a:lnTo>
                  <a:lnTo>
                    <a:pt x="899" y="43"/>
                  </a:lnTo>
                  <a:lnTo>
                    <a:pt x="924" y="56"/>
                  </a:lnTo>
                  <a:lnTo>
                    <a:pt x="946" y="72"/>
                  </a:lnTo>
                  <a:lnTo>
                    <a:pt x="969" y="92"/>
                  </a:lnTo>
                  <a:lnTo>
                    <a:pt x="987" y="113"/>
                  </a:lnTo>
                  <a:lnTo>
                    <a:pt x="1002" y="135"/>
                  </a:lnTo>
                  <a:lnTo>
                    <a:pt x="1015" y="159"/>
                  </a:lnTo>
                  <a:lnTo>
                    <a:pt x="1026" y="186"/>
                  </a:lnTo>
                  <a:lnTo>
                    <a:pt x="1033" y="214"/>
                  </a:lnTo>
                  <a:lnTo>
                    <a:pt x="1037" y="243"/>
                  </a:lnTo>
                  <a:lnTo>
                    <a:pt x="1039" y="275"/>
                  </a:lnTo>
                  <a:lnTo>
                    <a:pt x="1037" y="308"/>
                  </a:lnTo>
                  <a:lnTo>
                    <a:pt x="1033" y="339"/>
                  </a:lnTo>
                  <a:lnTo>
                    <a:pt x="1024" y="371"/>
                  </a:lnTo>
                  <a:lnTo>
                    <a:pt x="1015" y="398"/>
                  </a:lnTo>
                  <a:lnTo>
                    <a:pt x="1002" y="424"/>
                  </a:lnTo>
                  <a:lnTo>
                    <a:pt x="985" y="448"/>
                  </a:lnTo>
                  <a:lnTo>
                    <a:pt x="969" y="470"/>
                  </a:lnTo>
                  <a:lnTo>
                    <a:pt x="948" y="492"/>
                  </a:lnTo>
                  <a:lnTo>
                    <a:pt x="928" y="512"/>
                  </a:lnTo>
                  <a:lnTo>
                    <a:pt x="904" y="531"/>
                  </a:lnTo>
                  <a:lnTo>
                    <a:pt x="880" y="547"/>
                  </a:lnTo>
                  <a:lnTo>
                    <a:pt x="856" y="564"/>
                  </a:lnTo>
                  <a:lnTo>
                    <a:pt x="829" y="579"/>
                  </a:lnTo>
                  <a:lnTo>
                    <a:pt x="803" y="592"/>
                  </a:lnTo>
                  <a:lnTo>
                    <a:pt x="748" y="617"/>
                  </a:lnTo>
                  <a:lnTo>
                    <a:pt x="783" y="626"/>
                  </a:lnTo>
                  <a:lnTo>
                    <a:pt x="816" y="638"/>
                  </a:lnTo>
                  <a:lnTo>
                    <a:pt x="851" y="649"/>
                  </a:lnTo>
                  <a:lnTo>
                    <a:pt x="882" y="660"/>
                  </a:lnTo>
                  <a:lnTo>
                    <a:pt x="913" y="674"/>
                  </a:lnTo>
                  <a:lnTo>
                    <a:pt x="945" y="691"/>
                  </a:lnTo>
                  <a:lnTo>
                    <a:pt x="972" y="708"/>
                  </a:lnTo>
                  <a:lnTo>
                    <a:pt x="1000" y="728"/>
                  </a:lnTo>
                  <a:lnTo>
                    <a:pt x="1024" y="750"/>
                  </a:lnTo>
                  <a:lnTo>
                    <a:pt x="1046" y="774"/>
                  </a:lnTo>
                  <a:lnTo>
                    <a:pt x="1064" y="801"/>
                  </a:lnTo>
                  <a:lnTo>
                    <a:pt x="1081" y="831"/>
                  </a:lnTo>
                  <a:lnTo>
                    <a:pt x="1094" y="864"/>
                  </a:lnTo>
                  <a:lnTo>
                    <a:pt x="1105" y="901"/>
                  </a:lnTo>
                  <a:lnTo>
                    <a:pt x="1110" y="940"/>
                  </a:lnTo>
                  <a:lnTo>
                    <a:pt x="1112" y="982"/>
                  </a:lnTo>
                  <a:lnTo>
                    <a:pt x="1112" y="1010"/>
                  </a:lnTo>
                  <a:lnTo>
                    <a:pt x="1110" y="1037"/>
                  </a:lnTo>
                  <a:lnTo>
                    <a:pt x="1107" y="1063"/>
                  </a:lnTo>
                  <a:lnTo>
                    <a:pt x="1103" y="1087"/>
                  </a:lnTo>
                  <a:lnTo>
                    <a:pt x="1097" y="1111"/>
                  </a:lnTo>
                  <a:lnTo>
                    <a:pt x="1092" y="1135"/>
                  </a:lnTo>
                  <a:lnTo>
                    <a:pt x="1083" y="1157"/>
                  </a:lnTo>
                  <a:lnTo>
                    <a:pt x="1075" y="1179"/>
                  </a:lnTo>
                  <a:lnTo>
                    <a:pt x="1064" y="1199"/>
                  </a:lnTo>
                  <a:lnTo>
                    <a:pt x="1053" y="1219"/>
                  </a:lnTo>
                  <a:lnTo>
                    <a:pt x="1042" y="1238"/>
                  </a:lnTo>
                  <a:lnTo>
                    <a:pt x="1027" y="1256"/>
                  </a:lnTo>
                  <a:lnTo>
                    <a:pt x="1015" y="1275"/>
                  </a:lnTo>
                  <a:lnTo>
                    <a:pt x="998" y="1289"/>
                  </a:lnTo>
                  <a:lnTo>
                    <a:pt x="981" y="1306"/>
                  </a:lnTo>
                  <a:lnTo>
                    <a:pt x="963" y="1321"/>
                  </a:lnTo>
                  <a:lnTo>
                    <a:pt x="945" y="1336"/>
                  </a:lnTo>
                  <a:lnTo>
                    <a:pt x="924" y="1348"/>
                  </a:lnTo>
                  <a:lnTo>
                    <a:pt x="904" y="1359"/>
                  </a:lnTo>
                  <a:lnTo>
                    <a:pt x="882" y="1371"/>
                  </a:lnTo>
                  <a:lnTo>
                    <a:pt x="858" y="1382"/>
                  </a:lnTo>
                  <a:lnTo>
                    <a:pt x="834" y="1391"/>
                  </a:lnTo>
                  <a:lnTo>
                    <a:pt x="808" y="1400"/>
                  </a:lnTo>
                  <a:lnTo>
                    <a:pt x="781" y="1407"/>
                  </a:lnTo>
                  <a:lnTo>
                    <a:pt x="753" y="1415"/>
                  </a:lnTo>
                  <a:lnTo>
                    <a:pt x="724" y="1420"/>
                  </a:lnTo>
                  <a:lnTo>
                    <a:pt x="663" y="1429"/>
                  </a:lnTo>
                  <a:lnTo>
                    <a:pt x="599" y="1435"/>
                  </a:lnTo>
                  <a:lnTo>
                    <a:pt x="529" y="1437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blackGray">
            <a:xfrm>
              <a:off x="7695907" y="447385"/>
              <a:ext cx="71216" cy="80704"/>
            </a:xfrm>
            <a:custGeom>
              <a:avLst/>
              <a:gdLst>
                <a:gd name="T0" fmla="*/ 0 w 550"/>
                <a:gd name="T1" fmla="*/ 0 h 622"/>
                <a:gd name="T2" fmla="*/ 0 w 550"/>
                <a:gd name="T3" fmla="*/ 2147483647 h 622"/>
                <a:gd name="T4" fmla="*/ 0 w 550"/>
                <a:gd name="T5" fmla="*/ 2147483647 h 622"/>
                <a:gd name="T6" fmla="*/ 2147483647 w 550"/>
                <a:gd name="T7" fmla="*/ 2147483647 h 622"/>
                <a:gd name="T8" fmla="*/ 2147483647 w 550"/>
                <a:gd name="T9" fmla="*/ 2147483647 h 622"/>
                <a:gd name="T10" fmla="*/ 2147483647 w 550"/>
                <a:gd name="T11" fmla="*/ 2147483647 h 622"/>
                <a:gd name="T12" fmla="*/ 2147483647 w 550"/>
                <a:gd name="T13" fmla="*/ 2147483647 h 622"/>
                <a:gd name="T14" fmla="*/ 2147483647 w 550"/>
                <a:gd name="T15" fmla="*/ 2147483647 h 622"/>
                <a:gd name="T16" fmla="*/ 2147483647 w 550"/>
                <a:gd name="T17" fmla="*/ 2147483647 h 622"/>
                <a:gd name="T18" fmla="*/ 2147483647 w 550"/>
                <a:gd name="T19" fmla="*/ 2147483647 h 622"/>
                <a:gd name="T20" fmla="*/ 2147483647 w 550"/>
                <a:gd name="T21" fmla="*/ 2147483647 h 622"/>
                <a:gd name="T22" fmla="*/ 2147483647 w 550"/>
                <a:gd name="T23" fmla="*/ 2147483647 h 622"/>
                <a:gd name="T24" fmla="*/ 2147483647 w 550"/>
                <a:gd name="T25" fmla="*/ 2147483647 h 622"/>
                <a:gd name="T26" fmla="*/ 2147483647 w 550"/>
                <a:gd name="T27" fmla="*/ 2147483647 h 622"/>
                <a:gd name="T28" fmla="*/ 2147483647 w 550"/>
                <a:gd name="T29" fmla="*/ 2147483647 h 622"/>
                <a:gd name="T30" fmla="*/ 2147483647 w 550"/>
                <a:gd name="T31" fmla="*/ 2147483647 h 622"/>
                <a:gd name="T32" fmla="*/ 2147483647 w 550"/>
                <a:gd name="T33" fmla="*/ 2147483647 h 622"/>
                <a:gd name="T34" fmla="*/ 2147483647 w 550"/>
                <a:gd name="T35" fmla="*/ 2147483647 h 622"/>
                <a:gd name="T36" fmla="*/ 2147483647 w 550"/>
                <a:gd name="T37" fmla="*/ 2147483647 h 622"/>
                <a:gd name="T38" fmla="*/ 2147483647 w 550"/>
                <a:gd name="T39" fmla="*/ 2147483647 h 622"/>
                <a:gd name="T40" fmla="*/ 2147483647 w 550"/>
                <a:gd name="T41" fmla="*/ 2147483647 h 622"/>
                <a:gd name="T42" fmla="*/ 2147483647 w 550"/>
                <a:gd name="T43" fmla="*/ 2147483647 h 622"/>
                <a:gd name="T44" fmla="*/ 2147483647 w 550"/>
                <a:gd name="T45" fmla="*/ 2147483647 h 622"/>
                <a:gd name="T46" fmla="*/ 2147483647 w 550"/>
                <a:gd name="T47" fmla="*/ 2147483647 h 622"/>
                <a:gd name="T48" fmla="*/ 2147483647 w 550"/>
                <a:gd name="T49" fmla="*/ 2147483647 h 622"/>
                <a:gd name="T50" fmla="*/ 2147483647 w 550"/>
                <a:gd name="T51" fmla="*/ 2147483647 h 622"/>
                <a:gd name="T52" fmla="*/ 2147483647 w 550"/>
                <a:gd name="T53" fmla="*/ 2147483647 h 622"/>
                <a:gd name="T54" fmla="*/ 2147483647 w 550"/>
                <a:gd name="T55" fmla="*/ 2147483647 h 622"/>
                <a:gd name="T56" fmla="*/ 2147483647 w 550"/>
                <a:gd name="T57" fmla="*/ 2147483647 h 622"/>
                <a:gd name="T58" fmla="*/ 2147483647 w 550"/>
                <a:gd name="T59" fmla="*/ 2147483647 h 622"/>
                <a:gd name="T60" fmla="*/ 2147483647 w 550"/>
                <a:gd name="T61" fmla="*/ 2147483647 h 622"/>
                <a:gd name="T62" fmla="*/ 2147483647 w 550"/>
                <a:gd name="T63" fmla="*/ 2147483647 h 622"/>
                <a:gd name="T64" fmla="*/ 2147483647 w 550"/>
                <a:gd name="T65" fmla="*/ 2147483647 h 622"/>
                <a:gd name="T66" fmla="*/ 2147483647 w 550"/>
                <a:gd name="T67" fmla="*/ 2147483647 h 622"/>
                <a:gd name="T68" fmla="*/ 2147483647 w 550"/>
                <a:gd name="T69" fmla="*/ 2147483647 h 622"/>
                <a:gd name="T70" fmla="*/ 2147483647 w 550"/>
                <a:gd name="T71" fmla="*/ 2147483647 h 622"/>
                <a:gd name="T72" fmla="*/ 2147483647 w 550"/>
                <a:gd name="T73" fmla="*/ 2147483647 h 622"/>
                <a:gd name="T74" fmla="*/ 2147483647 w 550"/>
                <a:gd name="T75" fmla="*/ 2147483647 h 622"/>
                <a:gd name="T76" fmla="*/ 2147483647 w 550"/>
                <a:gd name="T77" fmla="*/ 2147483647 h 622"/>
                <a:gd name="T78" fmla="*/ 2147483647 w 550"/>
                <a:gd name="T79" fmla="*/ 2147483647 h 622"/>
                <a:gd name="T80" fmla="*/ 2147483647 w 550"/>
                <a:gd name="T81" fmla="*/ 2147483647 h 622"/>
                <a:gd name="T82" fmla="*/ 2147483647 w 550"/>
                <a:gd name="T83" fmla="*/ 2147483647 h 622"/>
                <a:gd name="T84" fmla="*/ 2147483647 w 550"/>
                <a:gd name="T85" fmla="*/ 2147483647 h 622"/>
                <a:gd name="T86" fmla="*/ 2147483647 w 550"/>
                <a:gd name="T87" fmla="*/ 2147483647 h 622"/>
                <a:gd name="T88" fmla="*/ 2147483647 w 550"/>
                <a:gd name="T89" fmla="*/ 2147483647 h 622"/>
                <a:gd name="T90" fmla="*/ 2147483647 w 550"/>
                <a:gd name="T91" fmla="*/ 2147483647 h 622"/>
                <a:gd name="T92" fmla="*/ 2147483647 w 550"/>
                <a:gd name="T93" fmla="*/ 2147483647 h 622"/>
                <a:gd name="T94" fmla="*/ 2147483647 w 550"/>
                <a:gd name="T95" fmla="*/ 2147483647 h 622"/>
                <a:gd name="T96" fmla="*/ 2147483647 w 550"/>
                <a:gd name="T97" fmla="*/ 2147483647 h 622"/>
                <a:gd name="T98" fmla="*/ 2147483647 w 550"/>
                <a:gd name="T99" fmla="*/ 2147483647 h 622"/>
                <a:gd name="T100" fmla="*/ 2147483647 w 550"/>
                <a:gd name="T101" fmla="*/ 2147483647 h 622"/>
                <a:gd name="T102" fmla="*/ 2147483647 w 550"/>
                <a:gd name="T103" fmla="*/ 2147483647 h 622"/>
                <a:gd name="T104" fmla="*/ 2147483647 w 550"/>
                <a:gd name="T105" fmla="*/ 2147483647 h 622"/>
                <a:gd name="T106" fmla="*/ 2147483647 w 550"/>
                <a:gd name="T107" fmla="*/ 2147483647 h 622"/>
                <a:gd name="T108" fmla="*/ 2147483647 w 550"/>
                <a:gd name="T109" fmla="*/ 2147483647 h 622"/>
                <a:gd name="T110" fmla="*/ 2147483647 w 550"/>
                <a:gd name="T111" fmla="*/ 2147483647 h 622"/>
                <a:gd name="T112" fmla="*/ 2147483647 w 550"/>
                <a:gd name="T113" fmla="*/ 2147483647 h 622"/>
                <a:gd name="T114" fmla="*/ 2147483647 w 550"/>
                <a:gd name="T115" fmla="*/ 2147483647 h 622"/>
                <a:gd name="T116" fmla="*/ 2147483647 w 550"/>
                <a:gd name="T117" fmla="*/ 0 h 622"/>
                <a:gd name="T118" fmla="*/ 0 w 550"/>
                <a:gd name="T119" fmla="*/ 0 h 622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50" h="622">
                  <a:moveTo>
                    <a:pt x="0" y="0"/>
                  </a:moveTo>
                  <a:lnTo>
                    <a:pt x="0" y="330"/>
                  </a:lnTo>
                  <a:lnTo>
                    <a:pt x="2" y="416"/>
                  </a:lnTo>
                  <a:lnTo>
                    <a:pt x="5" y="451"/>
                  </a:lnTo>
                  <a:lnTo>
                    <a:pt x="9" y="482"/>
                  </a:lnTo>
                  <a:lnTo>
                    <a:pt x="13" y="510"/>
                  </a:lnTo>
                  <a:lnTo>
                    <a:pt x="20" y="534"/>
                  </a:lnTo>
                  <a:lnTo>
                    <a:pt x="27" y="554"/>
                  </a:lnTo>
                  <a:lnTo>
                    <a:pt x="37" y="571"/>
                  </a:lnTo>
                  <a:lnTo>
                    <a:pt x="48" y="586"/>
                  </a:lnTo>
                  <a:lnTo>
                    <a:pt x="59" y="597"/>
                  </a:lnTo>
                  <a:lnTo>
                    <a:pt x="73" y="606"/>
                  </a:lnTo>
                  <a:lnTo>
                    <a:pt x="90" y="613"/>
                  </a:lnTo>
                  <a:lnTo>
                    <a:pt x="108" y="617"/>
                  </a:lnTo>
                  <a:lnTo>
                    <a:pt x="129" y="621"/>
                  </a:lnTo>
                  <a:lnTo>
                    <a:pt x="151" y="622"/>
                  </a:lnTo>
                  <a:lnTo>
                    <a:pt x="175" y="622"/>
                  </a:lnTo>
                  <a:lnTo>
                    <a:pt x="219" y="622"/>
                  </a:lnTo>
                  <a:lnTo>
                    <a:pt x="261" y="619"/>
                  </a:lnTo>
                  <a:lnTo>
                    <a:pt x="300" y="613"/>
                  </a:lnTo>
                  <a:lnTo>
                    <a:pt x="337" y="604"/>
                  </a:lnTo>
                  <a:lnTo>
                    <a:pt x="370" y="595"/>
                  </a:lnTo>
                  <a:lnTo>
                    <a:pt x="399" y="582"/>
                  </a:lnTo>
                  <a:lnTo>
                    <a:pt x="429" y="565"/>
                  </a:lnTo>
                  <a:lnTo>
                    <a:pt x="453" y="549"/>
                  </a:lnTo>
                  <a:lnTo>
                    <a:pt x="475" y="529"/>
                  </a:lnTo>
                  <a:lnTo>
                    <a:pt x="495" y="506"/>
                  </a:lnTo>
                  <a:lnTo>
                    <a:pt x="512" y="481"/>
                  </a:lnTo>
                  <a:lnTo>
                    <a:pt x="524" y="453"/>
                  </a:lnTo>
                  <a:lnTo>
                    <a:pt x="536" y="424"/>
                  </a:lnTo>
                  <a:lnTo>
                    <a:pt x="543" y="390"/>
                  </a:lnTo>
                  <a:lnTo>
                    <a:pt x="548" y="355"/>
                  </a:lnTo>
                  <a:lnTo>
                    <a:pt x="550" y="317"/>
                  </a:lnTo>
                  <a:lnTo>
                    <a:pt x="548" y="289"/>
                  </a:lnTo>
                  <a:lnTo>
                    <a:pt x="547" y="263"/>
                  </a:lnTo>
                  <a:lnTo>
                    <a:pt x="543" y="239"/>
                  </a:lnTo>
                  <a:lnTo>
                    <a:pt x="539" y="215"/>
                  </a:lnTo>
                  <a:lnTo>
                    <a:pt x="534" y="195"/>
                  </a:lnTo>
                  <a:lnTo>
                    <a:pt x="526" y="175"/>
                  </a:lnTo>
                  <a:lnTo>
                    <a:pt x="519" y="157"/>
                  </a:lnTo>
                  <a:lnTo>
                    <a:pt x="510" y="140"/>
                  </a:lnTo>
                  <a:lnTo>
                    <a:pt x="499" y="123"/>
                  </a:lnTo>
                  <a:lnTo>
                    <a:pt x="488" y="109"/>
                  </a:lnTo>
                  <a:lnTo>
                    <a:pt x="475" y="96"/>
                  </a:lnTo>
                  <a:lnTo>
                    <a:pt x="462" y="83"/>
                  </a:lnTo>
                  <a:lnTo>
                    <a:pt x="447" y="72"/>
                  </a:lnTo>
                  <a:lnTo>
                    <a:pt x="432" y="63"/>
                  </a:lnTo>
                  <a:lnTo>
                    <a:pt x="416" y="53"/>
                  </a:lnTo>
                  <a:lnTo>
                    <a:pt x="399" y="44"/>
                  </a:lnTo>
                  <a:lnTo>
                    <a:pt x="362" y="31"/>
                  </a:lnTo>
                  <a:lnTo>
                    <a:pt x="322" y="20"/>
                  </a:lnTo>
                  <a:lnTo>
                    <a:pt x="278" y="13"/>
                  </a:lnTo>
                  <a:lnTo>
                    <a:pt x="232" y="7"/>
                  </a:lnTo>
                  <a:lnTo>
                    <a:pt x="184" y="4"/>
                  </a:lnTo>
                  <a:lnTo>
                    <a:pt x="134" y="2"/>
                  </a:lnTo>
                  <a:lnTo>
                    <a:pt x="26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blackGray">
            <a:xfrm>
              <a:off x="7695907" y="370115"/>
              <a:ext cx="63494" cy="63533"/>
            </a:xfrm>
            <a:custGeom>
              <a:avLst/>
              <a:gdLst>
                <a:gd name="T0" fmla="*/ 0 w 490"/>
                <a:gd name="T1" fmla="*/ 2147483647 h 490"/>
                <a:gd name="T2" fmla="*/ 2147483647 w 490"/>
                <a:gd name="T3" fmla="*/ 2147483647 h 490"/>
                <a:gd name="T4" fmla="*/ 2147483647 w 490"/>
                <a:gd name="T5" fmla="*/ 2147483647 h 490"/>
                <a:gd name="T6" fmla="*/ 2147483647 w 490"/>
                <a:gd name="T7" fmla="*/ 2147483647 h 490"/>
                <a:gd name="T8" fmla="*/ 2147483647 w 490"/>
                <a:gd name="T9" fmla="*/ 2147483647 h 490"/>
                <a:gd name="T10" fmla="*/ 2147483647 w 490"/>
                <a:gd name="T11" fmla="*/ 2147483647 h 490"/>
                <a:gd name="T12" fmla="*/ 2147483647 w 490"/>
                <a:gd name="T13" fmla="*/ 2147483647 h 490"/>
                <a:gd name="T14" fmla="*/ 2147483647 w 490"/>
                <a:gd name="T15" fmla="*/ 2147483647 h 490"/>
                <a:gd name="T16" fmla="*/ 2147483647 w 490"/>
                <a:gd name="T17" fmla="*/ 2147483647 h 490"/>
                <a:gd name="T18" fmla="*/ 2147483647 w 490"/>
                <a:gd name="T19" fmla="*/ 2147483647 h 490"/>
                <a:gd name="T20" fmla="*/ 2147483647 w 490"/>
                <a:gd name="T21" fmla="*/ 2147483647 h 490"/>
                <a:gd name="T22" fmla="*/ 2147483647 w 490"/>
                <a:gd name="T23" fmla="*/ 2147483647 h 490"/>
                <a:gd name="T24" fmla="*/ 2147483647 w 490"/>
                <a:gd name="T25" fmla="*/ 2147483647 h 490"/>
                <a:gd name="T26" fmla="*/ 2147483647 w 490"/>
                <a:gd name="T27" fmla="*/ 2147483647 h 490"/>
                <a:gd name="T28" fmla="*/ 2147483647 w 490"/>
                <a:gd name="T29" fmla="*/ 2147483647 h 490"/>
                <a:gd name="T30" fmla="*/ 2147483647 w 490"/>
                <a:gd name="T31" fmla="*/ 2147483647 h 490"/>
                <a:gd name="T32" fmla="*/ 2147483647 w 490"/>
                <a:gd name="T33" fmla="*/ 2147483647 h 490"/>
                <a:gd name="T34" fmla="*/ 2147483647 w 490"/>
                <a:gd name="T35" fmla="*/ 2147483647 h 490"/>
                <a:gd name="T36" fmla="*/ 2147483647 w 490"/>
                <a:gd name="T37" fmla="*/ 2147483647 h 490"/>
                <a:gd name="T38" fmla="*/ 2147483647 w 490"/>
                <a:gd name="T39" fmla="*/ 2147483647 h 490"/>
                <a:gd name="T40" fmla="*/ 2147483647 w 490"/>
                <a:gd name="T41" fmla="*/ 2147483647 h 490"/>
                <a:gd name="T42" fmla="*/ 2147483647 w 490"/>
                <a:gd name="T43" fmla="*/ 2147483647 h 490"/>
                <a:gd name="T44" fmla="*/ 2147483647 w 490"/>
                <a:gd name="T45" fmla="*/ 2147483647 h 490"/>
                <a:gd name="T46" fmla="*/ 2147483647 w 490"/>
                <a:gd name="T47" fmla="*/ 2147483647 h 490"/>
                <a:gd name="T48" fmla="*/ 2147483647 w 490"/>
                <a:gd name="T49" fmla="*/ 2147483647 h 490"/>
                <a:gd name="T50" fmla="*/ 2147483647 w 490"/>
                <a:gd name="T51" fmla="*/ 2147483647 h 490"/>
                <a:gd name="T52" fmla="*/ 2147483647 w 490"/>
                <a:gd name="T53" fmla="*/ 2147483647 h 490"/>
                <a:gd name="T54" fmla="*/ 2147483647 w 490"/>
                <a:gd name="T55" fmla="*/ 2147483647 h 490"/>
                <a:gd name="T56" fmla="*/ 2147483647 w 490"/>
                <a:gd name="T57" fmla="*/ 2147483647 h 490"/>
                <a:gd name="T58" fmla="*/ 2147483647 w 490"/>
                <a:gd name="T59" fmla="*/ 2147483647 h 490"/>
                <a:gd name="T60" fmla="*/ 2147483647 w 490"/>
                <a:gd name="T61" fmla="*/ 2147483647 h 490"/>
                <a:gd name="T62" fmla="*/ 2147483647 w 490"/>
                <a:gd name="T63" fmla="*/ 2147483647 h 490"/>
                <a:gd name="T64" fmla="*/ 2147483647 w 490"/>
                <a:gd name="T65" fmla="*/ 2147483647 h 490"/>
                <a:gd name="T66" fmla="*/ 2147483647 w 490"/>
                <a:gd name="T67" fmla="*/ 2147483647 h 490"/>
                <a:gd name="T68" fmla="*/ 2147483647 w 490"/>
                <a:gd name="T69" fmla="*/ 2147483647 h 490"/>
                <a:gd name="T70" fmla="*/ 2147483647 w 490"/>
                <a:gd name="T71" fmla="*/ 2147483647 h 490"/>
                <a:gd name="T72" fmla="*/ 2147483647 w 490"/>
                <a:gd name="T73" fmla="*/ 2147483647 h 490"/>
                <a:gd name="T74" fmla="*/ 2147483647 w 490"/>
                <a:gd name="T75" fmla="*/ 2147483647 h 490"/>
                <a:gd name="T76" fmla="*/ 2147483647 w 490"/>
                <a:gd name="T77" fmla="*/ 2147483647 h 490"/>
                <a:gd name="T78" fmla="*/ 2147483647 w 490"/>
                <a:gd name="T79" fmla="*/ 2147483647 h 490"/>
                <a:gd name="T80" fmla="*/ 2147483647 w 490"/>
                <a:gd name="T81" fmla="*/ 0 h 490"/>
                <a:gd name="T82" fmla="*/ 2147483647 w 490"/>
                <a:gd name="T83" fmla="*/ 0 h 490"/>
                <a:gd name="T84" fmla="*/ 2147483647 w 490"/>
                <a:gd name="T85" fmla="*/ 2147483647 h 490"/>
                <a:gd name="T86" fmla="*/ 0 w 490"/>
                <a:gd name="T87" fmla="*/ 2147483647 h 490"/>
                <a:gd name="T88" fmla="*/ 0 w 490"/>
                <a:gd name="T89" fmla="*/ 2147483647 h 49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490" h="490">
                  <a:moveTo>
                    <a:pt x="0" y="490"/>
                  </a:moveTo>
                  <a:lnTo>
                    <a:pt x="48" y="490"/>
                  </a:lnTo>
                  <a:lnTo>
                    <a:pt x="118" y="488"/>
                  </a:lnTo>
                  <a:lnTo>
                    <a:pt x="154" y="484"/>
                  </a:lnTo>
                  <a:lnTo>
                    <a:pt x="191" y="481"/>
                  </a:lnTo>
                  <a:lnTo>
                    <a:pt x="228" y="475"/>
                  </a:lnTo>
                  <a:lnTo>
                    <a:pt x="265" y="468"/>
                  </a:lnTo>
                  <a:lnTo>
                    <a:pt x="300" y="458"/>
                  </a:lnTo>
                  <a:lnTo>
                    <a:pt x="335" y="446"/>
                  </a:lnTo>
                  <a:lnTo>
                    <a:pt x="366" y="429"/>
                  </a:lnTo>
                  <a:lnTo>
                    <a:pt x="381" y="420"/>
                  </a:lnTo>
                  <a:lnTo>
                    <a:pt x="396" y="411"/>
                  </a:lnTo>
                  <a:lnTo>
                    <a:pt x="410" y="399"/>
                  </a:lnTo>
                  <a:lnTo>
                    <a:pt x="421" y="388"/>
                  </a:lnTo>
                  <a:lnTo>
                    <a:pt x="434" y="376"/>
                  </a:lnTo>
                  <a:lnTo>
                    <a:pt x="445" y="361"/>
                  </a:lnTo>
                  <a:lnTo>
                    <a:pt x="455" y="346"/>
                  </a:lnTo>
                  <a:lnTo>
                    <a:pt x="464" y="331"/>
                  </a:lnTo>
                  <a:lnTo>
                    <a:pt x="471" y="313"/>
                  </a:lnTo>
                  <a:lnTo>
                    <a:pt x="477" y="296"/>
                  </a:lnTo>
                  <a:lnTo>
                    <a:pt x="482" y="276"/>
                  </a:lnTo>
                  <a:lnTo>
                    <a:pt x="486" y="256"/>
                  </a:lnTo>
                  <a:lnTo>
                    <a:pt x="488" y="234"/>
                  </a:lnTo>
                  <a:lnTo>
                    <a:pt x="490" y="212"/>
                  </a:lnTo>
                  <a:lnTo>
                    <a:pt x="488" y="180"/>
                  </a:lnTo>
                  <a:lnTo>
                    <a:pt x="484" y="151"/>
                  </a:lnTo>
                  <a:lnTo>
                    <a:pt x="477" y="127"/>
                  </a:lnTo>
                  <a:lnTo>
                    <a:pt x="466" y="105"/>
                  </a:lnTo>
                  <a:lnTo>
                    <a:pt x="453" y="85"/>
                  </a:lnTo>
                  <a:lnTo>
                    <a:pt x="438" y="68"/>
                  </a:lnTo>
                  <a:lnTo>
                    <a:pt x="420" y="53"/>
                  </a:lnTo>
                  <a:lnTo>
                    <a:pt x="399" y="40"/>
                  </a:lnTo>
                  <a:lnTo>
                    <a:pt x="377" y="29"/>
                  </a:lnTo>
                  <a:lnTo>
                    <a:pt x="351" y="20"/>
                  </a:lnTo>
                  <a:lnTo>
                    <a:pt x="326" y="15"/>
                  </a:lnTo>
                  <a:lnTo>
                    <a:pt x="296" y="9"/>
                  </a:lnTo>
                  <a:lnTo>
                    <a:pt x="267" y="5"/>
                  </a:lnTo>
                  <a:lnTo>
                    <a:pt x="234" y="2"/>
                  </a:lnTo>
                  <a:lnTo>
                    <a:pt x="164" y="0"/>
                  </a:lnTo>
                  <a:lnTo>
                    <a:pt x="85" y="4"/>
                  </a:lnTo>
                  <a:lnTo>
                    <a:pt x="0" y="9"/>
                  </a:lnTo>
                  <a:lnTo>
                    <a:pt x="0" y="49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blackGray">
            <a:xfrm>
              <a:off x="7792864" y="358954"/>
              <a:ext cx="159593" cy="182872"/>
            </a:xfrm>
            <a:custGeom>
              <a:avLst/>
              <a:gdLst>
                <a:gd name="T0" fmla="*/ 2147483647 w 1234"/>
                <a:gd name="T1" fmla="*/ 2147483647 h 1406"/>
                <a:gd name="T2" fmla="*/ 2147483647 w 1234"/>
                <a:gd name="T3" fmla="*/ 2147483647 h 1406"/>
                <a:gd name="T4" fmla="*/ 2147483647 w 1234"/>
                <a:gd name="T5" fmla="*/ 2147483647 h 1406"/>
                <a:gd name="T6" fmla="*/ 2147483647 w 1234"/>
                <a:gd name="T7" fmla="*/ 2147483647 h 1406"/>
                <a:gd name="T8" fmla="*/ 2147483647 w 1234"/>
                <a:gd name="T9" fmla="*/ 2147483647 h 1406"/>
                <a:gd name="T10" fmla="*/ 2147483647 w 1234"/>
                <a:gd name="T11" fmla="*/ 2147483647 h 1406"/>
                <a:gd name="T12" fmla="*/ 2147483647 w 1234"/>
                <a:gd name="T13" fmla="*/ 2147483647 h 1406"/>
                <a:gd name="T14" fmla="*/ 2147483647 w 1234"/>
                <a:gd name="T15" fmla="*/ 2147483647 h 1406"/>
                <a:gd name="T16" fmla="*/ 2147483647 w 1234"/>
                <a:gd name="T17" fmla="*/ 2147483647 h 1406"/>
                <a:gd name="T18" fmla="*/ 2147483647 w 1234"/>
                <a:gd name="T19" fmla="*/ 2147483647 h 1406"/>
                <a:gd name="T20" fmla="*/ 2147483647 w 1234"/>
                <a:gd name="T21" fmla="*/ 2147483647 h 1406"/>
                <a:gd name="T22" fmla="*/ 2147483647 w 1234"/>
                <a:gd name="T23" fmla="*/ 2147483647 h 1406"/>
                <a:gd name="T24" fmla="*/ 2147483647 w 1234"/>
                <a:gd name="T25" fmla="*/ 2147483647 h 1406"/>
                <a:gd name="T26" fmla="*/ 2147483647 w 1234"/>
                <a:gd name="T27" fmla="*/ 2147483647 h 1406"/>
                <a:gd name="T28" fmla="*/ 2147483647 w 1234"/>
                <a:gd name="T29" fmla="*/ 2147483647 h 1406"/>
                <a:gd name="T30" fmla="*/ 2147483647 w 1234"/>
                <a:gd name="T31" fmla="*/ 2147483647 h 1406"/>
                <a:gd name="T32" fmla="*/ 2147483647 w 1234"/>
                <a:gd name="T33" fmla="*/ 2147483647 h 1406"/>
                <a:gd name="T34" fmla="*/ 2147483647 w 1234"/>
                <a:gd name="T35" fmla="*/ 2147483647 h 1406"/>
                <a:gd name="T36" fmla="*/ 2147483647 w 1234"/>
                <a:gd name="T37" fmla="*/ 2147483647 h 1406"/>
                <a:gd name="T38" fmla="*/ 2147483647 w 1234"/>
                <a:gd name="T39" fmla="*/ 2147483647 h 1406"/>
                <a:gd name="T40" fmla="*/ 2147483647 w 1234"/>
                <a:gd name="T41" fmla="*/ 2147483647 h 1406"/>
                <a:gd name="T42" fmla="*/ 2147483647 w 1234"/>
                <a:gd name="T43" fmla="*/ 2147483647 h 1406"/>
                <a:gd name="T44" fmla="*/ 2147483647 w 1234"/>
                <a:gd name="T45" fmla="*/ 2147483647 h 1406"/>
                <a:gd name="T46" fmla="*/ 2147483647 w 1234"/>
                <a:gd name="T47" fmla="*/ 2147483647 h 1406"/>
                <a:gd name="T48" fmla="*/ 0 w 1234"/>
                <a:gd name="T49" fmla="*/ 0 h 1406"/>
                <a:gd name="T50" fmla="*/ 2147483647 w 1234"/>
                <a:gd name="T51" fmla="*/ 0 h 1406"/>
                <a:gd name="T52" fmla="*/ 2147483647 w 1234"/>
                <a:gd name="T53" fmla="*/ 2147483647 h 1406"/>
                <a:gd name="T54" fmla="*/ 2147483647 w 1234"/>
                <a:gd name="T55" fmla="*/ 2147483647 h 1406"/>
                <a:gd name="T56" fmla="*/ 2147483647 w 1234"/>
                <a:gd name="T57" fmla="*/ 2147483647 h 1406"/>
                <a:gd name="T58" fmla="*/ 2147483647 w 1234"/>
                <a:gd name="T59" fmla="*/ 2147483647 h 1406"/>
                <a:gd name="T60" fmla="*/ 2147483647 w 1234"/>
                <a:gd name="T61" fmla="*/ 2147483647 h 1406"/>
                <a:gd name="T62" fmla="*/ 2147483647 w 1234"/>
                <a:gd name="T63" fmla="*/ 2147483647 h 1406"/>
                <a:gd name="T64" fmla="*/ 2147483647 w 1234"/>
                <a:gd name="T65" fmla="*/ 2147483647 h 1406"/>
                <a:gd name="T66" fmla="*/ 2147483647 w 1234"/>
                <a:gd name="T67" fmla="*/ 2147483647 h 1406"/>
                <a:gd name="T68" fmla="*/ 2147483647 w 1234"/>
                <a:gd name="T69" fmla="*/ 2147483647 h 1406"/>
                <a:gd name="T70" fmla="*/ 2147483647 w 1234"/>
                <a:gd name="T71" fmla="*/ 2147483647 h 1406"/>
                <a:gd name="T72" fmla="*/ 2147483647 w 1234"/>
                <a:gd name="T73" fmla="*/ 2147483647 h 1406"/>
                <a:gd name="T74" fmla="*/ 2147483647 w 1234"/>
                <a:gd name="T75" fmla="*/ 2147483647 h 1406"/>
                <a:gd name="T76" fmla="*/ 2147483647 w 1234"/>
                <a:gd name="T77" fmla="*/ 2147483647 h 1406"/>
                <a:gd name="T78" fmla="*/ 2147483647 w 1234"/>
                <a:gd name="T79" fmla="*/ 2147483647 h 1406"/>
                <a:gd name="T80" fmla="*/ 2147483647 w 1234"/>
                <a:gd name="T81" fmla="*/ 2147483647 h 1406"/>
                <a:gd name="T82" fmla="*/ 2147483647 w 1234"/>
                <a:gd name="T83" fmla="*/ 2147483647 h 1406"/>
                <a:gd name="T84" fmla="*/ 2147483647 w 1234"/>
                <a:gd name="T85" fmla="*/ 2147483647 h 1406"/>
                <a:gd name="T86" fmla="*/ 2147483647 w 1234"/>
                <a:gd name="T87" fmla="*/ 2147483647 h 1406"/>
                <a:gd name="T88" fmla="*/ 2147483647 w 1234"/>
                <a:gd name="T89" fmla="*/ 2147483647 h 1406"/>
                <a:gd name="T90" fmla="*/ 2147483647 w 1234"/>
                <a:gd name="T91" fmla="*/ 2147483647 h 1406"/>
                <a:gd name="T92" fmla="*/ 2147483647 w 1234"/>
                <a:gd name="T93" fmla="*/ 2147483647 h 1406"/>
                <a:gd name="T94" fmla="*/ 2147483647 w 1234"/>
                <a:gd name="T95" fmla="*/ 2147483647 h 1406"/>
                <a:gd name="T96" fmla="*/ 2147483647 w 1234"/>
                <a:gd name="T97" fmla="*/ 2147483647 h 1406"/>
                <a:gd name="T98" fmla="*/ 2147483647 w 1234"/>
                <a:gd name="T99" fmla="*/ 2147483647 h 1406"/>
                <a:gd name="T100" fmla="*/ 2147483647 w 1234"/>
                <a:gd name="T101" fmla="*/ 2147483647 h 1406"/>
                <a:gd name="T102" fmla="*/ 2147483647 w 1234"/>
                <a:gd name="T103" fmla="*/ 2147483647 h 1406"/>
                <a:gd name="T104" fmla="*/ 2147483647 w 1234"/>
                <a:gd name="T105" fmla="*/ 2147483647 h 1406"/>
                <a:gd name="T106" fmla="*/ 2147483647 w 1234"/>
                <a:gd name="T107" fmla="*/ 2147483647 h 1406"/>
                <a:gd name="T108" fmla="*/ 2147483647 w 1234"/>
                <a:gd name="T109" fmla="*/ 2147483647 h 140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1234" h="1406">
                  <a:moveTo>
                    <a:pt x="737" y="1406"/>
                  </a:moveTo>
                  <a:lnTo>
                    <a:pt x="392" y="1406"/>
                  </a:lnTo>
                  <a:lnTo>
                    <a:pt x="404" y="1387"/>
                  </a:lnTo>
                  <a:lnTo>
                    <a:pt x="413" y="1372"/>
                  </a:lnTo>
                  <a:lnTo>
                    <a:pt x="420" y="1358"/>
                  </a:lnTo>
                  <a:lnTo>
                    <a:pt x="426" y="1343"/>
                  </a:lnTo>
                  <a:lnTo>
                    <a:pt x="431" y="1326"/>
                  </a:lnTo>
                  <a:lnTo>
                    <a:pt x="440" y="1293"/>
                  </a:lnTo>
                  <a:lnTo>
                    <a:pt x="446" y="1258"/>
                  </a:lnTo>
                  <a:lnTo>
                    <a:pt x="450" y="1221"/>
                  </a:lnTo>
                  <a:lnTo>
                    <a:pt x="451" y="1185"/>
                  </a:lnTo>
                  <a:lnTo>
                    <a:pt x="451" y="1109"/>
                  </a:lnTo>
                  <a:lnTo>
                    <a:pt x="451" y="133"/>
                  </a:lnTo>
                  <a:lnTo>
                    <a:pt x="234" y="133"/>
                  </a:lnTo>
                  <a:lnTo>
                    <a:pt x="194" y="135"/>
                  </a:lnTo>
                  <a:lnTo>
                    <a:pt x="175" y="137"/>
                  </a:lnTo>
                  <a:lnTo>
                    <a:pt x="157" y="142"/>
                  </a:lnTo>
                  <a:lnTo>
                    <a:pt x="138" y="148"/>
                  </a:lnTo>
                  <a:lnTo>
                    <a:pt x="120" y="155"/>
                  </a:lnTo>
                  <a:lnTo>
                    <a:pt x="102" y="166"/>
                  </a:lnTo>
                  <a:lnTo>
                    <a:pt x="83" y="177"/>
                  </a:lnTo>
                  <a:lnTo>
                    <a:pt x="70" y="188"/>
                  </a:lnTo>
                  <a:lnTo>
                    <a:pt x="0" y="0"/>
                  </a:lnTo>
                  <a:lnTo>
                    <a:pt x="1234" y="0"/>
                  </a:lnTo>
                  <a:lnTo>
                    <a:pt x="1228" y="17"/>
                  </a:lnTo>
                  <a:lnTo>
                    <a:pt x="1221" y="30"/>
                  </a:lnTo>
                  <a:lnTo>
                    <a:pt x="1214" y="43"/>
                  </a:lnTo>
                  <a:lnTo>
                    <a:pt x="1206" y="56"/>
                  </a:lnTo>
                  <a:lnTo>
                    <a:pt x="1195" y="67"/>
                  </a:lnTo>
                  <a:lnTo>
                    <a:pt x="1182" y="78"/>
                  </a:lnTo>
                  <a:lnTo>
                    <a:pt x="1169" y="87"/>
                  </a:lnTo>
                  <a:lnTo>
                    <a:pt x="1155" y="96"/>
                  </a:lnTo>
                  <a:lnTo>
                    <a:pt x="1138" y="104"/>
                  </a:lnTo>
                  <a:lnTo>
                    <a:pt x="1120" y="111"/>
                  </a:lnTo>
                  <a:lnTo>
                    <a:pt x="1099" y="116"/>
                  </a:lnTo>
                  <a:lnTo>
                    <a:pt x="1079" y="122"/>
                  </a:lnTo>
                  <a:lnTo>
                    <a:pt x="1055" y="126"/>
                  </a:lnTo>
                  <a:lnTo>
                    <a:pt x="1005" y="131"/>
                  </a:lnTo>
                  <a:lnTo>
                    <a:pt x="950" y="133"/>
                  </a:lnTo>
                  <a:lnTo>
                    <a:pt x="678" y="133"/>
                  </a:lnTo>
                  <a:lnTo>
                    <a:pt x="678" y="1109"/>
                  </a:lnTo>
                  <a:lnTo>
                    <a:pt x="678" y="1185"/>
                  </a:lnTo>
                  <a:lnTo>
                    <a:pt x="680" y="1221"/>
                  </a:lnTo>
                  <a:lnTo>
                    <a:pt x="683" y="1258"/>
                  </a:lnTo>
                  <a:lnTo>
                    <a:pt x="689" y="1293"/>
                  </a:lnTo>
                  <a:lnTo>
                    <a:pt x="696" y="1326"/>
                  </a:lnTo>
                  <a:lnTo>
                    <a:pt x="702" y="1343"/>
                  </a:lnTo>
                  <a:lnTo>
                    <a:pt x="709" y="1358"/>
                  </a:lnTo>
                  <a:lnTo>
                    <a:pt x="716" y="1372"/>
                  </a:lnTo>
                  <a:lnTo>
                    <a:pt x="724" y="1387"/>
                  </a:lnTo>
                  <a:lnTo>
                    <a:pt x="737" y="1406"/>
                  </a:lnTo>
                  <a:close/>
                </a:path>
              </a:pathLst>
            </a:custGeom>
            <a:solidFill>
              <a:srgbClr val="00457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blackGray">
            <a:xfrm>
              <a:off x="7914704" y="354661"/>
              <a:ext cx="160451" cy="190600"/>
            </a:xfrm>
            <a:custGeom>
              <a:avLst/>
              <a:gdLst>
                <a:gd name="T0" fmla="*/ 2147483647 w 1233"/>
                <a:gd name="T1" fmla="*/ 2147483647 h 1472"/>
                <a:gd name="T2" fmla="*/ 2147483647 w 1233"/>
                <a:gd name="T3" fmla="*/ 2147483647 h 1472"/>
                <a:gd name="T4" fmla="*/ 2147483647 w 1233"/>
                <a:gd name="T5" fmla="*/ 2147483647 h 1472"/>
                <a:gd name="T6" fmla="*/ 2147483647 w 1233"/>
                <a:gd name="T7" fmla="*/ 2147483647 h 1472"/>
                <a:gd name="T8" fmla="*/ 2147483647 w 1233"/>
                <a:gd name="T9" fmla="*/ 2147483647 h 1472"/>
                <a:gd name="T10" fmla="*/ 2147483647 w 1233"/>
                <a:gd name="T11" fmla="*/ 2147483647 h 1472"/>
                <a:gd name="T12" fmla="*/ 2147483647 w 1233"/>
                <a:gd name="T13" fmla="*/ 2147483647 h 1472"/>
                <a:gd name="T14" fmla="*/ 2147483647 w 1233"/>
                <a:gd name="T15" fmla="*/ 2147483647 h 1472"/>
                <a:gd name="T16" fmla="*/ 2147483647 w 1233"/>
                <a:gd name="T17" fmla="*/ 2147483647 h 1472"/>
                <a:gd name="T18" fmla="*/ 2147483647 w 1233"/>
                <a:gd name="T19" fmla="*/ 2147483647 h 1472"/>
                <a:gd name="T20" fmla="*/ 2147483647 w 1233"/>
                <a:gd name="T21" fmla="*/ 2147483647 h 1472"/>
                <a:gd name="T22" fmla="*/ 2147483647 w 1233"/>
                <a:gd name="T23" fmla="*/ 2147483647 h 1472"/>
                <a:gd name="T24" fmla="*/ 2147483647 w 1233"/>
                <a:gd name="T25" fmla="*/ 2147483647 h 1472"/>
                <a:gd name="T26" fmla="*/ 2147483647 w 1233"/>
                <a:gd name="T27" fmla="*/ 2147483647 h 1472"/>
                <a:gd name="T28" fmla="*/ 2147483647 w 1233"/>
                <a:gd name="T29" fmla="*/ 2147483647 h 1472"/>
                <a:gd name="T30" fmla="*/ 2147483647 w 1233"/>
                <a:gd name="T31" fmla="*/ 2147483647 h 1472"/>
                <a:gd name="T32" fmla="*/ 2147483647 w 1233"/>
                <a:gd name="T33" fmla="*/ 0 h 1472"/>
                <a:gd name="T34" fmla="*/ 2147483647 w 1233"/>
                <a:gd name="T35" fmla="*/ 2147483647 h 1472"/>
                <a:gd name="T36" fmla="*/ 2147483647 w 1233"/>
                <a:gd name="T37" fmla="*/ 2147483647 h 1472"/>
                <a:gd name="T38" fmla="*/ 2147483647 w 1233"/>
                <a:gd name="T39" fmla="*/ 2147483647 h 1472"/>
                <a:gd name="T40" fmla="*/ 2147483647 w 1233"/>
                <a:gd name="T41" fmla="*/ 2147483647 h 1472"/>
                <a:gd name="T42" fmla="*/ 2147483647 w 1233"/>
                <a:gd name="T43" fmla="*/ 2147483647 h 1472"/>
                <a:gd name="T44" fmla="*/ 2147483647 w 1233"/>
                <a:gd name="T45" fmla="*/ 2147483647 h 1472"/>
                <a:gd name="T46" fmla="*/ 2147483647 w 1233"/>
                <a:gd name="T47" fmla="*/ 2147483647 h 1472"/>
                <a:gd name="T48" fmla="*/ 2147483647 w 1233"/>
                <a:gd name="T49" fmla="*/ 2147483647 h 1472"/>
                <a:gd name="T50" fmla="*/ 2147483647 w 1233"/>
                <a:gd name="T51" fmla="*/ 2147483647 h 1472"/>
                <a:gd name="T52" fmla="*/ 2147483647 w 1233"/>
                <a:gd name="T53" fmla="*/ 2147483647 h 1472"/>
                <a:gd name="T54" fmla="*/ 2147483647 w 1233"/>
                <a:gd name="T55" fmla="*/ 2147483647 h 1472"/>
                <a:gd name="T56" fmla="*/ 2147483647 w 1233"/>
                <a:gd name="T57" fmla="*/ 2147483647 h 1472"/>
                <a:gd name="T58" fmla="*/ 2147483647 w 1233"/>
                <a:gd name="T59" fmla="*/ 2147483647 h 1472"/>
                <a:gd name="T60" fmla="*/ 2147483647 w 1233"/>
                <a:gd name="T61" fmla="*/ 2147483647 h 1472"/>
                <a:gd name="T62" fmla="*/ 2147483647 w 1233"/>
                <a:gd name="T63" fmla="*/ 2147483647 h 1472"/>
                <a:gd name="T64" fmla="*/ 2147483647 w 1233"/>
                <a:gd name="T65" fmla="*/ 2147483647 h 1472"/>
                <a:gd name="T66" fmla="*/ 2147483647 w 1233"/>
                <a:gd name="T67" fmla="*/ 2147483647 h 1472"/>
                <a:gd name="T68" fmla="*/ 2147483647 w 1233"/>
                <a:gd name="T69" fmla="*/ 2147483647 h 1472"/>
                <a:gd name="T70" fmla="*/ 2147483647 w 1233"/>
                <a:gd name="T71" fmla="*/ 2147483647 h 1472"/>
                <a:gd name="T72" fmla="*/ 2147483647 w 1233"/>
                <a:gd name="T73" fmla="*/ 2147483647 h 1472"/>
                <a:gd name="T74" fmla="*/ 2147483647 w 1233"/>
                <a:gd name="T75" fmla="*/ 2147483647 h 1472"/>
                <a:gd name="T76" fmla="*/ 2147483647 w 1233"/>
                <a:gd name="T77" fmla="*/ 2147483647 h 1472"/>
                <a:gd name="T78" fmla="*/ 2147483647 w 1233"/>
                <a:gd name="T79" fmla="*/ 2147483647 h 1472"/>
                <a:gd name="T80" fmla="*/ 2147483647 w 1233"/>
                <a:gd name="T81" fmla="*/ 2147483647 h 1472"/>
                <a:gd name="T82" fmla="*/ 2147483647 w 1233"/>
                <a:gd name="T83" fmla="*/ 2147483647 h 1472"/>
                <a:gd name="T84" fmla="*/ 2147483647 w 1233"/>
                <a:gd name="T85" fmla="*/ 2147483647 h 1472"/>
                <a:gd name="T86" fmla="*/ 2147483647 w 1233"/>
                <a:gd name="T87" fmla="*/ 2147483647 h 1472"/>
                <a:gd name="T88" fmla="*/ 2147483647 w 1233"/>
                <a:gd name="T89" fmla="*/ 2147483647 h 1472"/>
                <a:gd name="T90" fmla="*/ 2147483647 w 1233"/>
                <a:gd name="T91" fmla="*/ 2147483647 h 1472"/>
                <a:gd name="T92" fmla="*/ 2147483647 w 1233"/>
                <a:gd name="T93" fmla="*/ 2147483647 h 1472"/>
                <a:gd name="T94" fmla="*/ 2147483647 w 1233"/>
                <a:gd name="T95" fmla="*/ 2147483647 h 1472"/>
                <a:gd name="T96" fmla="*/ 2147483647 w 1233"/>
                <a:gd name="T97" fmla="*/ 2147483647 h 1472"/>
                <a:gd name="T98" fmla="*/ 2147483647 w 1233"/>
                <a:gd name="T99" fmla="*/ 2147483647 h 1472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233" h="1472">
                  <a:moveTo>
                    <a:pt x="742" y="1472"/>
                  </a:moveTo>
                  <a:lnTo>
                    <a:pt x="742" y="1472"/>
                  </a:lnTo>
                  <a:lnTo>
                    <a:pt x="696" y="1472"/>
                  </a:lnTo>
                  <a:lnTo>
                    <a:pt x="653" y="1470"/>
                  </a:lnTo>
                  <a:lnTo>
                    <a:pt x="611" y="1466"/>
                  </a:lnTo>
                  <a:lnTo>
                    <a:pt x="571" y="1461"/>
                  </a:lnTo>
                  <a:lnTo>
                    <a:pt x="530" y="1455"/>
                  </a:lnTo>
                  <a:lnTo>
                    <a:pt x="493" y="1446"/>
                  </a:lnTo>
                  <a:lnTo>
                    <a:pt x="456" y="1437"/>
                  </a:lnTo>
                  <a:lnTo>
                    <a:pt x="421" y="1428"/>
                  </a:lnTo>
                  <a:lnTo>
                    <a:pt x="386" y="1415"/>
                  </a:lnTo>
                  <a:lnTo>
                    <a:pt x="355" y="1402"/>
                  </a:lnTo>
                  <a:lnTo>
                    <a:pt x="324" y="1387"/>
                  </a:lnTo>
                  <a:lnTo>
                    <a:pt x="294" y="1372"/>
                  </a:lnTo>
                  <a:lnTo>
                    <a:pt x="265" y="1354"/>
                  </a:lnTo>
                  <a:lnTo>
                    <a:pt x="239" y="1336"/>
                  </a:lnTo>
                  <a:lnTo>
                    <a:pt x="213" y="1315"/>
                  </a:lnTo>
                  <a:lnTo>
                    <a:pt x="190" y="1293"/>
                  </a:lnTo>
                  <a:lnTo>
                    <a:pt x="166" y="1271"/>
                  </a:lnTo>
                  <a:lnTo>
                    <a:pt x="145" y="1247"/>
                  </a:lnTo>
                  <a:lnTo>
                    <a:pt x="125" y="1221"/>
                  </a:lnTo>
                  <a:lnTo>
                    <a:pt x="107" y="1196"/>
                  </a:lnTo>
                  <a:lnTo>
                    <a:pt x="90" y="1168"/>
                  </a:lnTo>
                  <a:lnTo>
                    <a:pt x="74" y="1139"/>
                  </a:lnTo>
                  <a:lnTo>
                    <a:pt x="61" y="1107"/>
                  </a:lnTo>
                  <a:lnTo>
                    <a:pt x="48" y="1076"/>
                  </a:lnTo>
                  <a:lnTo>
                    <a:pt x="37" y="1043"/>
                  </a:lnTo>
                  <a:lnTo>
                    <a:pt x="28" y="1008"/>
                  </a:lnTo>
                  <a:lnTo>
                    <a:pt x="18" y="971"/>
                  </a:lnTo>
                  <a:lnTo>
                    <a:pt x="13" y="934"/>
                  </a:lnTo>
                  <a:lnTo>
                    <a:pt x="7" y="895"/>
                  </a:lnTo>
                  <a:lnTo>
                    <a:pt x="4" y="857"/>
                  </a:lnTo>
                  <a:lnTo>
                    <a:pt x="2" y="814"/>
                  </a:lnTo>
                  <a:lnTo>
                    <a:pt x="0" y="772"/>
                  </a:lnTo>
                  <a:lnTo>
                    <a:pt x="2" y="728"/>
                  </a:lnTo>
                  <a:lnTo>
                    <a:pt x="4" y="684"/>
                  </a:lnTo>
                  <a:lnTo>
                    <a:pt x="9" y="641"/>
                  </a:lnTo>
                  <a:lnTo>
                    <a:pt x="15" y="601"/>
                  </a:lnTo>
                  <a:lnTo>
                    <a:pt x="22" y="560"/>
                  </a:lnTo>
                  <a:lnTo>
                    <a:pt x="33" y="522"/>
                  </a:lnTo>
                  <a:lnTo>
                    <a:pt x="44" y="485"/>
                  </a:lnTo>
                  <a:lnTo>
                    <a:pt x="57" y="448"/>
                  </a:lnTo>
                  <a:lnTo>
                    <a:pt x="72" y="413"/>
                  </a:lnTo>
                  <a:lnTo>
                    <a:pt x="88" y="380"/>
                  </a:lnTo>
                  <a:lnTo>
                    <a:pt x="107" y="347"/>
                  </a:lnTo>
                  <a:lnTo>
                    <a:pt x="127" y="315"/>
                  </a:lnTo>
                  <a:lnTo>
                    <a:pt x="149" y="286"/>
                  </a:lnTo>
                  <a:lnTo>
                    <a:pt x="171" y="258"/>
                  </a:lnTo>
                  <a:lnTo>
                    <a:pt x="197" y="231"/>
                  </a:lnTo>
                  <a:lnTo>
                    <a:pt x="223" y="205"/>
                  </a:lnTo>
                  <a:lnTo>
                    <a:pt x="250" y="181"/>
                  </a:lnTo>
                  <a:lnTo>
                    <a:pt x="280" y="159"/>
                  </a:lnTo>
                  <a:lnTo>
                    <a:pt x="311" y="137"/>
                  </a:lnTo>
                  <a:lnTo>
                    <a:pt x="342" y="116"/>
                  </a:lnTo>
                  <a:lnTo>
                    <a:pt x="375" y="98"/>
                  </a:lnTo>
                  <a:lnTo>
                    <a:pt x="412" y="81"/>
                  </a:lnTo>
                  <a:lnTo>
                    <a:pt x="447" y="67"/>
                  </a:lnTo>
                  <a:lnTo>
                    <a:pt x="486" y="52"/>
                  </a:lnTo>
                  <a:lnTo>
                    <a:pt x="526" y="41"/>
                  </a:lnTo>
                  <a:lnTo>
                    <a:pt x="567" y="30"/>
                  </a:lnTo>
                  <a:lnTo>
                    <a:pt x="609" y="21"/>
                  </a:lnTo>
                  <a:lnTo>
                    <a:pt x="652" y="13"/>
                  </a:lnTo>
                  <a:lnTo>
                    <a:pt x="696" y="8"/>
                  </a:lnTo>
                  <a:lnTo>
                    <a:pt x="742" y="4"/>
                  </a:lnTo>
                  <a:lnTo>
                    <a:pt x="790" y="0"/>
                  </a:lnTo>
                  <a:lnTo>
                    <a:pt x="839" y="0"/>
                  </a:lnTo>
                  <a:lnTo>
                    <a:pt x="893" y="2"/>
                  </a:lnTo>
                  <a:lnTo>
                    <a:pt x="948" y="4"/>
                  </a:lnTo>
                  <a:lnTo>
                    <a:pt x="1055" y="15"/>
                  </a:lnTo>
                  <a:lnTo>
                    <a:pt x="1152" y="24"/>
                  </a:lnTo>
                  <a:lnTo>
                    <a:pt x="1161" y="24"/>
                  </a:lnTo>
                  <a:lnTo>
                    <a:pt x="1161" y="295"/>
                  </a:lnTo>
                  <a:lnTo>
                    <a:pt x="1143" y="279"/>
                  </a:lnTo>
                  <a:lnTo>
                    <a:pt x="1093" y="240"/>
                  </a:lnTo>
                  <a:lnTo>
                    <a:pt x="1069" y="221"/>
                  </a:lnTo>
                  <a:lnTo>
                    <a:pt x="1046" y="207"/>
                  </a:lnTo>
                  <a:lnTo>
                    <a:pt x="1020" y="192"/>
                  </a:lnTo>
                  <a:lnTo>
                    <a:pt x="996" y="179"/>
                  </a:lnTo>
                  <a:lnTo>
                    <a:pt x="972" y="166"/>
                  </a:lnTo>
                  <a:lnTo>
                    <a:pt x="948" y="157"/>
                  </a:lnTo>
                  <a:lnTo>
                    <a:pt x="922" y="148"/>
                  </a:lnTo>
                  <a:lnTo>
                    <a:pt x="898" y="140"/>
                  </a:lnTo>
                  <a:lnTo>
                    <a:pt x="872" y="133"/>
                  </a:lnTo>
                  <a:lnTo>
                    <a:pt x="845" y="129"/>
                  </a:lnTo>
                  <a:lnTo>
                    <a:pt x="819" y="126"/>
                  </a:lnTo>
                  <a:lnTo>
                    <a:pt x="791" y="122"/>
                  </a:lnTo>
                  <a:lnTo>
                    <a:pt x="762" y="120"/>
                  </a:lnTo>
                  <a:lnTo>
                    <a:pt x="733" y="120"/>
                  </a:lnTo>
                  <a:lnTo>
                    <a:pt x="703" y="120"/>
                  </a:lnTo>
                  <a:lnTo>
                    <a:pt x="674" y="124"/>
                  </a:lnTo>
                  <a:lnTo>
                    <a:pt x="646" y="128"/>
                  </a:lnTo>
                  <a:lnTo>
                    <a:pt x="618" y="133"/>
                  </a:lnTo>
                  <a:lnTo>
                    <a:pt x="593" y="140"/>
                  </a:lnTo>
                  <a:lnTo>
                    <a:pt x="567" y="150"/>
                  </a:lnTo>
                  <a:lnTo>
                    <a:pt x="543" y="159"/>
                  </a:lnTo>
                  <a:lnTo>
                    <a:pt x="519" y="170"/>
                  </a:lnTo>
                  <a:lnTo>
                    <a:pt x="495" y="183"/>
                  </a:lnTo>
                  <a:lnTo>
                    <a:pt x="475" y="198"/>
                  </a:lnTo>
                  <a:lnTo>
                    <a:pt x="453" y="212"/>
                  </a:lnTo>
                  <a:lnTo>
                    <a:pt x="434" y="229"/>
                  </a:lnTo>
                  <a:lnTo>
                    <a:pt x="414" y="245"/>
                  </a:lnTo>
                  <a:lnTo>
                    <a:pt x="398" y="264"/>
                  </a:lnTo>
                  <a:lnTo>
                    <a:pt x="379" y="284"/>
                  </a:lnTo>
                  <a:lnTo>
                    <a:pt x="364" y="304"/>
                  </a:lnTo>
                  <a:lnTo>
                    <a:pt x="348" y="325"/>
                  </a:lnTo>
                  <a:lnTo>
                    <a:pt x="335" y="347"/>
                  </a:lnTo>
                  <a:lnTo>
                    <a:pt x="320" y="369"/>
                  </a:lnTo>
                  <a:lnTo>
                    <a:pt x="309" y="393"/>
                  </a:lnTo>
                  <a:lnTo>
                    <a:pt x="298" y="417"/>
                  </a:lnTo>
                  <a:lnTo>
                    <a:pt x="287" y="441"/>
                  </a:lnTo>
                  <a:lnTo>
                    <a:pt x="271" y="492"/>
                  </a:lnTo>
                  <a:lnTo>
                    <a:pt x="256" y="544"/>
                  </a:lnTo>
                  <a:lnTo>
                    <a:pt x="247" y="597"/>
                  </a:lnTo>
                  <a:lnTo>
                    <a:pt x="239" y="651"/>
                  </a:lnTo>
                  <a:lnTo>
                    <a:pt x="237" y="706"/>
                  </a:lnTo>
                  <a:lnTo>
                    <a:pt x="239" y="744"/>
                  </a:lnTo>
                  <a:lnTo>
                    <a:pt x="241" y="781"/>
                  </a:lnTo>
                  <a:lnTo>
                    <a:pt x="243" y="818"/>
                  </a:lnTo>
                  <a:lnTo>
                    <a:pt x="247" y="853"/>
                  </a:lnTo>
                  <a:lnTo>
                    <a:pt x="252" y="888"/>
                  </a:lnTo>
                  <a:lnTo>
                    <a:pt x="259" y="921"/>
                  </a:lnTo>
                  <a:lnTo>
                    <a:pt x="267" y="953"/>
                  </a:lnTo>
                  <a:lnTo>
                    <a:pt x="276" y="982"/>
                  </a:lnTo>
                  <a:lnTo>
                    <a:pt x="285" y="1011"/>
                  </a:lnTo>
                  <a:lnTo>
                    <a:pt x="296" y="1041"/>
                  </a:lnTo>
                  <a:lnTo>
                    <a:pt x="307" y="1069"/>
                  </a:lnTo>
                  <a:lnTo>
                    <a:pt x="322" y="1094"/>
                  </a:lnTo>
                  <a:lnTo>
                    <a:pt x="335" y="1118"/>
                  </a:lnTo>
                  <a:lnTo>
                    <a:pt x="352" y="1142"/>
                  </a:lnTo>
                  <a:lnTo>
                    <a:pt x="368" y="1164"/>
                  </a:lnTo>
                  <a:lnTo>
                    <a:pt x="385" y="1186"/>
                  </a:lnTo>
                  <a:lnTo>
                    <a:pt x="403" y="1205"/>
                  </a:lnTo>
                  <a:lnTo>
                    <a:pt x="423" y="1223"/>
                  </a:lnTo>
                  <a:lnTo>
                    <a:pt x="444" y="1242"/>
                  </a:lnTo>
                  <a:lnTo>
                    <a:pt x="466" y="1258"/>
                  </a:lnTo>
                  <a:lnTo>
                    <a:pt x="490" y="1273"/>
                  </a:lnTo>
                  <a:lnTo>
                    <a:pt x="514" y="1286"/>
                  </a:lnTo>
                  <a:lnTo>
                    <a:pt x="537" y="1299"/>
                  </a:lnTo>
                  <a:lnTo>
                    <a:pt x="563" y="1310"/>
                  </a:lnTo>
                  <a:lnTo>
                    <a:pt x="591" y="1321"/>
                  </a:lnTo>
                  <a:lnTo>
                    <a:pt x="618" y="1328"/>
                  </a:lnTo>
                  <a:lnTo>
                    <a:pt x="648" y="1336"/>
                  </a:lnTo>
                  <a:lnTo>
                    <a:pt x="677" y="1341"/>
                  </a:lnTo>
                  <a:lnTo>
                    <a:pt x="709" y="1347"/>
                  </a:lnTo>
                  <a:lnTo>
                    <a:pt x="740" y="1350"/>
                  </a:lnTo>
                  <a:lnTo>
                    <a:pt x="773" y="1352"/>
                  </a:lnTo>
                  <a:lnTo>
                    <a:pt x="808" y="1352"/>
                  </a:lnTo>
                  <a:lnTo>
                    <a:pt x="843" y="1352"/>
                  </a:lnTo>
                  <a:lnTo>
                    <a:pt x="878" y="1349"/>
                  </a:lnTo>
                  <a:lnTo>
                    <a:pt x="915" y="1345"/>
                  </a:lnTo>
                  <a:lnTo>
                    <a:pt x="952" y="1339"/>
                  </a:lnTo>
                  <a:lnTo>
                    <a:pt x="957" y="1312"/>
                  </a:lnTo>
                  <a:lnTo>
                    <a:pt x="963" y="1286"/>
                  </a:lnTo>
                  <a:lnTo>
                    <a:pt x="965" y="1260"/>
                  </a:lnTo>
                  <a:lnTo>
                    <a:pt x="968" y="1232"/>
                  </a:lnTo>
                  <a:lnTo>
                    <a:pt x="970" y="1179"/>
                  </a:lnTo>
                  <a:lnTo>
                    <a:pt x="970" y="1128"/>
                  </a:lnTo>
                  <a:lnTo>
                    <a:pt x="970" y="1021"/>
                  </a:lnTo>
                  <a:lnTo>
                    <a:pt x="970" y="947"/>
                  </a:lnTo>
                  <a:lnTo>
                    <a:pt x="968" y="910"/>
                  </a:lnTo>
                  <a:lnTo>
                    <a:pt x="965" y="873"/>
                  </a:lnTo>
                  <a:lnTo>
                    <a:pt x="959" y="838"/>
                  </a:lnTo>
                  <a:lnTo>
                    <a:pt x="952" y="805"/>
                  </a:lnTo>
                  <a:lnTo>
                    <a:pt x="941" y="774"/>
                  </a:lnTo>
                  <a:lnTo>
                    <a:pt x="933" y="759"/>
                  </a:lnTo>
                  <a:lnTo>
                    <a:pt x="926" y="744"/>
                  </a:lnTo>
                  <a:lnTo>
                    <a:pt x="915" y="726"/>
                  </a:lnTo>
                  <a:lnTo>
                    <a:pt x="1233" y="726"/>
                  </a:lnTo>
                  <a:lnTo>
                    <a:pt x="1222" y="744"/>
                  </a:lnTo>
                  <a:lnTo>
                    <a:pt x="1215" y="759"/>
                  </a:lnTo>
                  <a:lnTo>
                    <a:pt x="1207" y="774"/>
                  </a:lnTo>
                  <a:lnTo>
                    <a:pt x="1196" y="805"/>
                  </a:lnTo>
                  <a:lnTo>
                    <a:pt x="1189" y="838"/>
                  </a:lnTo>
                  <a:lnTo>
                    <a:pt x="1184" y="873"/>
                  </a:lnTo>
                  <a:lnTo>
                    <a:pt x="1182" y="910"/>
                  </a:lnTo>
                  <a:lnTo>
                    <a:pt x="1180" y="947"/>
                  </a:lnTo>
                  <a:lnTo>
                    <a:pt x="1178" y="1021"/>
                  </a:lnTo>
                  <a:lnTo>
                    <a:pt x="1178" y="1238"/>
                  </a:lnTo>
                  <a:lnTo>
                    <a:pt x="1180" y="1282"/>
                  </a:lnTo>
                  <a:lnTo>
                    <a:pt x="1184" y="1330"/>
                  </a:lnTo>
                  <a:lnTo>
                    <a:pt x="1187" y="1378"/>
                  </a:lnTo>
                  <a:lnTo>
                    <a:pt x="1193" y="1424"/>
                  </a:lnTo>
                  <a:lnTo>
                    <a:pt x="1195" y="1435"/>
                  </a:lnTo>
                  <a:lnTo>
                    <a:pt x="1184" y="1437"/>
                  </a:lnTo>
                  <a:lnTo>
                    <a:pt x="1134" y="1444"/>
                  </a:lnTo>
                  <a:lnTo>
                    <a:pt x="1082" y="1452"/>
                  </a:lnTo>
                  <a:lnTo>
                    <a:pt x="1027" y="1457"/>
                  </a:lnTo>
                  <a:lnTo>
                    <a:pt x="970" y="1463"/>
                  </a:lnTo>
                  <a:lnTo>
                    <a:pt x="856" y="1470"/>
                  </a:lnTo>
                  <a:lnTo>
                    <a:pt x="797" y="1472"/>
                  </a:lnTo>
                  <a:lnTo>
                    <a:pt x="742" y="1472"/>
                  </a:lnTo>
                  <a:close/>
                </a:path>
              </a:pathLst>
            </a:custGeom>
            <a:solidFill>
              <a:srgbClr val="00457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blackGray">
            <a:xfrm>
              <a:off x="8106043" y="356378"/>
              <a:ext cx="131278" cy="185448"/>
            </a:xfrm>
            <a:custGeom>
              <a:avLst/>
              <a:gdLst>
                <a:gd name="T0" fmla="*/ 2147483647 w 1010"/>
                <a:gd name="T1" fmla="*/ 2147483647 h 1428"/>
                <a:gd name="T2" fmla="*/ 2147483647 w 1010"/>
                <a:gd name="T3" fmla="*/ 2147483647 h 1428"/>
                <a:gd name="T4" fmla="*/ 2147483647 w 1010"/>
                <a:gd name="T5" fmla="*/ 2147483647 h 1428"/>
                <a:gd name="T6" fmla="*/ 2147483647 w 1010"/>
                <a:gd name="T7" fmla="*/ 2147483647 h 1428"/>
                <a:gd name="T8" fmla="*/ 2147483647 w 1010"/>
                <a:gd name="T9" fmla="*/ 2147483647 h 1428"/>
                <a:gd name="T10" fmla="*/ 2147483647 w 1010"/>
                <a:gd name="T11" fmla="*/ 2147483647 h 1428"/>
                <a:gd name="T12" fmla="*/ 2147483647 w 1010"/>
                <a:gd name="T13" fmla="*/ 2147483647 h 1428"/>
                <a:gd name="T14" fmla="*/ 2147483647 w 1010"/>
                <a:gd name="T15" fmla="*/ 2147483647 h 1428"/>
                <a:gd name="T16" fmla="*/ 2147483647 w 1010"/>
                <a:gd name="T17" fmla="*/ 2147483647 h 1428"/>
                <a:gd name="T18" fmla="*/ 2147483647 w 1010"/>
                <a:gd name="T19" fmla="*/ 2147483647 h 1428"/>
                <a:gd name="T20" fmla="*/ 2147483647 w 1010"/>
                <a:gd name="T21" fmla="*/ 0 h 1428"/>
                <a:gd name="T22" fmla="*/ 2147483647 w 1010"/>
                <a:gd name="T23" fmla="*/ 2147483647 h 1428"/>
                <a:gd name="T24" fmla="*/ 2147483647 w 1010"/>
                <a:gd name="T25" fmla="*/ 2147483647 h 1428"/>
                <a:gd name="T26" fmla="*/ 2147483647 w 1010"/>
                <a:gd name="T27" fmla="*/ 2147483647 h 1428"/>
                <a:gd name="T28" fmla="*/ 2147483647 w 1010"/>
                <a:gd name="T29" fmla="*/ 2147483647 h 1428"/>
                <a:gd name="T30" fmla="*/ 2147483647 w 1010"/>
                <a:gd name="T31" fmla="*/ 2147483647 h 1428"/>
                <a:gd name="T32" fmla="*/ 2147483647 w 1010"/>
                <a:gd name="T33" fmla="*/ 2147483647 h 1428"/>
                <a:gd name="T34" fmla="*/ 2147483647 w 1010"/>
                <a:gd name="T35" fmla="*/ 2147483647 h 1428"/>
                <a:gd name="T36" fmla="*/ 2147483647 w 1010"/>
                <a:gd name="T37" fmla="*/ 2147483647 h 1428"/>
                <a:gd name="T38" fmla="*/ 2147483647 w 1010"/>
                <a:gd name="T39" fmla="*/ 2147483647 h 1428"/>
                <a:gd name="T40" fmla="*/ 2147483647 w 1010"/>
                <a:gd name="T41" fmla="*/ 2147483647 h 1428"/>
                <a:gd name="T42" fmla="*/ 2147483647 w 1010"/>
                <a:gd name="T43" fmla="*/ 2147483647 h 1428"/>
                <a:gd name="T44" fmla="*/ 2147483647 w 1010"/>
                <a:gd name="T45" fmla="*/ 2147483647 h 1428"/>
                <a:gd name="T46" fmla="*/ 2147483647 w 1010"/>
                <a:gd name="T47" fmla="*/ 2147483647 h 1428"/>
                <a:gd name="T48" fmla="*/ 2147483647 w 1010"/>
                <a:gd name="T49" fmla="*/ 2147483647 h 1428"/>
                <a:gd name="T50" fmla="*/ 2147483647 w 1010"/>
                <a:gd name="T51" fmla="*/ 2147483647 h 1428"/>
                <a:gd name="T52" fmla="*/ 2147483647 w 1010"/>
                <a:gd name="T53" fmla="*/ 2147483647 h 1428"/>
                <a:gd name="T54" fmla="*/ 2147483647 w 1010"/>
                <a:gd name="T55" fmla="*/ 2147483647 h 1428"/>
                <a:gd name="T56" fmla="*/ 2147483647 w 1010"/>
                <a:gd name="T57" fmla="*/ 2147483647 h 1428"/>
                <a:gd name="T58" fmla="*/ 2147483647 w 1010"/>
                <a:gd name="T59" fmla="*/ 2147483647 h 1428"/>
                <a:gd name="T60" fmla="*/ 2147483647 w 1010"/>
                <a:gd name="T61" fmla="*/ 2147483647 h 1428"/>
                <a:gd name="T62" fmla="*/ 2147483647 w 1010"/>
                <a:gd name="T63" fmla="*/ 2147483647 h 1428"/>
                <a:gd name="T64" fmla="*/ 2147483647 w 1010"/>
                <a:gd name="T65" fmla="*/ 2147483647 h 1428"/>
                <a:gd name="T66" fmla="*/ 2147483647 w 1010"/>
                <a:gd name="T67" fmla="*/ 2147483647 h 1428"/>
                <a:gd name="T68" fmla="*/ 2147483647 w 1010"/>
                <a:gd name="T69" fmla="*/ 2147483647 h 1428"/>
                <a:gd name="T70" fmla="*/ 2147483647 w 1010"/>
                <a:gd name="T71" fmla="*/ 2147483647 h 1428"/>
                <a:gd name="T72" fmla="*/ 2147483647 w 1010"/>
                <a:gd name="T73" fmla="*/ 2147483647 h 1428"/>
                <a:gd name="T74" fmla="*/ 2147483647 w 1010"/>
                <a:gd name="T75" fmla="*/ 2147483647 h 1428"/>
                <a:gd name="T76" fmla="*/ 2147483647 w 1010"/>
                <a:gd name="T77" fmla="*/ 2147483647 h 1428"/>
                <a:gd name="T78" fmla="*/ 2147483647 w 1010"/>
                <a:gd name="T79" fmla="*/ 2147483647 h 1428"/>
                <a:gd name="T80" fmla="*/ 2147483647 w 1010"/>
                <a:gd name="T81" fmla="*/ 2147483647 h 1428"/>
                <a:gd name="T82" fmla="*/ 2147483647 w 1010"/>
                <a:gd name="T83" fmla="*/ 2147483647 h 1428"/>
                <a:gd name="T84" fmla="*/ 2147483647 w 1010"/>
                <a:gd name="T85" fmla="*/ 2147483647 h 1428"/>
                <a:gd name="T86" fmla="*/ 2147483647 w 1010"/>
                <a:gd name="T87" fmla="*/ 2147483647 h 142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010" h="1428">
                  <a:moveTo>
                    <a:pt x="353" y="1428"/>
                  </a:moveTo>
                  <a:lnTo>
                    <a:pt x="0" y="1428"/>
                  </a:lnTo>
                  <a:lnTo>
                    <a:pt x="13" y="1409"/>
                  </a:lnTo>
                  <a:lnTo>
                    <a:pt x="20" y="1394"/>
                  </a:lnTo>
                  <a:lnTo>
                    <a:pt x="27" y="1380"/>
                  </a:lnTo>
                  <a:lnTo>
                    <a:pt x="35" y="1365"/>
                  </a:lnTo>
                  <a:lnTo>
                    <a:pt x="40" y="1348"/>
                  </a:lnTo>
                  <a:lnTo>
                    <a:pt x="48" y="1315"/>
                  </a:lnTo>
                  <a:lnTo>
                    <a:pt x="53" y="1280"/>
                  </a:lnTo>
                  <a:lnTo>
                    <a:pt x="57" y="1245"/>
                  </a:lnTo>
                  <a:lnTo>
                    <a:pt x="59" y="1208"/>
                  </a:lnTo>
                  <a:lnTo>
                    <a:pt x="59" y="1142"/>
                  </a:lnTo>
                  <a:lnTo>
                    <a:pt x="59" y="317"/>
                  </a:lnTo>
                  <a:lnTo>
                    <a:pt x="59" y="243"/>
                  </a:lnTo>
                  <a:lnTo>
                    <a:pt x="57" y="207"/>
                  </a:lnTo>
                  <a:lnTo>
                    <a:pt x="53" y="170"/>
                  </a:lnTo>
                  <a:lnTo>
                    <a:pt x="48" y="135"/>
                  </a:lnTo>
                  <a:lnTo>
                    <a:pt x="38" y="100"/>
                  </a:lnTo>
                  <a:lnTo>
                    <a:pt x="33" y="85"/>
                  </a:lnTo>
                  <a:lnTo>
                    <a:pt x="27" y="68"/>
                  </a:lnTo>
                  <a:lnTo>
                    <a:pt x="20" y="56"/>
                  </a:lnTo>
                  <a:lnTo>
                    <a:pt x="13" y="41"/>
                  </a:lnTo>
                  <a:lnTo>
                    <a:pt x="0" y="22"/>
                  </a:lnTo>
                  <a:lnTo>
                    <a:pt x="22" y="22"/>
                  </a:lnTo>
                  <a:lnTo>
                    <a:pt x="90" y="21"/>
                  </a:lnTo>
                  <a:lnTo>
                    <a:pt x="156" y="19"/>
                  </a:lnTo>
                  <a:lnTo>
                    <a:pt x="287" y="11"/>
                  </a:lnTo>
                  <a:lnTo>
                    <a:pt x="434" y="4"/>
                  </a:lnTo>
                  <a:lnTo>
                    <a:pt x="513" y="0"/>
                  </a:lnTo>
                  <a:lnTo>
                    <a:pt x="583" y="0"/>
                  </a:lnTo>
                  <a:lnTo>
                    <a:pt x="633" y="2"/>
                  </a:lnTo>
                  <a:lnTo>
                    <a:pt x="681" y="6"/>
                  </a:lnTo>
                  <a:lnTo>
                    <a:pt x="725" y="15"/>
                  </a:lnTo>
                  <a:lnTo>
                    <a:pt x="766" y="26"/>
                  </a:lnTo>
                  <a:lnTo>
                    <a:pt x="804" y="39"/>
                  </a:lnTo>
                  <a:lnTo>
                    <a:pt x="839" y="56"/>
                  </a:lnTo>
                  <a:lnTo>
                    <a:pt x="870" y="76"/>
                  </a:lnTo>
                  <a:lnTo>
                    <a:pt x="900" y="98"/>
                  </a:lnTo>
                  <a:lnTo>
                    <a:pt x="926" y="124"/>
                  </a:lnTo>
                  <a:lnTo>
                    <a:pt x="948" y="153"/>
                  </a:lnTo>
                  <a:lnTo>
                    <a:pt x="966" y="183"/>
                  </a:lnTo>
                  <a:lnTo>
                    <a:pt x="983" y="218"/>
                  </a:lnTo>
                  <a:lnTo>
                    <a:pt x="996" y="253"/>
                  </a:lnTo>
                  <a:lnTo>
                    <a:pt x="1005" y="291"/>
                  </a:lnTo>
                  <a:lnTo>
                    <a:pt x="1010" y="332"/>
                  </a:lnTo>
                  <a:lnTo>
                    <a:pt x="1010" y="376"/>
                  </a:lnTo>
                  <a:lnTo>
                    <a:pt x="1009" y="426"/>
                  </a:lnTo>
                  <a:lnTo>
                    <a:pt x="1003" y="472"/>
                  </a:lnTo>
                  <a:lnTo>
                    <a:pt x="994" y="516"/>
                  </a:lnTo>
                  <a:lnTo>
                    <a:pt x="979" y="558"/>
                  </a:lnTo>
                  <a:lnTo>
                    <a:pt x="963" y="597"/>
                  </a:lnTo>
                  <a:lnTo>
                    <a:pt x="942" y="634"/>
                  </a:lnTo>
                  <a:lnTo>
                    <a:pt x="918" y="669"/>
                  </a:lnTo>
                  <a:lnTo>
                    <a:pt x="891" y="698"/>
                  </a:lnTo>
                  <a:lnTo>
                    <a:pt x="861" y="726"/>
                  </a:lnTo>
                  <a:lnTo>
                    <a:pt x="828" y="752"/>
                  </a:lnTo>
                  <a:lnTo>
                    <a:pt x="791" y="772"/>
                  </a:lnTo>
                  <a:lnTo>
                    <a:pt x="753" y="789"/>
                  </a:lnTo>
                  <a:lnTo>
                    <a:pt x="712" y="803"/>
                  </a:lnTo>
                  <a:lnTo>
                    <a:pt x="668" y="812"/>
                  </a:lnTo>
                  <a:lnTo>
                    <a:pt x="622" y="820"/>
                  </a:lnTo>
                  <a:lnTo>
                    <a:pt x="574" y="822"/>
                  </a:lnTo>
                  <a:lnTo>
                    <a:pt x="537" y="820"/>
                  </a:lnTo>
                  <a:lnTo>
                    <a:pt x="502" y="818"/>
                  </a:lnTo>
                  <a:lnTo>
                    <a:pt x="473" y="814"/>
                  </a:lnTo>
                  <a:lnTo>
                    <a:pt x="445" y="811"/>
                  </a:lnTo>
                  <a:lnTo>
                    <a:pt x="421" y="803"/>
                  </a:lnTo>
                  <a:lnTo>
                    <a:pt x="401" y="798"/>
                  </a:lnTo>
                  <a:lnTo>
                    <a:pt x="384" y="790"/>
                  </a:lnTo>
                  <a:lnTo>
                    <a:pt x="370" y="781"/>
                  </a:lnTo>
                  <a:lnTo>
                    <a:pt x="355" y="772"/>
                  </a:lnTo>
                  <a:lnTo>
                    <a:pt x="327" y="754"/>
                  </a:lnTo>
                  <a:lnTo>
                    <a:pt x="359" y="750"/>
                  </a:lnTo>
                  <a:lnTo>
                    <a:pt x="425" y="741"/>
                  </a:lnTo>
                  <a:lnTo>
                    <a:pt x="458" y="735"/>
                  </a:lnTo>
                  <a:lnTo>
                    <a:pt x="491" y="728"/>
                  </a:lnTo>
                  <a:lnTo>
                    <a:pt x="524" y="720"/>
                  </a:lnTo>
                  <a:lnTo>
                    <a:pt x="558" y="709"/>
                  </a:lnTo>
                  <a:lnTo>
                    <a:pt x="589" y="696"/>
                  </a:lnTo>
                  <a:lnTo>
                    <a:pt x="620" y="680"/>
                  </a:lnTo>
                  <a:lnTo>
                    <a:pt x="648" y="661"/>
                  </a:lnTo>
                  <a:lnTo>
                    <a:pt x="661" y="650"/>
                  </a:lnTo>
                  <a:lnTo>
                    <a:pt x="673" y="638"/>
                  </a:lnTo>
                  <a:lnTo>
                    <a:pt x="686" y="625"/>
                  </a:lnTo>
                  <a:lnTo>
                    <a:pt x="697" y="612"/>
                  </a:lnTo>
                  <a:lnTo>
                    <a:pt x="707" y="595"/>
                  </a:lnTo>
                  <a:lnTo>
                    <a:pt x="716" y="579"/>
                  </a:lnTo>
                  <a:lnTo>
                    <a:pt x="725" y="562"/>
                  </a:lnTo>
                  <a:lnTo>
                    <a:pt x="732" y="542"/>
                  </a:lnTo>
                  <a:lnTo>
                    <a:pt x="740" y="522"/>
                  </a:lnTo>
                  <a:lnTo>
                    <a:pt x="743" y="499"/>
                  </a:lnTo>
                  <a:lnTo>
                    <a:pt x="749" y="477"/>
                  </a:lnTo>
                  <a:lnTo>
                    <a:pt x="753" y="452"/>
                  </a:lnTo>
                  <a:lnTo>
                    <a:pt x="754" y="426"/>
                  </a:lnTo>
                  <a:lnTo>
                    <a:pt x="754" y="398"/>
                  </a:lnTo>
                  <a:lnTo>
                    <a:pt x="754" y="372"/>
                  </a:lnTo>
                  <a:lnTo>
                    <a:pt x="753" y="345"/>
                  </a:lnTo>
                  <a:lnTo>
                    <a:pt x="749" y="319"/>
                  </a:lnTo>
                  <a:lnTo>
                    <a:pt x="743" y="293"/>
                  </a:lnTo>
                  <a:lnTo>
                    <a:pt x="736" y="269"/>
                  </a:lnTo>
                  <a:lnTo>
                    <a:pt x="727" y="245"/>
                  </a:lnTo>
                  <a:lnTo>
                    <a:pt x="714" y="223"/>
                  </a:lnTo>
                  <a:lnTo>
                    <a:pt x="699" y="201"/>
                  </a:lnTo>
                  <a:lnTo>
                    <a:pt x="683" y="183"/>
                  </a:lnTo>
                  <a:lnTo>
                    <a:pt x="662" y="164"/>
                  </a:lnTo>
                  <a:lnTo>
                    <a:pt x="640" y="150"/>
                  </a:lnTo>
                  <a:lnTo>
                    <a:pt x="613" y="137"/>
                  </a:lnTo>
                  <a:lnTo>
                    <a:pt x="583" y="126"/>
                  </a:lnTo>
                  <a:lnTo>
                    <a:pt x="548" y="118"/>
                  </a:lnTo>
                  <a:lnTo>
                    <a:pt x="511" y="113"/>
                  </a:lnTo>
                  <a:lnTo>
                    <a:pt x="469" y="111"/>
                  </a:lnTo>
                  <a:lnTo>
                    <a:pt x="285" y="111"/>
                  </a:lnTo>
                  <a:lnTo>
                    <a:pt x="285" y="1131"/>
                  </a:lnTo>
                  <a:lnTo>
                    <a:pt x="287" y="1199"/>
                  </a:lnTo>
                  <a:lnTo>
                    <a:pt x="289" y="1236"/>
                  </a:lnTo>
                  <a:lnTo>
                    <a:pt x="294" y="1273"/>
                  </a:lnTo>
                  <a:lnTo>
                    <a:pt x="300" y="1310"/>
                  </a:lnTo>
                  <a:lnTo>
                    <a:pt x="311" y="1347"/>
                  </a:lnTo>
                  <a:lnTo>
                    <a:pt x="324" y="1378"/>
                  </a:lnTo>
                  <a:lnTo>
                    <a:pt x="331" y="1394"/>
                  </a:lnTo>
                  <a:lnTo>
                    <a:pt x="340" y="1409"/>
                  </a:lnTo>
                  <a:lnTo>
                    <a:pt x="353" y="1428"/>
                  </a:lnTo>
                  <a:close/>
                </a:path>
              </a:pathLst>
            </a:custGeom>
            <a:solidFill>
              <a:srgbClr val="00457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 noEditPoints="1"/>
            </p:cNvSpPr>
            <p:nvPr/>
          </p:nvSpPr>
          <p:spPr bwMode="blackGray">
            <a:xfrm>
              <a:off x="8239038" y="408750"/>
              <a:ext cx="106395" cy="137369"/>
            </a:xfrm>
            <a:custGeom>
              <a:avLst/>
              <a:gdLst>
                <a:gd name="T0" fmla="*/ 2147483647 w 823"/>
                <a:gd name="T1" fmla="*/ 2147483647 h 1059"/>
                <a:gd name="T2" fmla="*/ 2147483647 w 823"/>
                <a:gd name="T3" fmla="*/ 2147483647 h 1059"/>
                <a:gd name="T4" fmla="*/ 2147483647 w 823"/>
                <a:gd name="T5" fmla="*/ 2147483647 h 1059"/>
                <a:gd name="T6" fmla="*/ 2147483647 w 823"/>
                <a:gd name="T7" fmla="*/ 2147483647 h 1059"/>
                <a:gd name="T8" fmla="*/ 0 w 823"/>
                <a:gd name="T9" fmla="*/ 2147483647 h 1059"/>
                <a:gd name="T10" fmla="*/ 2147483647 w 823"/>
                <a:gd name="T11" fmla="*/ 2147483647 h 1059"/>
                <a:gd name="T12" fmla="*/ 2147483647 w 823"/>
                <a:gd name="T13" fmla="*/ 2147483647 h 1059"/>
                <a:gd name="T14" fmla="*/ 2147483647 w 823"/>
                <a:gd name="T15" fmla="*/ 2147483647 h 1059"/>
                <a:gd name="T16" fmla="*/ 2147483647 w 823"/>
                <a:gd name="T17" fmla="*/ 2147483647 h 1059"/>
                <a:gd name="T18" fmla="*/ 2147483647 w 823"/>
                <a:gd name="T19" fmla="*/ 2147483647 h 1059"/>
                <a:gd name="T20" fmla="*/ 2147483647 w 823"/>
                <a:gd name="T21" fmla="*/ 2147483647 h 1059"/>
                <a:gd name="T22" fmla="*/ 2147483647 w 823"/>
                <a:gd name="T23" fmla="*/ 2147483647 h 1059"/>
                <a:gd name="T24" fmla="*/ 2147483647 w 823"/>
                <a:gd name="T25" fmla="*/ 2147483647 h 1059"/>
                <a:gd name="T26" fmla="*/ 2147483647 w 823"/>
                <a:gd name="T27" fmla="*/ 2147483647 h 1059"/>
                <a:gd name="T28" fmla="*/ 2147483647 w 823"/>
                <a:gd name="T29" fmla="*/ 2147483647 h 1059"/>
                <a:gd name="T30" fmla="*/ 2147483647 w 823"/>
                <a:gd name="T31" fmla="*/ 2147483647 h 1059"/>
                <a:gd name="T32" fmla="*/ 2147483647 w 823"/>
                <a:gd name="T33" fmla="*/ 2147483647 h 1059"/>
                <a:gd name="T34" fmla="*/ 2147483647 w 823"/>
                <a:gd name="T35" fmla="*/ 2147483647 h 1059"/>
                <a:gd name="T36" fmla="*/ 2147483647 w 823"/>
                <a:gd name="T37" fmla="*/ 2147483647 h 1059"/>
                <a:gd name="T38" fmla="*/ 2147483647 w 823"/>
                <a:gd name="T39" fmla="*/ 2147483647 h 1059"/>
                <a:gd name="T40" fmla="*/ 2147483647 w 823"/>
                <a:gd name="T41" fmla="*/ 2147483647 h 1059"/>
                <a:gd name="T42" fmla="*/ 2147483647 w 823"/>
                <a:gd name="T43" fmla="*/ 2147483647 h 1059"/>
                <a:gd name="T44" fmla="*/ 2147483647 w 823"/>
                <a:gd name="T45" fmla="*/ 2147483647 h 1059"/>
                <a:gd name="T46" fmla="*/ 2147483647 w 823"/>
                <a:gd name="T47" fmla="*/ 2147483647 h 1059"/>
                <a:gd name="T48" fmla="*/ 2147483647 w 823"/>
                <a:gd name="T49" fmla="*/ 2147483647 h 1059"/>
                <a:gd name="T50" fmla="*/ 2147483647 w 823"/>
                <a:gd name="T51" fmla="*/ 2147483647 h 1059"/>
                <a:gd name="T52" fmla="*/ 2147483647 w 823"/>
                <a:gd name="T53" fmla="*/ 2147483647 h 1059"/>
                <a:gd name="T54" fmla="*/ 2147483647 w 823"/>
                <a:gd name="T55" fmla="*/ 2147483647 h 1059"/>
                <a:gd name="T56" fmla="*/ 2147483647 w 823"/>
                <a:gd name="T57" fmla="*/ 2147483647 h 1059"/>
                <a:gd name="T58" fmla="*/ 2147483647 w 823"/>
                <a:gd name="T59" fmla="*/ 0 h 1059"/>
                <a:gd name="T60" fmla="*/ 2147483647 w 823"/>
                <a:gd name="T61" fmla="*/ 2147483647 h 1059"/>
                <a:gd name="T62" fmla="*/ 2147483647 w 823"/>
                <a:gd name="T63" fmla="*/ 2147483647 h 1059"/>
                <a:gd name="T64" fmla="*/ 2147483647 w 823"/>
                <a:gd name="T65" fmla="*/ 2147483647 h 1059"/>
                <a:gd name="T66" fmla="*/ 2147483647 w 823"/>
                <a:gd name="T67" fmla="*/ 2147483647 h 1059"/>
                <a:gd name="T68" fmla="*/ 2147483647 w 823"/>
                <a:gd name="T69" fmla="*/ 2147483647 h 1059"/>
                <a:gd name="T70" fmla="*/ 2147483647 w 823"/>
                <a:gd name="T71" fmla="*/ 2147483647 h 1059"/>
                <a:gd name="T72" fmla="*/ 2147483647 w 823"/>
                <a:gd name="T73" fmla="*/ 2147483647 h 1059"/>
                <a:gd name="T74" fmla="*/ 2147483647 w 823"/>
                <a:gd name="T75" fmla="*/ 2147483647 h 1059"/>
                <a:gd name="T76" fmla="*/ 2147483647 w 823"/>
                <a:gd name="T77" fmla="*/ 2147483647 h 1059"/>
                <a:gd name="T78" fmla="*/ 2147483647 w 823"/>
                <a:gd name="T79" fmla="*/ 2147483647 h 1059"/>
                <a:gd name="T80" fmla="*/ 2147483647 w 823"/>
                <a:gd name="T81" fmla="*/ 2147483647 h 1059"/>
                <a:gd name="T82" fmla="*/ 2147483647 w 823"/>
                <a:gd name="T83" fmla="*/ 2147483647 h 1059"/>
                <a:gd name="T84" fmla="*/ 2147483647 w 823"/>
                <a:gd name="T85" fmla="*/ 2147483647 h 1059"/>
                <a:gd name="T86" fmla="*/ 2147483647 w 823"/>
                <a:gd name="T87" fmla="*/ 2147483647 h 1059"/>
                <a:gd name="T88" fmla="*/ 2147483647 w 823"/>
                <a:gd name="T89" fmla="*/ 2147483647 h 1059"/>
                <a:gd name="T90" fmla="*/ 2147483647 w 823"/>
                <a:gd name="T91" fmla="*/ 2147483647 h 1059"/>
                <a:gd name="T92" fmla="*/ 2147483647 w 823"/>
                <a:gd name="T93" fmla="*/ 2147483647 h 1059"/>
                <a:gd name="T94" fmla="*/ 2147483647 w 823"/>
                <a:gd name="T95" fmla="*/ 2147483647 h 1059"/>
                <a:gd name="T96" fmla="*/ 2147483647 w 823"/>
                <a:gd name="T97" fmla="*/ 2147483647 h 1059"/>
                <a:gd name="T98" fmla="*/ 2147483647 w 823"/>
                <a:gd name="T99" fmla="*/ 2147483647 h 1059"/>
                <a:gd name="T100" fmla="*/ 2147483647 w 823"/>
                <a:gd name="T101" fmla="*/ 2147483647 h 1059"/>
                <a:gd name="T102" fmla="*/ 2147483647 w 823"/>
                <a:gd name="T103" fmla="*/ 2147483647 h 1059"/>
                <a:gd name="T104" fmla="*/ 2147483647 w 823"/>
                <a:gd name="T105" fmla="*/ 2147483647 h 1059"/>
                <a:gd name="T106" fmla="*/ 2147483647 w 823"/>
                <a:gd name="T107" fmla="*/ 2147483647 h 1059"/>
                <a:gd name="T108" fmla="*/ 2147483647 w 823"/>
                <a:gd name="T109" fmla="*/ 2147483647 h 1059"/>
                <a:gd name="T110" fmla="*/ 2147483647 w 823"/>
                <a:gd name="T111" fmla="*/ 2147483647 h 1059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823" h="1059">
                  <a:moveTo>
                    <a:pt x="289" y="1059"/>
                  </a:moveTo>
                  <a:lnTo>
                    <a:pt x="289" y="1059"/>
                  </a:lnTo>
                  <a:lnTo>
                    <a:pt x="256" y="1057"/>
                  </a:lnTo>
                  <a:lnTo>
                    <a:pt x="227" y="1053"/>
                  </a:lnTo>
                  <a:lnTo>
                    <a:pt x="197" y="1048"/>
                  </a:lnTo>
                  <a:lnTo>
                    <a:pt x="170" y="1040"/>
                  </a:lnTo>
                  <a:lnTo>
                    <a:pt x="144" y="1031"/>
                  </a:lnTo>
                  <a:lnTo>
                    <a:pt x="120" y="1018"/>
                  </a:lnTo>
                  <a:lnTo>
                    <a:pt x="98" y="1005"/>
                  </a:lnTo>
                  <a:lnTo>
                    <a:pt x="78" y="990"/>
                  </a:lnTo>
                  <a:lnTo>
                    <a:pt x="61" y="972"/>
                  </a:lnTo>
                  <a:lnTo>
                    <a:pt x="44" y="954"/>
                  </a:lnTo>
                  <a:lnTo>
                    <a:pt x="32" y="932"/>
                  </a:lnTo>
                  <a:lnTo>
                    <a:pt x="20" y="909"/>
                  </a:lnTo>
                  <a:lnTo>
                    <a:pt x="11" y="885"/>
                  </a:lnTo>
                  <a:lnTo>
                    <a:pt x="4" y="860"/>
                  </a:lnTo>
                  <a:lnTo>
                    <a:pt x="0" y="834"/>
                  </a:lnTo>
                  <a:lnTo>
                    <a:pt x="0" y="806"/>
                  </a:lnTo>
                  <a:lnTo>
                    <a:pt x="0" y="790"/>
                  </a:lnTo>
                  <a:lnTo>
                    <a:pt x="2" y="775"/>
                  </a:lnTo>
                  <a:lnTo>
                    <a:pt x="8" y="746"/>
                  </a:lnTo>
                  <a:lnTo>
                    <a:pt x="19" y="718"/>
                  </a:lnTo>
                  <a:lnTo>
                    <a:pt x="32" y="694"/>
                  </a:lnTo>
                  <a:lnTo>
                    <a:pt x="48" y="670"/>
                  </a:lnTo>
                  <a:lnTo>
                    <a:pt x="67" y="648"/>
                  </a:lnTo>
                  <a:lnTo>
                    <a:pt x="89" y="628"/>
                  </a:lnTo>
                  <a:lnTo>
                    <a:pt x="113" y="607"/>
                  </a:lnTo>
                  <a:lnTo>
                    <a:pt x="138" y="589"/>
                  </a:lnTo>
                  <a:lnTo>
                    <a:pt x="166" y="572"/>
                  </a:lnTo>
                  <a:lnTo>
                    <a:pt x="194" y="558"/>
                  </a:lnTo>
                  <a:lnTo>
                    <a:pt x="223" y="541"/>
                  </a:lnTo>
                  <a:lnTo>
                    <a:pt x="282" y="513"/>
                  </a:lnTo>
                  <a:lnTo>
                    <a:pt x="341" y="488"/>
                  </a:lnTo>
                  <a:lnTo>
                    <a:pt x="409" y="458"/>
                  </a:lnTo>
                  <a:lnTo>
                    <a:pt x="433" y="447"/>
                  </a:lnTo>
                  <a:lnTo>
                    <a:pt x="468" y="432"/>
                  </a:lnTo>
                  <a:lnTo>
                    <a:pt x="497" y="418"/>
                  </a:lnTo>
                  <a:lnTo>
                    <a:pt x="519" y="403"/>
                  </a:lnTo>
                  <a:lnTo>
                    <a:pt x="527" y="394"/>
                  </a:lnTo>
                  <a:lnTo>
                    <a:pt x="536" y="386"/>
                  </a:lnTo>
                  <a:lnTo>
                    <a:pt x="541" y="377"/>
                  </a:lnTo>
                  <a:lnTo>
                    <a:pt x="547" y="366"/>
                  </a:lnTo>
                  <a:lnTo>
                    <a:pt x="551" y="353"/>
                  </a:lnTo>
                  <a:lnTo>
                    <a:pt x="554" y="340"/>
                  </a:lnTo>
                  <a:lnTo>
                    <a:pt x="558" y="307"/>
                  </a:lnTo>
                  <a:lnTo>
                    <a:pt x="560" y="267"/>
                  </a:lnTo>
                  <a:lnTo>
                    <a:pt x="558" y="245"/>
                  </a:lnTo>
                  <a:lnTo>
                    <a:pt x="556" y="224"/>
                  </a:lnTo>
                  <a:lnTo>
                    <a:pt x="554" y="206"/>
                  </a:lnTo>
                  <a:lnTo>
                    <a:pt x="549" y="188"/>
                  </a:lnTo>
                  <a:lnTo>
                    <a:pt x="543" y="173"/>
                  </a:lnTo>
                  <a:lnTo>
                    <a:pt x="538" y="158"/>
                  </a:lnTo>
                  <a:lnTo>
                    <a:pt x="529" y="145"/>
                  </a:lnTo>
                  <a:lnTo>
                    <a:pt x="519" y="132"/>
                  </a:lnTo>
                  <a:lnTo>
                    <a:pt x="508" y="123"/>
                  </a:lnTo>
                  <a:lnTo>
                    <a:pt x="497" y="114"/>
                  </a:lnTo>
                  <a:lnTo>
                    <a:pt x="483" y="106"/>
                  </a:lnTo>
                  <a:lnTo>
                    <a:pt x="470" y="99"/>
                  </a:lnTo>
                  <a:lnTo>
                    <a:pt x="453" y="95"/>
                  </a:lnTo>
                  <a:lnTo>
                    <a:pt x="437" y="92"/>
                  </a:lnTo>
                  <a:lnTo>
                    <a:pt x="418" y="90"/>
                  </a:lnTo>
                  <a:lnTo>
                    <a:pt x="398" y="88"/>
                  </a:lnTo>
                  <a:lnTo>
                    <a:pt x="379" y="90"/>
                  </a:lnTo>
                  <a:lnTo>
                    <a:pt x="361" y="92"/>
                  </a:lnTo>
                  <a:lnTo>
                    <a:pt x="346" y="94"/>
                  </a:lnTo>
                  <a:lnTo>
                    <a:pt x="332" y="99"/>
                  </a:lnTo>
                  <a:lnTo>
                    <a:pt x="319" y="103"/>
                  </a:lnTo>
                  <a:lnTo>
                    <a:pt x="308" y="110"/>
                  </a:lnTo>
                  <a:lnTo>
                    <a:pt x="297" y="116"/>
                  </a:lnTo>
                  <a:lnTo>
                    <a:pt x="289" y="123"/>
                  </a:lnTo>
                  <a:lnTo>
                    <a:pt x="273" y="140"/>
                  </a:lnTo>
                  <a:lnTo>
                    <a:pt x="262" y="160"/>
                  </a:lnTo>
                  <a:lnTo>
                    <a:pt x="252" y="180"/>
                  </a:lnTo>
                  <a:lnTo>
                    <a:pt x="243" y="200"/>
                  </a:lnTo>
                  <a:lnTo>
                    <a:pt x="227" y="235"/>
                  </a:lnTo>
                  <a:lnTo>
                    <a:pt x="217" y="252"/>
                  </a:lnTo>
                  <a:lnTo>
                    <a:pt x="205" y="265"/>
                  </a:lnTo>
                  <a:lnTo>
                    <a:pt x="192" y="278"/>
                  </a:lnTo>
                  <a:lnTo>
                    <a:pt x="182" y="283"/>
                  </a:lnTo>
                  <a:lnTo>
                    <a:pt x="173" y="287"/>
                  </a:lnTo>
                  <a:lnTo>
                    <a:pt x="164" y="291"/>
                  </a:lnTo>
                  <a:lnTo>
                    <a:pt x="153" y="294"/>
                  </a:lnTo>
                  <a:lnTo>
                    <a:pt x="142" y="296"/>
                  </a:lnTo>
                  <a:lnTo>
                    <a:pt x="127" y="296"/>
                  </a:lnTo>
                  <a:lnTo>
                    <a:pt x="107" y="294"/>
                  </a:lnTo>
                  <a:lnTo>
                    <a:pt x="89" y="291"/>
                  </a:lnTo>
                  <a:lnTo>
                    <a:pt x="72" y="283"/>
                  </a:lnTo>
                  <a:lnTo>
                    <a:pt x="57" y="272"/>
                  </a:lnTo>
                  <a:lnTo>
                    <a:pt x="48" y="261"/>
                  </a:lnTo>
                  <a:lnTo>
                    <a:pt x="39" y="245"/>
                  </a:lnTo>
                  <a:lnTo>
                    <a:pt x="35" y="228"/>
                  </a:lnTo>
                  <a:lnTo>
                    <a:pt x="33" y="208"/>
                  </a:lnTo>
                  <a:lnTo>
                    <a:pt x="33" y="195"/>
                  </a:lnTo>
                  <a:lnTo>
                    <a:pt x="35" y="182"/>
                  </a:lnTo>
                  <a:lnTo>
                    <a:pt x="39" y="169"/>
                  </a:lnTo>
                  <a:lnTo>
                    <a:pt x="43" y="158"/>
                  </a:lnTo>
                  <a:lnTo>
                    <a:pt x="48" y="147"/>
                  </a:lnTo>
                  <a:lnTo>
                    <a:pt x="54" y="136"/>
                  </a:lnTo>
                  <a:lnTo>
                    <a:pt x="68" y="114"/>
                  </a:lnTo>
                  <a:lnTo>
                    <a:pt x="87" y="95"/>
                  </a:lnTo>
                  <a:lnTo>
                    <a:pt x="109" y="79"/>
                  </a:lnTo>
                  <a:lnTo>
                    <a:pt x="135" y="62"/>
                  </a:lnTo>
                  <a:lnTo>
                    <a:pt x="160" y="49"/>
                  </a:lnTo>
                  <a:lnTo>
                    <a:pt x="192" y="36"/>
                  </a:lnTo>
                  <a:lnTo>
                    <a:pt x="223" y="27"/>
                  </a:lnTo>
                  <a:lnTo>
                    <a:pt x="258" y="18"/>
                  </a:lnTo>
                  <a:lnTo>
                    <a:pt x="293" y="11"/>
                  </a:lnTo>
                  <a:lnTo>
                    <a:pt x="330" y="5"/>
                  </a:lnTo>
                  <a:lnTo>
                    <a:pt x="367" y="2"/>
                  </a:lnTo>
                  <a:lnTo>
                    <a:pt x="403" y="0"/>
                  </a:lnTo>
                  <a:lnTo>
                    <a:pt x="442" y="0"/>
                  </a:lnTo>
                  <a:lnTo>
                    <a:pt x="481" y="0"/>
                  </a:lnTo>
                  <a:lnTo>
                    <a:pt x="516" y="2"/>
                  </a:lnTo>
                  <a:lnTo>
                    <a:pt x="547" y="5"/>
                  </a:lnTo>
                  <a:lnTo>
                    <a:pt x="578" y="11"/>
                  </a:lnTo>
                  <a:lnTo>
                    <a:pt x="606" y="16"/>
                  </a:lnTo>
                  <a:lnTo>
                    <a:pt x="630" y="25"/>
                  </a:lnTo>
                  <a:lnTo>
                    <a:pt x="654" y="35"/>
                  </a:lnTo>
                  <a:lnTo>
                    <a:pt x="674" y="46"/>
                  </a:lnTo>
                  <a:lnTo>
                    <a:pt x="691" y="59"/>
                  </a:lnTo>
                  <a:lnTo>
                    <a:pt x="707" y="71"/>
                  </a:lnTo>
                  <a:lnTo>
                    <a:pt x="720" y="86"/>
                  </a:lnTo>
                  <a:lnTo>
                    <a:pt x="731" y="105"/>
                  </a:lnTo>
                  <a:lnTo>
                    <a:pt x="738" y="123"/>
                  </a:lnTo>
                  <a:lnTo>
                    <a:pt x="744" y="141"/>
                  </a:lnTo>
                  <a:lnTo>
                    <a:pt x="748" y="164"/>
                  </a:lnTo>
                  <a:lnTo>
                    <a:pt x="749" y="188"/>
                  </a:lnTo>
                  <a:lnTo>
                    <a:pt x="749" y="694"/>
                  </a:lnTo>
                  <a:lnTo>
                    <a:pt x="749" y="779"/>
                  </a:lnTo>
                  <a:lnTo>
                    <a:pt x="751" y="821"/>
                  </a:lnTo>
                  <a:lnTo>
                    <a:pt x="757" y="862"/>
                  </a:lnTo>
                  <a:lnTo>
                    <a:pt x="762" y="902"/>
                  </a:lnTo>
                  <a:lnTo>
                    <a:pt x="768" y="920"/>
                  </a:lnTo>
                  <a:lnTo>
                    <a:pt x="773" y="939"/>
                  </a:lnTo>
                  <a:lnTo>
                    <a:pt x="781" y="955"/>
                  </a:lnTo>
                  <a:lnTo>
                    <a:pt x="788" y="972"/>
                  </a:lnTo>
                  <a:lnTo>
                    <a:pt x="799" y="989"/>
                  </a:lnTo>
                  <a:lnTo>
                    <a:pt x="808" y="1003"/>
                  </a:lnTo>
                  <a:lnTo>
                    <a:pt x="823" y="1022"/>
                  </a:lnTo>
                  <a:lnTo>
                    <a:pt x="589" y="1036"/>
                  </a:lnTo>
                  <a:lnTo>
                    <a:pt x="587" y="1027"/>
                  </a:lnTo>
                  <a:lnTo>
                    <a:pt x="576" y="983"/>
                  </a:lnTo>
                  <a:lnTo>
                    <a:pt x="571" y="946"/>
                  </a:lnTo>
                  <a:lnTo>
                    <a:pt x="565" y="920"/>
                  </a:lnTo>
                  <a:lnTo>
                    <a:pt x="564" y="909"/>
                  </a:lnTo>
                  <a:lnTo>
                    <a:pt x="562" y="902"/>
                  </a:lnTo>
                  <a:lnTo>
                    <a:pt x="560" y="902"/>
                  </a:lnTo>
                  <a:lnTo>
                    <a:pt x="560" y="904"/>
                  </a:lnTo>
                  <a:lnTo>
                    <a:pt x="538" y="935"/>
                  </a:lnTo>
                  <a:lnTo>
                    <a:pt x="516" y="963"/>
                  </a:lnTo>
                  <a:lnTo>
                    <a:pt x="490" y="990"/>
                  </a:lnTo>
                  <a:lnTo>
                    <a:pt x="477" y="1001"/>
                  </a:lnTo>
                  <a:lnTo>
                    <a:pt x="462" y="1013"/>
                  </a:lnTo>
                  <a:lnTo>
                    <a:pt x="448" y="1022"/>
                  </a:lnTo>
                  <a:lnTo>
                    <a:pt x="429" y="1031"/>
                  </a:lnTo>
                  <a:lnTo>
                    <a:pt x="411" y="1040"/>
                  </a:lnTo>
                  <a:lnTo>
                    <a:pt x="391" y="1046"/>
                  </a:lnTo>
                  <a:lnTo>
                    <a:pt x="368" y="1051"/>
                  </a:lnTo>
                  <a:lnTo>
                    <a:pt x="344" y="1055"/>
                  </a:lnTo>
                  <a:lnTo>
                    <a:pt x="317" y="1057"/>
                  </a:lnTo>
                  <a:lnTo>
                    <a:pt x="289" y="1059"/>
                  </a:lnTo>
                  <a:close/>
                  <a:moveTo>
                    <a:pt x="560" y="486"/>
                  </a:moveTo>
                  <a:lnTo>
                    <a:pt x="457" y="536"/>
                  </a:lnTo>
                  <a:lnTo>
                    <a:pt x="400" y="563"/>
                  </a:lnTo>
                  <a:lnTo>
                    <a:pt x="350" y="589"/>
                  </a:lnTo>
                  <a:lnTo>
                    <a:pt x="308" y="615"/>
                  </a:lnTo>
                  <a:lnTo>
                    <a:pt x="289" y="626"/>
                  </a:lnTo>
                  <a:lnTo>
                    <a:pt x="273" y="639"/>
                  </a:lnTo>
                  <a:lnTo>
                    <a:pt x="258" y="652"/>
                  </a:lnTo>
                  <a:lnTo>
                    <a:pt x="247" y="666"/>
                  </a:lnTo>
                  <a:lnTo>
                    <a:pt x="236" y="681"/>
                  </a:lnTo>
                  <a:lnTo>
                    <a:pt x="227" y="696"/>
                  </a:lnTo>
                  <a:lnTo>
                    <a:pt x="219" y="712"/>
                  </a:lnTo>
                  <a:lnTo>
                    <a:pt x="216" y="731"/>
                  </a:lnTo>
                  <a:lnTo>
                    <a:pt x="212" y="749"/>
                  </a:lnTo>
                  <a:lnTo>
                    <a:pt x="212" y="771"/>
                  </a:lnTo>
                  <a:lnTo>
                    <a:pt x="212" y="788"/>
                  </a:lnTo>
                  <a:lnTo>
                    <a:pt x="214" y="803"/>
                  </a:lnTo>
                  <a:lnTo>
                    <a:pt x="217" y="817"/>
                  </a:lnTo>
                  <a:lnTo>
                    <a:pt x="223" y="830"/>
                  </a:lnTo>
                  <a:lnTo>
                    <a:pt x="229" y="843"/>
                  </a:lnTo>
                  <a:lnTo>
                    <a:pt x="236" y="856"/>
                  </a:lnTo>
                  <a:lnTo>
                    <a:pt x="243" y="865"/>
                  </a:lnTo>
                  <a:lnTo>
                    <a:pt x="252" y="876"/>
                  </a:lnTo>
                  <a:lnTo>
                    <a:pt x="263" y="884"/>
                  </a:lnTo>
                  <a:lnTo>
                    <a:pt x="276" y="891"/>
                  </a:lnTo>
                  <a:lnTo>
                    <a:pt x="289" y="898"/>
                  </a:lnTo>
                  <a:lnTo>
                    <a:pt x="304" y="902"/>
                  </a:lnTo>
                  <a:lnTo>
                    <a:pt x="319" y="908"/>
                  </a:lnTo>
                  <a:lnTo>
                    <a:pt x="335" y="909"/>
                  </a:lnTo>
                  <a:lnTo>
                    <a:pt x="352" y="911"/>
                  </a:lnTo>
                  <a:lnTo>
                    <a:pt x="370" y="913"/>
                  </a:lnTo>
                  <a:lnTo>
                    <a:pt x="394" y="911"/>
                  </a:lnTo>
                  <a:lnTo>
                    <a:pt x="416" y="908"/>
                  </a:lnTo>
                  <a:lnTo>
                    <a:pt x="437" y="900"/>
                  </a:lnTo>
                  <a:lnTo>
                    <a:pt x="455" y="893"/>
                  </a:lnTo>
                  <a:lnTo>
                    <a:pt x="472" y="882"/>
                  </a:lnTo>
                  <a:lnTo>
                    <a:pt x="488" y="871"/>
                  </a:lnTo>
                  <a:lnTo>
                    <a:pt x="501" y="856"/>
                  </a:lnTo>
                  <a:lnTo>
                    <a:pt x="514" y="841"/>
                  </a:lnTo>
                  <a:lnTo>
                    <a:pt x="525" y="825"/>
                  </a:lnTo>
                  <a:lnTo>
                    <a:pt x="534" y="806"/>
                  </a:lnTo>
                  <a:lnTo>
                    <a:pt x="541" y="788"/>
                  </a:lnTo>
                  <a:lnTo>
                    <a:pt x="549" y="768"/>
                  </a:lnTo>
                  <a:lnTo>
                    <a:pt x="553" y="747"/>
                  </a:lnTo>
                  <a:lnTo>
                    <a:pt x="556" y="727"/>
                  </a:lnTo>
                  <a:lnTo>
                    <a:pt x="558" y="705"/>
                  </a:lnTo>
                  <a:lnTo>
                    <a:pt x="560" y="685"/>
                  </a:lnTo>
                  <a:lnTo>
                    <a:pt x="560" y="486"/>
                  </a:lnTo>
                  <a:close/>
                </a:path>
              </a:pathLst>
            </a:custGeom>
            <a:solidFill>
              <a:srgbClr val="00457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blackGray">
            <a:xfrm>
              <a:off x="8239038" y="408750"/>
              <a:ext cx="106395" cy="137369"/>
            </a:xfrm>
            <a:custGeom>
              <a:avLst/>
              <a:gdLst>
                <a:gd name="T0" fmla="*/ 2147483647 w 823"/>
                <a:gd name="T1" fmla="*/ 2147483647 h 1059"/>
                <a:gd name="T2" fmla="*/ 2147483647 w 823"/>
                <a:gd name="T3" fmla="*/ 2147483647 h 1059"/>
                <a:gd name="T4" fmla="*/ 2147483647 w 823"/>
                <a:gd name="T5" fmla="*/ 2147483647 h 1059"/>
                <a:gd name="T6" fmla="*/ 2147483647 w 823"/>
                <a:gd name="T7" fmla="*/ 2147483647 h 1059"/>
                <a:gd name="T8" fmla="*/ 2147483647 w 823"/>
                <a:gd name="T9" fmla="*/ 2147483647 h 1059"/>
                <a:gd name="T10" fmla="*/ 0 w 823"/>
                <a:gd name="T11" fmla="*/ 2147483647 h 1059"/>
                <a:gd name="T12" fmla="*/ 2147483647 w 823"/>
                <a:gd name="T13" fmla="*/ 2147483647 h 1059"/>
                <a:gd name="T14" fmla="*/ 2147483647 w 823"/>
                <a:gd name="T15" fmla="*/ 2147483647 h 1059"/>
                <a:gd name="T16" fmla="*/ 2147483647 w 823"/>
                <a:gd name="T17" fmla="*/ 2147483647 h 1059"/>
                <a:gd name="T18" fmla="*/ 2147483647 w 823"/>
                <a:gd name="T19" fmla="*/ 2147483647 h 1059"/>
                <a:gd name="T20" fmla="*/ 2147483647 w 823"/>
                <a:gd name="T21" fmla="*/ 2147483647 h 1059"/>
                <a:gd name="T22" fmla="*/ 2147483647 w 823"/>
                <a:gd name="T23" fmla="*/ 2147483647 h 1059"/>
                <a:gd name="T24" fmla="*/ 2147483647 w 823"/>
                <a:gd name="T25" fmla="*/ 2147483647 h 1059"/>
                <a:gd name="T26" fmla="*/ 2147483647 w 823"/>
                <a:gd name="T27" fmla="*/ 2147483647 h 1059"/>
                <a:gd name="T28" fmla="*/ 2147483647 w 823"/>
                <a:gd name="T29" fmla="*/ 2147483647 h 1059"/>
                <a:gd name="T30" fmla="*/ 2147483647 w 823"/>
                <a:gd name="T31" fmla="*/ 2147483647 h 1059"/>
                <a:gd name="T32" fmla="*/ 2147483647 w 823"/>
                <a:gd name="T33" fmla="*/ 2147483647 h 1059"/>
                <a:gd name="T34" fmla="*/ 2147483647 w 823"/>
                <a:gd name="T35" fmla="*/ 2147483647 h 1059"/>
                <a:gd name="T36" fmla="*/ 2147483647 w 823"/>
                <a:gd name="T37" fmla="*/ 2147483647 h 1059"/>
                <a:gd name="T38" fmla="*/ 2147483647 w 823"/>
                <a:gd name="T39" fmla="*/ 2147483647 h 1059"/>
                <a:gd name="T40" fmla="*/ 2147483647 w 823"/>
                <a:gd name="T41" fmla="*/ 2147483647 h 1059"/>
                <a:gd name="T42" fmla="*/ 2147483647 w 823"/>
                <a:gd name="T43" fmla="*/ 2147483647 h 1059"/>
                <a:gd name="T44" fmla="*/ 2147483647 w 823"/>
                <a:gd name="T45" fmla="*/ 2147483647 h 1059"/>
                <a:gd name="T46" fmla="*/ 2147483647 w 823"/>
                <a:gd name="T47" fmla="*/ 2147483647 h 1059"/>
                <a:gd name="T48" fmla="*/ 2147483647 w 823"/>
                <a:gd name="T49" fmla="*/ 2147483647 h 1059"/>
                <a:gd name="T50" fmla="*/ 2147483647 w 823"/>
                <a:gd name="T51" fmla="*/ 2147483647 h 1059"/>
                <a:gd name="T52" fmla="*/ 2147483647 w 823"/>
                <a:gd name="T53" fmla="*/ 2147483647 h 1059"/>
                <a:gd name="T54" fmla="*/ 2147483647 w 823"/>
                <a:gd name="T55" fmla="*/ 2147483647 h 1059"/>
                <a:gd name="T56" fmla="*/ 2147483647 w 823"/>
                <a:gd name="T57" fmla="*/ 2147483647 h 1059"/>
                <a:gd name="T58" fmla="*/ 2147483647 w 823"/>
                <a:gd name="T59" fmla="*/ 2147483647 h 1059"/>
                <a:gd name="T60" fmla="*/ 2147483647 w 823"/>
                <a:gd name="T61" fmla="*/ 2147483647 h 1059"/>
                <a:gd name="T62" fmla="*/ 2147483647 w 823"/>
                <a:gd name="T63" fmla="*/ 2147483647 h 1059"/>
                <a:gd name="T64" fmla="*/ 2147483647 w 823"/>
                <a:gd name="T65" fmla="*/ 2147483647 h 1059"/>
                <a:gd name="T66" fmla="*/ 2147483647 w 823"/>
                <a:gd name="T67" fmla="*/ 2147483647 h 1059"/>
                <a:gd name="T68" fmla="*/ 2147483647 w 823"/>
                <a:gd name="T69" fmla="*/ 2147483647 h 1059"/>
                <a:gd name="T70" fmla="*/ 2147483647 w 823"/>
                <a:gd name="T71" fmla="*/ 2147483647 h 1059"/>
                <a:gd name="T72" fmla="*/ 2147483647 w 823"/>
                <a:gd name="T73" fmla="*/ 2147483647 h 1059"/>
                <a:gd name="T74" fmla="*/ 2147483647 w 823"/>
                <a:gd name="T75" fmla="*/ 2147483647 h 1059"/>
                <a:gd name="T76" fmla="*/ 2147483647 w 823"/>
                <a:gd name="T77" fmla="*/ 2147483647 h 1059"/>
                <a:gd name="T78" fmla="*/ 2147483647 w 823"/>
                <a:gd name="T79" fmla="*/ 0 h 1059"/>
                <a:gd name="T80" fmla="*/ 2147483647 w 823"/>
                <a:gd name="T81" fmla="*/ 2147483647 h 1059"/>
                <a:gd name="T82" fmla="*/ 2147483647 w 823"/>
                <a:gd name="T83" fmla="*/ 2147483647 h 1059"/>
                <a:gd name="T84" fmla="*/ 2147483647 w 823"/>
                <a:gd name="T85" fmla="*/ 2147483647 h 1059"/>
                <a:gd name="T86" fmla="*/ 2147483647 w 823"/>
                <a:gd name="T87" fmla="*/ 2147483647 h 1059"/>
                <a:gd name="T88" fmla="*/ 2147483647 w 823"/>
                <a:gd name="T89" fmla="*/ 2147483647 h 1059"/>
                <a:gd name="T90" fmla="*/ 2147483647 w 823"/>
                <a:gd name="T91" fmla="*/ 2147483647 h 1059"/>
                <a:gd name="T92" fmla="*/ 2147483647 w 823"/>
                <a:gd name="T93" fmla="*/ 2147483647 h 1059"/>
                <a:gd name="T94" fmla="*/ 2147483647 w 823"/>
                <a:gd name="T95" fmla="*/ 2147483647 h 1059"/>
                <a:gd name="T96" fmla="*/ 2147483647 w 823"/>
                <a:gd name="T97" fmla="*/ 2147483647 h 1059"/>
                <a:gd name="T98" fmla="*/ 2147483647 w 823"/>
                <a:gd name="T99" fmla="*/ 2147483647 h 1059"/>
                <a:gd name="T100" fmla="*/ 2147483647 w 823"/>
                <a:gd name="T101" fmla="*/ 2147483647 h 1059"/>
                <a:gd name="T102" fmla="*/ 2147483647 w 823"/>
                <a:gd name="T103" fmla="*/ 2147483647 h 1059"/>
                <a:gd name="T104" fmla="*/ 2147483647 w 823"/>
                <a:gd name="T105" fmla="*/ 2147483647 h 1059"/>
                <a:gd name="T106" fmla="*/ 2147483647 w 823"/>
                <a:gd name="T107" fmla="*/ 2147483647 h 1059"/>
                <a:gd name="T108" fmla="*/ 2147483647 w 823"/>
                <a:gd name="T109" fmla="*/ 2147483647 h 1059"/>
                <a:gd name="T110" fmla="*/ 2147483647 w 823"/>
                <a:gd name="T111" fmla="*/ 2147483647 h 1059"/>
                <a:gd name="T112" fmla="*/ 2147483647 w 823"/>
                <a:gd name="T113" fmla="*/ 2147483647 h 1059"/>
                <a:gd name="T114" fmla="*/ 2147483647 w 823"/>
                <a:gd name="T115" fmla="*/ 2147483647 h 1059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823" h="1059">
                  <a:moveTo>
                    <a:pt x="289" y="1059"/>
                  </a:moveTo>
                  <a:lnTo>
                    <a:pt x="289" y="1059"/>
                  </a:lnTo>
                  <a:lnTo>
                    <a:pt x="256" y="1057"/>
                  </a:lnTo>
                  <a:lnTo>
                    <a:pt x="227" y="1053"/>
                  </a:lnTo>
                  <a:lnTo>
                    <a:pt x="197" y="1048"/>
                  </a:lnTo>
                  <a:lnTo>
                    <a:pt x="170" y="1040"/>
                  </a:lnTo>
                  <a:lnTo>
                    <a:pt x="144" y="1031"/>
                  </a:lnTo>
                  <a:lnTo>
                    <a:pt x="120" y="1018"/>
                  </a:lnTo>
                  <a:lnTo>
                    <a:pt x="98" y="1005"/>
                  </a:lnTo>
                  <a:lnTo>
                    <a:pt x="78" y="990"/>
                  </a:lnTo>
                  <a:lnTo>
                    <a:pt x="61" y="972"/>
                  </a:lnTo>
                  <a:lnTo>
                    <a:pt x="44" y="954"/>
                  </a:lnTo>
                  <a:lnTo>
                    <a:pt x="32" y="932"/>
                  </a:lnTo>
                  <a:lnTo>
                    <a:pt x="20" y="909"/>
                  </a:lnTo>
                  <a:lnTo>
                    <a:pt x="11" y="885"/>
                  </a:lnTo>
                  <a:lnTo>
                    <a:pt x="4" y="860"/>
                  </a:lnTo>
                  <a:lnTo>
                    <a:pt x="0" y="834"/>
                  </a:lnTo>
                  <a:lnTo>
                    <a:pt x="0" y="806"/>
                  </a:lnTo>
                  <a:lnTo>
                    <a:pt x="0" y="790"/>
                  </a:lnTo>
                  <a:lnTo>
                    <a:pt x="2" y="775"/>
                  </a:lnTo>
                  <a:lnTo>
                    <a:pt x="8" y="746"/>
                  </a:lnTo>
                  <a:lnTo>
                    <a:pt x="19" y="718"/>
                  </a:lnTo>
                  <a:lnTo>
                    <a:pt x="32" y="694"/>
                  </a:lnTo>
                  <a:lnTo>
                    <a:pt x="48" y="670"/>
                  </a:lnTo>
                  <a:lnTo>
                    <a:pt x="67" y="648"/>
                  </a:lnTo>
                  <a:lnTo>
                    <a:pt x="89" y="628"/>
                  </a:lnTo>
                  <a:lnTo>
                    <a:pt x="113" y="607"/>
                  </a:lnTo>
                  <a:lnTo>
                    <a:pt x="138" y="589"/>
                  </a:lnTo>
                  <a:lnTo>
                    <a:pt x="166" y="572"/>
                  </a:lnTo>
                  <a:lnTo>
                    <a:pt x="194" y="558"/>
                  </a:lnTo>
                  <a:lnTo>
                    <a:pt x="223" y="541"/>
                  </a:lnTo>
                  <a:lnTo>
                    <a:pt x="282" y="513"/>
                  </a:lnTo>
                  <a:lnTo>
                    <a:pt x="341" y="488"/>
                  </a:lnTo>
                  <a:lnTo>
                    <a:pt x="409" y="458"/>
                  </a:lnTo>
                  <a:lnTo>
                    <a:pt x="433" y="447"/>
                  </a:lnTo>
                  <a:lnTo>
                    <a:pt x="468" y="432"/>
                  </a:lnTo>
                  <a:lnTo>
                    <a:pt x="497" y="418"/>
                  </a:lnTo>
                  <a:lnTo>
                    <a:pt x="519" y="403"/>
                  </a:lnTo>
                  <a:lnTo>
                    <a:pt x="527" y="394"/>
                  </a:lnTo>
                  <a:lnTo>
                    <a:pt x="536" y="386"/>
                  </a:lnTo>
                  <a:lnTo>
                    <a:pt x="541" y="377"/>
                  </a:lnTo>
                  <a:lnTo>
                    <a:pt x="547" y="366"/>
                  </a:lnTo>
                  <a:lnTo>
                    <a:pt x="551" y="353"/>
                  </a:lnTo>
                  <a:lnTo>
                    <a:pt x="554" y="340"/>
                  </a:lnTo>
                  <a:lnTo>
                    <a:pt x="558" y="307"/>
                  </a:lnTo>
                  <a:lnTo>
                    <a:pt x="560" y="267"/>
                  </a:lnTo>
                  <a:lnTo>
                    <a:pt x="558" y="245"/>
                  </a:lnTo>
                  <a:lnTo>
                    <a:pt x="556" y="224"/>
                  </a:lnTo>
                  <a:lnTo>
                    <a:pt x="554" y="206"/>
                  </a:lnTo>
                  <a:lnTo>
                    <a:pt x="549" y="188"/>
                  </a:lnTo>
                  <a:lnTo>
                    <a:pt x="543" y="173"/>
                  </a:lnTo>
                  <a:lnTo>
                    <a:pt x="538" y="158"/>
                  </a:lnTo>
                  <a:lnTo>
                    <a:pt x="529" y="145"/>
                  </a:lnTo>
                  <a:lnTo>
                    <a:pt x="519" y="132"/>
                  </a:lnTo>
                  <a:lnTo>
                    <a:pt x="508" y="123"/>
                  </a:lnTo>
                  <a:lnTo>
                    <a:pt x="497" y="114"/>
                  </a:lnTo>
                  <a:lnTo>
                    <a:pt x="483" y="106"/>
                  </a:lnTo>
                  <a:lnTo>
                    <a:pt x="470" y="99"/>
                  </a:lnTo>
                  <a:lnTo>
                    <a:pt x="453" y="95"/>
                  </a:lnTo>
                  <a:lnTo>
                    <a:pt x="437" y="92"/>
                  </a:lnTo>
                  <a:lnTo>
                    <a:pt x="418" y="90"/>
                  </a:lnTo>
                  <a:lnTo>
                    <a:pt x="398" y="88"/>
                  </a:lnTo>
                  <a:lnTo>
                    <a:pt x="379" y="90"/>
                  </a:lnTo>
                  <a:lnTo>
                    <a:pt x="361" y="92"/>
                  </a:lnTo>
                  <a:lnTo>
                    <a:pt x="346" y="94"/>
                  </a:lnTo>
                  <a:lnTo>
                    <a:pt x="332" y="99"/>
                  </a:lnTo>
                  <a:lnTo>
                    <a:pt x="319" y="103"/>
                  </a:lnTo>
                  <a:lnTo>
                    <a:pt x="308" y="110"/>
                  </a:lnTo>
                  <a:lnTo>
                    <a:pt x="297" y="116"/>
                  </a:lnTo>
                  <a:lnTo>
                    <a:pt x="289" y="123"/>
                  </a:lnTo>
                  <a:lnTo>
                    <a:pt x="273" y="140"/>
                  </a:lnTo>
                  <a:lnTo>
                    <a:pt x="262" y="160"/>
                  </a:lnTo>
                  <a:lnTo>
                    <a:pt x="252" y="180"/>
                  </a:lnTo>
                  <a:lnTo>
                    <a:pt x="243" y="200"/>
                  </a:lnTo>
                  <a:lnTo>
                    <a:pt x="227" y="235"/>
                  </a:lnTo>
                  <a:lnTo>
                    <a:pt x="217" y="252"/>
                  </a:lnTo>
                  <a:lnTo>
                    <a:pt x="205" y="265"/>
                  </a:lnTo>
                  <a:lnTo>
                    <a:pt x="192" y="278"/>
                  </a:lnTo>
                  <a:lnTo>
                    <a:pt x="182" y="283"/>
                  </a:lnTo>
                  <a:lnTo>
                    <a:pt x="173" y="287"/>
                  </a:lnTo>
                  <a:lnTo>
                    <a:pt x="164" y="291"/>
                  </a:lnTo>
                  <a:lnTo>
                    <a:pt x="153" y="294"/>
                  </a:lnTo>
                  <a:lnTo>
                    <a:pt x="142" y="296"/>
                  </a:lnTo>
                  <a:lnTo>
                    <a:pt x="127" y="296"/>
                  </a:lnTo>
                  <a:lnTo>
                    <a:pt x="107" y="294"/>
                  </a:lnTo>
                  <a:lnTo>
                    <a:pt x="89" y="291"/>
                  </a:lnTo>
                  <a:lnTo>
                    <a:pt x="72" y="283"/>
                  </a:lnTo>
                  <a:lnTo>
                    <a:pt x="57" y="272"/>
                  </a:lnTo>
                  <a:lnTo>
                    <a:pt x="48" y="261"/>
                  </a:lnTo>
                  <a:lnTo>
                    <a:pt x="39" y="245"/>
                  </a:lnTo>
                  <a:lnTo>
                    <a:pt x="35" y="228"/>
                  </a:lnTo>
                  <a:lnTo>
                    <a:pt x="33" y="208"/>
                  </a:lnTo>
                  <a:lnTo>
                    <a:pt x="33" y="195"/>
                  </a:lnTo>
                  <a:lnTo>
                    <a:pt x="35" y="182"/>
                  </a:lnTo>
                  <a:lnTo>
                    <a:pt x="39" y="169"/>
                  </a:lnTo>
                  <a:lnTo>
                    <a:pt x="43" y="158"/>
                  </a:lnTo>
                  <a:lnTo>
                    <a:pt x="48" y="147"/>
                  </a:lnTo>
                  <a:lnTo>
                    <a:pt x="54" y="136"/>
                  </a:lnTo>
                  <a:lnTo>
                    <a:pt x="68" y="114"/>
                  </a:lnTo>
                  <a:lnTo>
                    <a:pt x="87" y="95"/>
                  </a:lnTo>
                  <a:lnTo>
                    <a:pt x="109" y="79"/>
                  </a:lnTo>
                  <a:lnTo>
                    <a:pt x="135" y="62"/>
                  </a:lnTo>
                  <a:lnTo>
                    <a:pt x="160" y="49"/>
                  </a:lnTo>
                  <a:lnTo>
                    <a:pt x="192" y="36"/>
                  </a:lnTo>
                  <a:lnTo>
                    <a:pt x="223" y="27"/>
                  </a:lnTo>
                  <a:lnTo>
                    <a:pt x="258" y="18"/>
                  </a:lnTo>
                  <a:lnTo>
                    <a:pt x="293" y="11"/>
                  </a:lnTo>
                  <a:lnTo>
                    <a:pt x="330" y="5"/>
                  </a:lnTo>
                  <a:lnTo>
                    <a:pt x="367" y="2"/>
                  </a:lnTo>
                  <a:lnTo>
                    <a:pt x="403" y="0"/>
                  </a:lnTo>
                  <a:lnTo>
                    <a:pt x="442" y="0"/>
                  </a:lnTo>
                  <a:lnTo>
                    <a:pt x="481" y="0"/>
                  </a:lnTo>
                  <a:lnTo>
                    <a:pt x="516" y="2"/>
                  </a:lnTo>
                  <a:lnTo>
                    <a:pt x="547" y="5"/>
                  </a:lnTo>
                  <a:lnTo>
                    <a:pt x="578" y="11"/>
                  </a:lnTo>
                  <a:lnTo>
                    <a:pt x="606" y="16"/>
                  </a:lnTo>
                  <a:lnTo>
                    <a:pt x="630" y="25"/>
                  </a:lnTo>
                  <a:lnTo>
                    <a:pt x="654" y="35"/>
                  </a:lnTo>
                  <a:lnTo>
                    <a:pt x="674" y="46"/>
                  </a:lnTo>
                  <a:lnTo>
                    <a:pt x="691" y="59"/>
                  </a:lnTo>
                  <a:lnTo>
                    <a:pt x="707" y="71"/>
                  </a:lnTo>
                  <a:lnTo>
                    <a:pt x="720" y="86"/>
                  </a:lnTo>
                  <a:lnTo>
                    <a:pt x="731" y="105"/>
                  </a:lnTo>
                  <a:lnTo>
                    <a:pt x="738" y="123"/>
                  </a:lnTo>
                  <a:lnTo>
                    <a:pt x="744" y="141"/>
                  </a:lnTo>
                  <a:lnTo>
                    <a:pt x="748" y="164"/>
                  </a:lnTo>
                  <a:lnTo>
                    <a:pt x="749" y="188"/>
                  </a:lnTo>
                  <a:lnTo>
                    <a:pt x="749" y="694"/>
                  </a:lnTo>
                  <a:lnTo>
                    <a:pt x="749" y="779"/>
                  </a:lnTo>
                  <a:lnTo>
                    <a:pt x="751" y="821"/>
                  </a:lnTo>
                  <a:lnTo>
                    <a:pt x="757" y="862"/>
                  </a:lnTo>
                  <a:lnTo>
                    <a:pt x="762" y="902"/>
                  </a:lnTo>
                  <a:lnTo>
                    <a:pt x="768" y="920"/>
                  </a:lnTo>
                  <a:lnTo>
                    <a:pt x="773" y="939"/>
                  </a:lnTo>
                  <a:lnTo>
                    <a:pt x="781" y="955"/>
                  </a:lnTo>
                  <a:lnTo>
                    <a:pt x="788" y="972"/>
                  </a:lnTo>
                  <a:lnTo>
                    <a:pt x="799" y="989"/>
                  </a:lnTo>
                  <a:lnTo>
                    <a:pt x="808" y="1003"/>
                  </a:lnTo>
                  <a:lnTo>
                    <a:pt x="823" y="1022"/>
                  </a:lnTo>
                  <a:lnTo>
                    <a:pt x="589" y="1036"/>
                  </a:lnTo>
                  <a:lnTo>
                    <a:pt x="587" y="1027"/>
                  </a:lnTo>
                  <a:lnTo>
                    <a:pt x="576" y="983"/>
                  </a:lnTo>
                  <a:lnTo>
                    <a:pt x="571" y="946"/>
                  </a:lnTo>
                  <a:lnTo>
                    <a:pt x="565" y="920"/>
                  </a:lnTo>
                  <a:lnTo>
                    <a:pt x="564" y="909"/>
                  </a:lnTo>
                  <a:lnTo>
                    <a:pt x="562" y="902"/>
                  </a:lnTo>
                  <a:lnTo>
                    <a:pt x="560" y="902"/>
                  </a:lnTo>
                  <a:lnTo>
                    <a:pt x="560" y="904"/>
                  </a:lnTo>
                  <a:lnTo>
                    <a:pt x="538" y="935"/>
                  </a:lnTo>
                  <a:lnTo>
                    <a:pt x="516" y="963"/>
                  </a:lnTo>
                  <a:lnTo>
                    <a:pt x="490" y="990"/>
                  </a:lnTo>
                  <a:lnTo>
                    <a:pt x="477" y="1001"/>
                  </a:lnTo>
                  <a:lnTo>
                    <a:pt x="462" y="1013"/>
                  </a:lnTo>
                  <a:lnTo>
                    <a:pt x="448" y="1022"/>
                  </a:lnTo>
                  <a:lnTo>
                    <a:pt x="429" y="1031"/>
                  </a:lnTo>
                  <a:lnTo>
                    <a:pt x="411" y="1040"/>
                  </a:lnTo>
                  <a:lnTo>
                    <a:pt x="391" y="1046"/>
                  </a:lnTo>
                  <a:lnTo>
                    <a:pt x="368" y="1051"/>
                  </a:lnTo>
                  <a:lnTo>
                    <a:pt x="344" y="1055"/>
                  </a:lnTo>
                  <a:lnTo>
                    <a:pt x="317" y="1057"/>
                  </a:lnTo>
                  <a:lnTo>
                    <a:pt x="289" y="1059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blackGray">
            <a:xfrm>
              <a:off x="8266494" y="471425"/>
              <a:ext cx="45475" cy="55806"/>
            </a:xfrm>
            <a:custGeom>
              <a:avLst/>
              <a:gdLst>
                <a:gd name="T0" fmla="*/ 2147483647 w 348"/>
                <a:gd name="T1" fmla="*/ 0 h 427"/>
                <a:gd name="T2" fmla="*/ 2147483647 w 348"/>
                <a:gd name="T3" fmla="*/ 2147483647 h 427"/>
                <a:gd name="T4" fmla="*/ 2147483647 w 348"/>
                <a:gd name="T5" fmla="*/ 2147483647 h 427"/>
                <a:gd name="T6" fmla="*/ 2147483647 w 348"/>
                <a:gd name="T7" fmla="*/ 2147483647 h 427"/>
                <a:gd name="T8" fmla="*/ 2147483647 w 348"/>
                <a:gd name="T9" fmla="*/ 2147483647 h 427"/>
                <a:gd name="T10" fmla="*/ 2147483647 w 348"/>
                <a:gd name="T11" fmla="*/ 2147483647 h 427"/>
                <a:gd name="T12" fmla="*/ 2147483647 w 348"/>
                <a:gd name="T13" fmla="*/ 2147483647 h 427"/>
                <a:gd name="T14" fmla="*/ 2147483647 w 348"/>
                <a:gd name="T15" fmla="*/ 2147483647 h 427"/>
                <a:gd name="T16" fmla="*/ 2147483647 w 348"/>
                <a:gd name="T17" fmla="*/ 2147483647 h 427"/>
                <a:gd name="T18" fmla="*/ 2147483647 w 348"/>
                <a:gd name="T19" fmla="*/ 2147483647 h 427"/>
                <a:gd name="T20" fmla="*/ 2147483647 w 348"/>
                <a:gd name="T21" fmla="*/ 2147483647 h 427"/>
                <a:gd name="T22" fmla="*/ 2147483647 w 348"/>
                <a:gd name="T23" fmla="*/ 2147483647 h 427"/>
                <a:gd name="T24" fmla="*/ 2147483647 w 348"/>
                <a:gd name="T25" fmla="*/ 2147483647 h 427"/>
                <a:gd name="T26" fmla="*/ 2147483647 w 348"/>
                <a:gd name="T27" fmla="*/ 2147483647 h 427"/>
                <a:gd name="T28" fmla="*/ 0 w 348"/>
                <a:gd name="T29" fmla="*/ 2147483647 h 427"/>
                <a:gd name="T30" fmla="*/ 0 w 348"/>
                <a:gd name="T31" fmla="*/ 2147483647 h 427"/>
                <a:gd name="T32" fmla="*/ 0 w 348"/>
                <a:gd name="T33" fmla="*/ 2147483647 h 427"/>
                <a:gd name="T34" fmla="*/ 0 w 348"/>
                <a:gd name="T35" fmla="*/ 2147483647 h 427"/>
                <a:gd name="T36" fmla="*/ 2147483647 w 348"/>
                <a:gd name="T37" fmla="*/ 2147483647 h 427"/>
                <a:gd name="T38" fmla="*/ 2147483647 w 348"/>
                <a:gd name="T39" fmla="*/ 2147483647 h 427"/>
                <a:gd name="T40" fmla="*/ 2147483647 w 348"/>
                <a:gd name="T41" fmla="*/ 2147483647 h 427"/>
                <a:gd name="T42" fmla="*/ 2147483647 w 348"/>
                <a:gd name="T43" fmla="*/ 2147483647 h 427"/>
                <a:gd name="T44" fmla="*/ 2147483647 w 348"/>
                <a:gd name="T45" fmla="*/ 2147483647 h 427"/>
                <a:gd name="T46" fmla="*/ 2147483647 w 348"/>
                <a:gd name="T47" fmla="*/ 2147483647 h 427"/>
                <a:gd name="T48" fmla="*/ 2147483647 w 348"/>
                <a:gd name="T49" fmla="*/ 2147483647 h 427"/>
                <a:gd name="T50" fmla="*/ 2147483647 w 348"/>
                <a:gd name="T51" fmla="*/ 2147483647 h 427"/>
                <a:gd name="T52" fmla="*/ 2147483647 w 348"/>
                <a:gd name="T53" fmla="*/ 2147483647 h 427"/>
                <a:gd name="T54" fmla="*/ 2147483647 w 348"/>
                <a:gd name="T55" fmla="*/ 2147483647 h 427"/>
                <a:gd name="T56" fmla="*/ 2147483647 w 348"/>
                <a:gd name="T57" fmla="*/ 2147483647 h 427"/>
                <a:gd name="T58" fmla="*/ 2147483647 w 348"/>
                <a:gd name="T59" fmla="*/ 2147483647 h 427"/>
                <a:gd name="T60" fmla="*/ 2147483647 w 348"/>
                <a:gd name="T61" fmla="*/ 2147483647 h 427"/>
                <a:gd name="T62" fmla="*/ 2147483647 w 348"/>
                <a:gd name="T63" fmla="*/ 2147483647 h 427"/>
                <a:gd name="T64" fmla="*/ 2147483647 w 348"/>
                <a:gd name="T65" fmla="*/ 2147483647 h 427"/>
                <a:gd name="T66" fmla="*/ 2147483647 w 348"/>
                <a:gd name="T67" fmla="*/ 2147483647 h 427"/>
                <a:gd name="T68" fmla="*/ 2147483647 w 348"/>
                <a:gd name="T69" fmla="*/ 2147483647 h 427"/>
                <a:gd name="T70" fmla="*/ 2147483647 w 348"/>
                <a:gd name="T71" fmla="*/ 2147483647 h 427"/>
                <a:gd name="T72" fmla="*/ 2147483647 w 348"/>
                <a:gd name="T73" fmla="*/ 2147483647 h 427"/>
                <a:gd name="T74" fmla="*/ 2147483647 w 348"/>
                <a:gd name="T75" fmla="*/ 2147483647 h 427"/>
                <a:gd name="T76" fmla="*/ 2147483647 w 348"/>
                <a:gd name="T77" fmla="*/ 2147483647 h 427"/>
                <a:gd name="T78" fmla="*/ 2147483647 w 348"/>
                <a:gd name="T79" fmla="*/ 2147483647 h 427"/>
                <a:gd name="T80" fmla="*/ 2147483647 w 348"/>
                <a:gd name="T81" fmla="*/ 2147483647 h 427"/>
                <a:gd name="T82" fmla="*/ 2147483647 w 348"/>
                <a:gd name="T83" fmla="*/ 2147483647 h 427"/>
                <a:gd name="T84" fmla="*/ 2147483647 w 348"/>
                <a:gd name="T85" fmla="*/ 2147483647 h 427"/>
                <a:gd name="T86" fmla="*/ 2147483647 w 348"/>
                <a:gd name="T87" fmla="*/ 2147483647 h 427"/>
                <a:gd name="T88" fmla="*/ 2147483647 w 348"/>
                <a:gd name="T89" fmla="*/ 2147483647 h 427"/>
                <a:gd name="T90" fmla="*/ 2147483647 w 348"/>
                <a:gd name="T91" fmla="*/ 2147483647 h 427"/>
                <a:gd name="T92" fmla="*/ 2147483647 w 348"/>
                <a:gd name="T93" fmla="*/ 2147483647 h 427"/>
                <a:gd name="T94" fmla="*/ 2147483647 w 348"/>
                <a:gd name="T95" fmla="*/ 2147483647 h 427"/>
                <a:gd name="T96" fmla="*/ 2147483647 w 348"/>
                <a:gd name="T97" fmla="*/ 2147483647 h 427"/>
                <a:gd name="T98" fmla="*/ 2147483647 w 348"/>
                <a:gd name="T99" fmla="*/ 2147483647 h 427"/>
                <a:gd name="T100" fmla="*/ 2147483647 w 348"/>
                <a:gd name="T101" fmla="*/ 0 h 42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348" h="427">
                  <a:moveTo>
                    <a:pt x="348" y="0"/>
                  </a:moveTo>
                  <a:lnTo>
                    <a:pt x="245" y="50"/>
                  </a:lnTo>
                  <a:lnTo>
                    <a:pt x="188" y="77"/>
                  </a:lnTo>
                  <a:lnTo>
                    <a:pt x="138" y="103"/>
                  </a:lnTo>
                  <a:lnTo>
                    <a:pt x="96" y="129"/>
                  </a:lnTo>
                  <a:lnTo>
                    <a:pt x="77" y="140"/>
                  </a:lnTo>
                  <a:lnTo>
                    <a:pt x="61" y="153"/>
                  </a:lnTo>
                  <a:lnTo>
                    <a:pt x="46" y="166"/>
                  </a:lnTo>
                  <a:lnTo>
                    <a:pt x="35" y="180"/>
                  </a:lnTo>
                  <a:lnTo>
                    <a:pt x="24" y="195"/>
                  </a:lnTo>
                  <a:lnTo>
                    <a:pt x="15" y="210"/>
                  </a:lnTo>
                  <a:lnTo>
                    <a:pt x="7" y="226"/>
                  </a:lnTo>
                  <a:lnTo>
                    <a:pt x="4" y="245"/>
                  </a:lnTo>
                  <a:lnTo>
                    <a:pt x="0" y="263"/>
                  </a:lnTo>
                  <a:lnTo>
                    <a:pt x="0" y="285"/>
                  </a:lnTo>
                  <a:lnTo>
                    <a:pt x="0" y="302"/>
                  </a:lnTo>
                  <a:lnTo>
                    <a:pt x="2" y="317"/>
                  </a:lnTo>
                  <a:lnTo>
                    <a:pt x="5" y="331"/>
                  </a:lnTo>
                  <a:lnTo>
                    <a:pt x="11" y="344"/>
                  </a:lnTo>
                  <a:lnTo>
                    <a:pt x="17" y="357"/>
                  </a:lnTo>
                  <a:lnTo>
                    <a:pt x="24" y="370"/>
                  </a:lnTo>
                  <a:lnTo>
                    <a:pt x="31" y="379"/>
                  </a:lnTo>
                  <a:lnTo>
                    <a:pt x="40" y="390"/>
                  </a:lnTo>
                  <a:lnTo>
                    <a:pt x="51" y="398"/>
                  </a:lnTo>
                  <a:lnTo>
                    <a:pt x="64" y="405"/>
                  </a:lnTo>
                  <a:lnTo>
                    <a:pt x="77" y="412"/>
                  </a:lnTo>
                  <a:lnTo>
                    <a:pt x="92" y="416"/>
                  </a:lnTo>
                  <a:lnTo>
                    <a:pt x="107" y="422"/>
                  </a:lnTo>
                  <a:lnTo>
                    <a:pt x="123" y="423"/>
                  </a:lnTo>
                  <a:lnTo>
                    <a:pt x="140" y="425"/>
                  </a:lnTo>
                  <a:lnTo>
                    <a:pt x="158" y="427"/>
                  </a:lnTo>
                  <a:lnTo>
                    <a:pt x="182" y="425"/>
                  </a:lnTo>
                  <a:lnTo>
                    <a:pt x="204" y="422"/>
                  </a:lnTo>
                  <a:lnTo>
                    <a:pt x="225" y="414"/>
                  </a:lnTo>
                  <a:lnTo>
                    <a:pt x="243" y="407"/>
                  </a:lnTo>
                  <a:lnTo>
                    <a:pt x="260" y="396"/>
                  </a:lnTo>
                  <a:lnTo>
                    <a:pt x="276" y="385"/>
                  </a:lnTo>
                  <a:lnTo>
                    <a:pt x="289" y="370"/>
                  </a:lnTo>
                  <a:lnTo>
                    <a:pt x="302" y="355"/>
                  </a:lnTo>
                  <a:lnTo>
                    <a:pt x="313" y="339"/>
                  </a:lnTo>
                  <a:lnTo>
                    <a:pt x="322" y="320"/>
                  </a:lnTo>
                  <a:lnTo>
                    <a:pt x="329" y="302"/>
                  </a:lnTo>
                  <a:lnTo>
                    <a:pt x="337" y="282"/>
                  </a:lnTo>
                  <a:lnTo>
                    <a:pt x="341" y="261"/>
                  </a:lnTo>
                  <a:lnTo>
                    <a:pt x="344" y="241"/>
                  </a:lnTo>
                  <a:lnTo>
                    <a:pt x="346" y="219"/>
                  </a:lnTo>
                  <a:lnTo>
                    <a:pt x="348" y="199"/>
                  </a:lnTo>
                  <a:lnTo>
                    <a:pt x="348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blackGray">
            <a:xfrm>
              <a:off x="8350581" y="408750"/>
              <a:ext cx="103821" cy="137369"/>
            </a:xfrm>
            <a:custGeom>
              <a:avLst/>
              <a:gdLst>
                <a:gd name="T0" fmla="*/ 2147483647 w 797"/>
                <a:gd name="T1" fmla="*/ 2147483647 h 1059"/>
                <a:gd name="T2" fmla="*/ 2147483647 w 797"/>
                <a:gd name="T3" fmla="*/ 2147483647 h 1059"/>
                <a:gd name="T4" fmla="*/ 2147483647 w 797"/>
                <a:gd name="T5" fmla="*/ 2147483647 h 1059"/>
                <a:gd name="T6" fmla="*/ 2147483647 w 797"/>
                <a:gd name="T7" fmla="*/ 2147483647 h 1059"/>
                <a:gd name="T8" fmla="*/ 2147483647 w 797"/>
                <a:gd name="T9" fmla="*/ 2147483647 h 1059"/>
                <a:gd name="T10" fmla="*/ 2147483647 w 797"/>
                <a:gd name="T11" fmla="*/ 2147483647 h 1059"/>
                <a:gd name="T12" fmla="*/ 2147483647 w 797"/>
                <a:gd name="T13" fmla="*/ 2147483647 h 1059"/>
                <a:gd name="T14" fmla="*/ 2147483647 w 797"/>
                <a:gd name="T15" fmla="*/ 2147483647 h 1059"/>
                <a:gd name="T16" fmla="*/ 2147483647 w 797"/>
                <a:gd name="T17" fmla="*/ 2147483647 h 1059"/>
                <a:gd name="T18" fmla="*/ 2147483647 w 797"/>
                <a:gd name="T19" fmla="*/ 2147483647 h 1059"/>
                <a:gd name="T20" fmla="*/ 2147483647 w 797"/>
                <a:gd name="T21" fmla="*/ 2147483647 h 1059"/>
                <a:gd name="T22" fmla="*/ 2147483647 w 797"/>
                <a:gd name="T23" fmla="*/ 2147483647 h 1059"/>
                <a:gd name="T24" fmla="*/ 2147483647 w 797"/>
                <a:gd name="T25" fmla="*/ 2147483647 h 1059"/>
                <a:gd name="T26" fmla="*/ 2147483647 w 797"/>
                <a:gd name="T27" fmla="*/ 2147483647 h 1059"/>
                <a:gd name="T28" fmla="*/ 2147483647 w 797"/>
                <a:gd name="T29" fmla="*/ 2147483647 h 1059"/>
                <a:gd name="T30" fmla="*/ 2147483647 w 797"/>
                <a:gd name="T31" fmla="*/ 2147483647 h 1059"/>
                <a:gd name="T32" fmla="*/ 2147483647 w 797"/>
                <a:gd name="T33" fmla="*/ 2147483647 h 1059"/>
                <a:gd name="T34" fmla="*/ 2147483647 w 797"/>
                <a:gd name="T35" fmla="*/ 2147483647 h 1059"/>
                <a:gd name="T36" fmla="*/ 2147483647 w 797"/>
                <a:gd name="T37" fmla="*/ 2147483647 h 1059"/>
                <a:gd name="T38" fmla="*/ 2147483647 w 797"/>
                <a:gd name="T39" fmla="*/ 2147483647 h 1059"/>
                <a:gd name="T40" fmla="*/ 2147483647 w 797"/>
                <a:gd name="T41" fmla="*/ 2147483647 h 1059"/>
                <a:gd name="T42" fmla="*/ 2147483647 w 797"/>
                <a:gd name="T43" fmla="*/ 0 h 1059"/>
                <a:gd name="T44" fmla="*/ 2147483647 w 797"/>
                <a:gd name="T45" fmla="*/ 2147483647 h 1059"/>
                <a:gd name="T46" fmla="*/ 2147483647 w 797"/>
                <a:gd name="T47" fmla="*/ 2147483647 h 1059"/>
                <a:gd name="T48" fmla="*/ 2147483647 w 797"/>
                <a:gd name="T49" fmla="*/ 2147483647 h 1059"/>
                <a:gd name="T50" fmla="*/ 2147483647 w 797"/>
                <a:gd name="T51" fmla="*/ 2147483647 h 1059"/>
                <a:gd name="T52" fmla="*/ 2147483647 w 797"/>
                <a:gd name="T53" fmla="*/ 2147483647 h 1059"/>
                <a:gd name="T54" fmla="*/ 2147483647 w 797"/>
                <a:gd name="T55" fmla="*/ 2147483647 h 1059"/>
                <a:gd name="T56" fmla="*/ 2147483647 w 797"/>
                <a:gd name="T57" fmla="*/ 2147483647 h 1059"/>
                <a:gd name="T58" fmla="*/ 2147483647 w 797"/>
                <a:gd name="T59" fmla="*/ 2147483647 h 1059"/>
                <a:gd name="T60" fmla="*/ 2147483647 w 797"/>
                <a:gd name="T61" fmla="*/ 2147483647 h 1059"/>
                <a:gd name="T62" fmla="*/ 2147483647 w 797"/>
                <a:gd name="T63" fmla="*/ 2147483647 h 1059"/>
                <a:gd name="T64" fmla="*/ 2147483647 w 797"/>
                <a:gd name="T65" fmla="*/ 2147483647 h 1059"/>
                <a:gd name="T66" fmla="*/ 2147483647 w 797"/>
                <a:gd name="T67" fmla="*/ 2147483647 h 1059"/>
                <a:gd name="T68" fmla="*/ 2147483647 w 797"/>
                <a:gd name="T69" fmla="*/ 2147483647 h 1059"/>
                <a:gd name="T70" fmla="*/ 2147483647 w 797"/>
                <a:gd name="T71" fmla="*/ 2147483647 h 1059"/>
                <a:gd name="T72" fmla="*/ 2147483647 w 797"/>
                <a:gd name="T73" fmla="*/ 2147483647 h 1059"/>
                <a:gd name="T74" fmla="*/ 2147483647 w 797"/>
                <a:gd name="T75" fmla="*/ 2147483647 h 1059"/>
                <a:gd name="T76" fmla="*/ 2147483647 w 797"/>
                <a:gd name="T77" fmla="*/ 2147483647 h 1059"/>
                <a:gd name="T78" fmla="*/ 2147483647 w 797"/>
                <a:gd name="T79" fmla="*/ 2147483647 h 1059"/>
                <a:gd name="T80" fmla="*/ 2147483647 w 797"/>
                <a:gd name="T81" fmla="*/ 2147483647 h 1059"/>
                <a:gd name="T82" fmla="*/ 2147483647 w 797"/>
                <a:gd name="T83" fmla="*/ 2147483647 h 1059"/>
                <a:gd name="T84" fmla="*/ 2147483647 w 797"/>
                <a:gd name="T85" fmla="*/ 2147483647 h 1059"/>
                <a:gd name="T86" fmla="*/ 2147483647 w 797"/>
                <a:gd name="T87" fmla="*/ 2147483647 h 1059"/>
                <a:gd name="T88" fmla="*/ 2147483647 w 797"/>
                <a:gd name="T89" fmla="*/ 2147483647 h 1059"/>
                <a:gd name="T90" fmla="*/ 2147483647 w 797"/>
                <a:gd name="T91" fmla="*/ 2147483647 h 1059"/>
                <a:gd name="T92" fmla="*/ 2147483647 w 797"/>
                <a:gd name="T93" fmla="*/ 2147483647 h 1059"/>
                <a:gd name="T94" fmla="*/ 2147483647 w 797"/>
                <a:gd name="T95" fmla="*/ 2147483647 h 1059"/>
                <a:gd name="T96" fmla="*/ 2147483647 w 797"/>
                <a:gd name="T97" fmla="*/ 2147483647 h 1059"/>
                <a:gd name="T98" fmla="*/ 2147483647 w 797"/>
                <a:gd name="T99" fmla="*/ 2147483647 h 1059"/>
                <a:gd name="T100" fmla="*/ 2147483647 w 797"/>
                <a:gd name="T101" fmla="*/ 2147483647 h 1059"/>
                <a:gd name="T102" fmla="*/ 2147483647 w 797"/>
                <a:gd name="T103" fmla="*/ 2147483647 h 1059"/>
                <a:gd name="T104" fmla="*/ 2147483647 w 797"/>
                <a:gd name="T105" fmla="*/ 2147483647 h 1059"/>
                <a:gd name="T106" fmla="*/ 2147483647 w 797"/>
                <a:gd name="T107" fmla="*/ 2147483647 h 1059"/>
                <a:gd name="T108" fmla="*/ 2147483647 w 797"/>
                <a:gd name="T109" fmla="*/ 2147483647 h 1059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797" h="1059">
                  <a:moveTo>
                    <a:pt x="458" y="1059"/>
                  </a:moveTo>
                  <a:lnTo>
                    <a:pt x="458" y="1059"/>
                  </a:lnTo>
                  <a:lnTo>
                    <a:pt x="434" y="1059"/>
                  </a:lnTo>
                  <a:lnTo>
                    <a:pt x="408" y="1057"/>
                  </a:lnTo>
                  <a:lnTo>
                    <a:pt x="384" y="1053"/>
                  </a:lnTo>
                  <a:lnTo>
                    <a:pt x="362" y="1049"/>
                  </a:lnTo>
                  <a:lnTo>
                    <a:pt x="338" y="1044"/>
                  </a:lnTo>
                  <a:lnTo>
                    <a:pt x="316" y="1038"/>
                  </a:lnTo>
                  <a:lnTo>
                    <a:pt x="294" y="1031"/>
                  </a:lnTo>
                  <a:lnTo>
                    <a:pt x="274" y="1022"/>
                  </a:lnTo>
                  <a:lnTo>
                    <a:pt x="252" y="1013"/>
                  </a:lnTo>
                  <a:lnTo>
                    <a:pt x="234" y="1001"/>
                  </a:lnTo>
                  <a:lnTo>
                    <a:pt x="213" y="990"/>
                  </a:lnTo>
                  <a:lnTo>
                    <a:pt x="195" y="978"/>
                  </a:lnTo>
                  <a:lnTo>
                    <a:pt x="176" y="965"/>
                  </a:lnTo>
                  <a:lnTo>
                    <a:pt x="160" y="950"/>
                  </a:lnTo>
                  <a:lnTo>
                    <a:pt x="143" y="935"/>
                  </a:lnTo>
                  <a:lnTo>
                    <a:pt x="129" y="919"/>
                  </a:lnTo>
                  <a:lnTo>
                    <a:pt x="114" y="902"/>
                  </a:lnTo>
                  <a:lnTo>
                    <a:pt x="99" y="885"/>
                  </a:lnTo>
                  <a:lnTo>
                    <a:pt x="86" y="867"/>
                  </a:lnTo>
                  <a:lnTo>
                    <a:pt x="73" y="847"/>
                  </a:lnTo>
                  <a:lnTo>
                    <a:pt x="62" y="827"/>
                  </a:lnTo>
                  <a:lnTo>
                    <a:pt x="53" y="806"/>
                  </a:lnTo>
                  <a:lnTo>
                    <a:pt x="42" y="784"/>
                  </a:lnTo>
                  <a:lnTo>
                    <a:pt x="35" y="762"/>
                  </a:lnTo>
                  <a:lnTo>
                    <a:pt x="26" y="740"/>
                  </a:lnTo>
                  <a:lnTo>
                    <a:pt x="20" y="716"/>
                  </a:lnTo>
                  <a:lnTo>
                    <a:pt x="14" y="692"/>
                  </a:lnTo>
                  <a:lnTo>
                    <a:pt x="9" y="666"/>
                  </a:lnTo>
                  <a:lnTo>
                    <a:pt x="5" y="641"/>
                  </a:lnTo>
                  <a:lnTo>
                    <a:pt x="2" y="615"/>
                  </a:lnTo>
                  <a:lnTo>
                    <a:pt x="2" y="589"/>
                  </a:lnTo>
                  <a:lnTo>
                    <a:pt x="0" y="561"/>
                  </a:lnTo>
                  <a:lnTo>
                    <a:pt x="2" y="530"/>
                  </a:lnTo>
                  <a:lnTo>
                    <a:pt x="3" y="501"/>
                  </a:lnTo>
                  <a:lnTo>
                    <a:pt x="5" y="471"/>
                  </a:lnTo>
                  <a:lnTo>
                    <a:pt x="11" y="442"/>
                  </a:lnTo>
                  <a:lnTo>
                    <a:pt x="16" y="414"/>
                  </a:lnTo>
                  <a:lnTo>
                    <a:pt x="24" y="386"/>
                  </a:lnTo>
                  <a:lnTo>
                    <a:pt x="31" y="359"/>
                  </a:lnTo>
                  <a:lnTo>
                    <a:pt x="40" y="333"/>
                  </a:lnTo>
                  <a:lnTo>
                    <a:pt x="51" y="309"/>
                  </a:lnTo>
                  <a:lnTo>
                    <a:pt x="62" y="283"/>
                  </a:lnTo>
                  <a:lnTo>
                    <a:pt x="75" y="261"/>
                  </a:lnTo>
                  <a:lnTo>
                    <a:pt x="88" y="237"/>
                  </a:lnTo>
                  <a:lnTo>
                    <a:pt x="103" y="215"/>
                  </a:lnTo>
                  <a:lnTo>
                    <a:pt x="119" y="195"/>
                  </a:lnTo>
                  <a:lnTo>
                    <a:pt x="136" y="175"/>
                  </a:lnTo>
                  <a:lnTo>
                    <a:pt x="154" y="156"/>
                  </a:lnTo>
                  <a:lnTo>
                    <a:pt x="173" y="138"/>
                  </a:lnTo>
                  <a:lnTo>
                    <a:pt x="191" y="121"/>
                  </a:lnTo>
                  <a:lnTo>
                    <a:pt x="213" y="105"/>
                  </a:lnTo>
                  <a:lnTo>
                    <a:pt x="234" y="90"/>
                  </a:lnTo>
                  <a:lnTo>
                    <a:pt x="256" y="75"/>
                  </a:lnTo>
                  <a:lnTo>
                    <a:pt x="280" y="62"/>
                  </a:lnTo>
                  <a:lnTo>
                    <a:pt x="304" y="51"/>
                  </a:lnTo>
                  <a:lnTo>
                    <a:pt x="327" y="40"/>
                  </a:lnTo>
                  <a:lnTo>
                    <a:pt x="353" y="31"/>
                  </a:lnTo>
                  <a:lnTo>
                    <a:pt x="379" y="22"/>
                  </a:lnTo>
                  <a:lnTo>
                    <a:pt x="407" y="14"/>
                  </a:lnTo>
                  <a:lnTo>
                    <a:pt x="434" y="9"/>
                  </a:lnTo>
                  <a:lnTo>
                    <a:pt x="462" y="5"/>
                  </a:lnTo>
                  <a:lnTo>
                    <a:pt x="491" y="2"/>
                  </a:lnTo>
                  <a:lnTo>
                    <a:pt x="521" y="0"/>
                  </a:lnTo>
                  <a:lnTo>
                    <a:pt x="550" y="0"/>
                  </a:lnTo>
                  <a:lnTo>
                    <a:pt x="605" y="2"/>
                  </a:lnTo>
                  <a:lnTo>
                    <a:pt x="640" y="3"/>
                  </a:lnTo>
                  <a:lnTo>
                    <a:pt x="677" y="9"/>
                  </a:lnTo>
                  <a:lnTo>
                    <a:pt x="712" y="14"/>
                  </a:lnTo>
                  <a:lnTo>
                    <a:pt x="742" y="22"/>
                  </a:lnTo>
                  <a:lnTo>
                    <a:pt x="753" y="25"/>
                  </a:lnTo>
                  <a:lnTo>
                    <a:pt x="760" y="31"/>
                  </a:lnTo>
                  <a:lnTo>
                    <a:pt x="766" y="36"/>
                  </a:lnTo>
                  <a:lnTo>
                    <a:pt x="767" y="42"/>
                  </a:lnTo>
                  <a:lnTo>
                    <a:pt x="767" y="235"/>
                  </a:lnTo>
                  <a:lnTo>
                    <a:pt x="736" y="235"/>
                  </a:lnTo>
                  <a:lnTo>
                    <a:pt x="734" y="228"/>
                  </a:lnTo>
                  <a:lnTo>
                    <a:pt x="712" y="193"/>
                  </a:lnTo>
                  <a:lnTo>
                    <a:pt x="701" y="178"/>
                  </a:lnTo>
                  <a:lnTo>
                    <a:pt x="690" y="165"/>
                  </a:lnTo>
                  <a:lnTo>
                    <a:pt x="679" y="153"/>
                  </a:lnTo>
                  <a:lnTo>
                    <a:pt x="668" y="143"/>
                  </a:lnTo>
                  <a:lnTo>
                    <a:pt x="655" y="134"/>
                  </a:lnTo>
                  <a:lnTo>
                    <a:pt x="644" y="127"/>
                  </a:lnTo>
                  <a:lnTo>
                    <a:pt x="631" y="119"/>
                  </a:lnTo>
                  <a:lnTo>
                    <a:pt x="616" y="114"/>
                  </a:lnTo>
                  <a:lnTo>
                    <a:pt x="604" y="110"/>
                  </a:lnTo>
                  <a:lnTo>
                    <a:pt x="589" y="106"/>
                  </a:lnTo>
                  <a:lnTo>
                    <a:pt x="556" y="103"/>
                  </a:lnTo>
                  <a:lnTo>
                    <a:pt x="521" y="101"/>
                  </a:lnTo>
                  <a:lnTo>
                    <a:pt x="502" y="103"/>
                  </a:lnTo>
                  <a:lnTo>
                    <a:pt x="484" y="105"/>
                  </a:lnTo>
                  <a:lnTo>
                    <a:pt x="467" y="106"/>
                  </a:lnTo>
                  <a:lnTo>
                    <a:pt x="451" y="112"/>
                  </a:lnTo>
                  <a:lnTo>
                    <a:pt x="434" y="116"/>
                  </a:lnTo>
                  <a:lnTo>
                    <a:pt x="418" y="123"/>
                  </a:lnTo>
                  <a:lnTo>
                    <a:pt x="403" y="130"/>
                  </a:lnTo>
                  <a:lnTo>
                    <a:pt x="388" y="138"/>
                  </a:lnTo>
                  <a:lnTo>
                    <a:pt x="362" y="158"/>
                  </a:lnTo>
                  <a:lnTo>
                    <a:pt x="338" y="180"/>
                  </a:lnTo>
                  <a:lnTo>
                    <a:pt x="316" y="206"/>
                  </a:lnTo>
                  <a:lnTo>
                    <a:pt x="296" y="235"/>
                  </a:lnTo>
                  <a:lnTo>
                    <a:pt x="280" y="267"/>
                  </a:lnTo>
                  <a:lnTo>
                    <a:pt x="265" y="300"/>
                  </a:lnTo>
                  <a:lnTo>
                    <a:pt x="254" y="335"/>
                  </a:lnTo>
                  <a:lnTo>
                    <a:pt x="243" y="372"/>
                  </a:lnTo>
                  <a:lnTo>
                    <a:pt x="235" y="408"/>
                  </a:lnTo>
                  <a:lnTo>
                    <a:pt x="230" y="447"/>
                  </a:lnTo>
                  <a:lnTo>
                    <a:pt x="226" y="488"/>
                  </a:lnTo>
                  <a:lnTo>
                    <a:pt x="226" y="526"/>
                  </a:lnTo>
                  <a:lnTo>
                    <a:pt x="226" y="560"/>
                  </a:lnTo>
                  <a:lnTo>
                    <a:pt x="228" y="594"/>
                  </a:lnTo>
                  <a:lnTo>
                    <a:pt x="232" y="628"/>
                  </a:lnTo>
                  <a:lnTo>
                    <a:pt x="239" y="661"/>
                  </a:lnTo>
                  <a:lnTo>
                    <a:pt x="246" y="694"/>
                  </a:lnTo>
                  <a:lnTo>
                    <a:pt x="257" y="725"/>
                  </a:lnTo>
                  <a:lnTo>
                    <a:pt x="270" y="757"/>
                  </a:lnTo>
                  <a:lnTo>
                    <a:pt x="285" y="786"/>
                  </a:lnTo>
                  <a:lnTo>
                    <a:pt x="305" y="812"/>
                  </a:lnTo>
                  <a:lnTo>
                    <a:pt x="327" y="838"/>
                  </a:lnTo>
                  <a:lnTo>
                    <a:pt x="338" y="849"/>
                  </a:lnTo>
                  <a:lnTo>
                    <a:pt x="353" y="858"/>
                  </a:lnTo>
                  <a:lnTo>
                    <a:pt x="366" y="869"/>
                  </a:lnTo>
                  <a:lnTo>
                    <a:pt x="383" y="876"/>
                  </a:lnTo>
                  <a:lnTo>
                    <a:pt x="397" y="885"/>
                  </a:lnTo>
                  <a:lnTo>
                    <a:pt x="416" y="891"/>
                  </a:lnTo>
                  <a:lnTo>
                    <a:pt x="434" y="898"/>
                  </a:lnTo>
                  <a:lnTo>
                    <a:pt x="453" y="904"/>
                  </a:lnTo>
                  <a:lnTo>
                    <a:pt x="473" y="908"/>
                  </a:lnTo>
                  <a:lnTo>
                    <a:pt x="495" y="909"/>
                  </a:lnTo>
                  <a:lnTo>
                    <a:pt x="517" y="911"/>
                  </a:lnTo>
                  <a:lnTo>
                    <a:pt x="541" y="913"/>
                  </a:lnTo>
                  <a:lnTo>
                    <a:pt x="574" y="911"/>
                  </a:lnTo>
                  <a:lnTo>
                    <a:pt x="607" y="906"/>
                  </a:lnTo>
                  <a:lnTo>
                    <a:pt x="640" y="898"/>
                  </a:lnTo>
                  <a:lnTo>
                    <a:pt x="672" y="887"/>
                  </a:lnTo>
                  <a:lnTo>
                    <a:pt x="701" y="873"/>
                  </a:lnTo>
                  <a:lnTo>
                    <a:pt x="729" y="858"/>
                  </a:lnTo>
                  <a:lnTo>
                    <a:pt x="753" y="839"/>
                  </a:lnTo>
                  <a:lnTo>
                    <a:pt x="775" y="819"/>
                  </a:lnTo>
                  <a:lnTo>
                    <a:pt x="797" y="797"/>
                  </a:lnTo>
                  <a:lnTo>
                    <a:pt x="797" y="862"/>
                  </a:lnTo>
                  <a:lnTo>
                    <a:pt x="795" y="885"/>
                  </a:lnTo>
                  <a:lnTo>
                    <a:pt x="789" y="908"/>
                  </a:lnTo>
                  <a:lnTo>
                    <a:pt x="780" y="928"/>
                  </a:lnTo>
                  <a:lnTo>
                    <a:pt x="767" y="946"/>
                  </a:lnTo>
                  <a:lnTo>
                    <a:pt x="751" y="965"/>
                  </a:lnTo>
                  <a:lnTo>
                    <a:pt x="732" y="979"/>
                  </a:lnTo>
                  <a:lnTo>
                    <a:pt x="712" y="994"/>
                  </a:lnTo>
                  <a:lnTo>
                    <a:pt x="690" y="1009"/>
                  </a:lnTo>
                  <a:lnTo>
                    <a:pt x="664" y="1020"/>
                  </a:lnTo>
                  <a:lnTo>
                    <a:pt x="639" y="1029"/>
                  </a:lnTo>
                  <a:lnTo>
                    <a:pt x="609" y="1038"/>
                  </a:lnTo>
                  <a:lnTo>
                    <a:pt x="581" y="1046"/>
                  </a:lnTo>
                  <a:lnTo>
                    <a:pt x="550" y="1051"/>
                  </a:lnTo>
                  <a:lnTo>
                    <a:pt x="521" y="1055"/>
                  </a:lnTo>
                  <a:lnTo>
                    <a:pt x="489" y="1057"/>
                  </a:lnTo>
                  <a:lnTo>
                    <a:pt x="458" y="1059"/>
                  </a:lnTo>
                  <a:close/>
                </a:path>
              </a:pathLst>
            </a:custGeom>
            <a:solidFill>
              <a:srgbClr val="00457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blackGray">
            <a:xfrm>
              <a:off x="8350581" y="408750"/>
              <a:ext cx="103821" cy="137369"/>
            </a:xfrm>
            <a:custGeom>
              <a:avLst/>
              <a:gdLst>
                <a:gd name="T0" fmla="*/ 2147483647 w 797"/>
                <a:gd name="T1" fmla="*/ 2147483647 h 1059"/>
                <a:gd name="T2" fmla="*/ 2147483647 w 797"/>
                <a:gd name="T3" fmla="*/ 2147483647 h 1059"/>
                <a:gd name="T4" fmla="*/ 2147483647 w 797"/>
                <a:gd name="T5" fmla="*/ 2147483647 h 1059"/>
                <a:gd name="T6" fmla="*/ 2147483647 w 797"/>
                <a:gd name="T7" fmla="*/ 2147483647 h 1059"/>
                <a:gd name="T8" fmla="*/ 2147483647 w 797"/>
                <a:gd name="T9" fmla="*/ 2147483647 h 1059"/>
                <a:gd name="T10" fmla="*/ 2147483647 w 797"/>
                <a:gd name="T11" fmla="*/ 2147483647 h 1059"/>
                <a:gd name="T12" fmla="*/ 2147483647 w 797"/>
                <a:gd name="T13" fmla="*/ 2147483647 h 1059"/>
                <a:gd name="T14" fmla="*/ 2147483647 w 797"/>
                <a:gd name="T15" fmla="*/ 2147483647 h 1059"/>
                <a:gd name="T16" fmla="*/ 2147483647 w 797"/>
                <a:gd name="T17" fmla="*/ 2147483647 h 1059"/>
                <a:gd name="T18" fmla="*/ 2147483647 w 797"/>
                <a:gd name="T19" fmla="*/ 2147483647 h 1059"/>
                <a:gd name="T20" fmla="*/ 2147483647 w 797"/>
                <a:gd name="T21" fmla="*/ 2147483647 h 1059"/>
                <a:gd name="T22" fmla="*/ 2147483647 w 797"/>
                <a:gd name="T23" fmla="*/ 2147483647 h 1059"/>
                <a:gd name="T24" fmla="*/ 2147483647 w 797"/>
                <a:gd name="T25" fmla="*/ 2147483647 h 1059"/>
                <a:gd name="T26" fmla="*/ 2147483647 w 797"/>
                <a:gd name="T27" fmla="*/ 2147483647 h 1059"/>
                <a:gd name="T28" fmla="*/ 2147483647 w 797"/>
                <a:gd name="T29" fmla="*/ 2147483647 h 1059"/>
                <a:gd name="T30" fmla="*/ 2147483647 w 797"/>
                <a:gd name="T31" fmla="*/ 2147483647 h 1059"/>
                <a:gd name="T32" fmla="*/ 2147483647 w 797"/>
                <a:gd name="T33" fmla="*/ 2147483647 h 1059"/>
                <a:gd name="T34" fmla="*/ 2147483647 w 797"/>
                <a:gd name="T35" fmla="*/ 2147483647 h 1059"/>
                <a:gd name="T36" fmla="*/ 2147483647 w 797"/>
                <a:gd name="T37" fmla="*/ 2147483647 h 1059"/>
                <a:gd name="T38" fmla="*/ 2147483647 w 797"/>
                <a:gd name="T39" fmla="*/ 2147483647 h 1059"/>
                <a:gd name="T40" fmla="*/ 2147483647 w 797"/>
                <a:gd name="T41" fmla="*/ 2147483647 h 1059"/>
                <a:gd name="T42" fmla="*/ 2147483647 w 797"/>
                <a:gd name="T43" fmla="*/ 0 h 1059"/>
                <a:gd name="T44" fmla="*/ 2147483647 w 797"/>
                <a:gd name="T45" fmla="*/ 2147483647 h 1059"/>
                <a:gd name="T46" fmla="*/ 2147483647 w 797"/>
                <a:gd name="T47" fmla="*/ 2147483647 h 1059"/>
                <a:gd name="T48" fmla="*/ 2147483647 w 797"/>
                <a:gd name="T49" fmla="*/ 2147483647 h 1059"/>
                <a:gd name="T50" fmla="*/ 2147483647 w 797"/>
                <a:gd name="T51" fmla="*/ 2147483647 h 1059"/>
                <a:gd name="T52" fmla="*/ 2147483647 w 797"/>
                <a:gd name="T53" fmla="*/ 2147483647 h 1059"/>
                <a:gd name="T54" fmla="*/ 2147483647 w 797"/>
                <a:gd name="T55" fmla="*/ 2147483647 h 1059"/>
                <a:gd name="T56" fmla="*/ 2147483647 w 797"/>
                <a:gd name="T57" fmla="*/ 2147483647 h 1059"/>
                <a:gd name="T58" fmla="*/ 2147483647 w 797"/>
                <a:gd name="T59" fmla="*/ 2147483647 h 1059"/>
                <a:gd name="T60" fmla="*/ 2147483647 w 797"/>
                <a:gd name="T61" fmla="*/ 2147483647 h 1059"/>
                <a:gd name="T62" fmla="*/ 2147483647 w 797"/>
                <a:gd name="T63" fmla="*/ 2147483647 h 1059"/>
                <a:gd name="T64" fmla="*/ 2147483647 w 797"/>
                <a:gd name="T65" fmla="*/ 2147483647 h 1059"/>
                <a:gd name="T66" fmla="*/ 2147483647 w 797"/>
                <a:gd name="T67" fmla="*/ 2147483647 h 1059"/>
                <a:gd name="T68" fmla="*/ 2147483647 w 797"/>
                <a:gd name="T69" fmla="*/ 2147483647 h 1059"/>
                <a:gd name="T70" fmla="*/ 2147483647 w 797"/>
                <a:gd name="T71" fmla="*/ 2147483647 h 1059"/>
                <a:gd name="T72" fmla="*/ 2147483647 w 797"/>
                <a:gd name="T73" fmla="*/ 2147483647 h 1059"/>
                <a:gd name="T74" fmla="*/ 2147483647 w 797"/>
                <a:gd name="T75" fmla="*/ 2147483647 h 1059"/>
                <a:gd name="T76" fmla="*/ 2147483647 w 797"/>
                <a:gd name="T77" fmla="*/ 2147483647 h 1059"/>
                <a:gd name="T78" fmla="*/ 2147483647 w 797"/>
                <a:gd name="T79" fmla="*/ 2147483647 h 1059"/>
                <a:gd name="T80" fmla="*/ 2147483647 w 797"/>
                <a:gd name="T81" fmla="*/ 2147483647 h 1059"/>
                <a:gd name="T82" fmla="*/ 2147483647 w 797"/>
                <a:gd name="T83" fmla="*/ 2147483647 h 1059"/>
                <a:gd name="T84" fmla="*/ 2147483647 w 797"/>
                <a:gd name="T85" fmla="*/ 2147483647 h 1059"/>
                <a:gd name="T86" fmla="*/ 2147483647 w 797"/>
                <a:gd name="T87" fmla="*/ 2147483647 h 1059"/>
                <a:gd name="T88" fmla="*/ 2147483647 w 797"/>
                <a:gd name="T89" fmla="*/ 2147483647 h 1059"/>
                <a:gd name="T90" fmla="*/ 2147483647 w 797"/>
                <a:gd name="T91" fmla="*/ 2147483647 h 1059"/>
                <a:gd name="T92" fmla="*/ 2147483647 w 797"/>
                <a:gd name="T93" fmla="*/ 2147483647 h 1059"/>
                <a:gd name="T94" fmla="*/ 2147483647 w 797"/>
                <a:gd name="T95" fmla="*/ 2147483647 h 1059"/>
                <a:gd name="T96" fmla="*/ 2147483647 w 797"/>
                <a:gd name="T97" fmla="*/ 2147483647 h 1059"/>
                <a:gd name="T98" fmla="*/ 2147483647 w 797"/>
                <a:gd name="T99" fmla="*/ 2147483647 h 1059"/>
                <a:gd name="T100" fmla="*/ 2147483647 w 797"/>
                <a:gd name="T101" fmla="*/ 2147483647 h 1059"/>
                <a:gd name="T102" fmla="*/ 2147483647 w 797"/>
                <a:gd name="T103" fmla="*/ 2147483647 h 1059"/>
                <a:gd name="T104" fmla="*/ 2147483647 w 797"/>
                <a:gd name="T105" fmla="*/ 2147483647 h 1059"/>
                <a:gd name="T106" fmla="*/ 2147483647 w 797"/>
                <a:gd name="T107" fmla="*/ 2147483647 h 1059"/>
                <a:gd name="T108" fmla="*/ 2147483647 w 797"/>
                <a:gd name="T109" fmla="*/ 2147483647 h 1059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797" h="1059">
                  <a:moveTo>
                    <a:pt x="458" y="1059"/>
                  </a:moveTo>
                  <a:lnTo>
                    <a:pt x="458" y="1059"/>
                  </a:lnTo>
                  <a:lnTo>
                    <a:pt x="434" y="1059"/>
                  </a:lnTo>
                  <a:lnTo>
                    <a:pt x="408" y="1057"/>
                  </a:lnTo>
                  <a:lnTo>
                    <a:pt x="384" y="1053"/>
                  </a:lnTo>
                  <a:lnTo>
                    <a:pt x="362" y="1049"/>
                  </a:lnTo>
                  <a:lnTo>
                    <a:pt x="338" y="1044"/>
                  </a:lnTo>
                  <a:lnTo>
                    <a:pt x="316" y="1038"/>
                  </a:lnTo>
                  <a:lnTo>
                    <a:pt x="294" y="1031"/>
                  </a:lnTo>
                  <a:lnTo>
                    <a:pt x="274" y="1022"/>
                  </a:lnTo>
                  <a:lnTo>
                    <a:pt x="252" y="1013"/>
                  </a:lnTo>
                  <a:lnTo>
                    <a:pt x="234" y="1001"/>
                  </a:lnTo>
                  <a:lnTo>
                    <a:pt x="213" y="990"/>
                  </a:lnTo>
                  <a:lnTo>
                    <a:pt x="195" y="978"/>
                  </a:lnTo>
                  <a:lnTo>
                    <a:pt x="176" y="965"/>
                  </a:lnTo>
                  <a:lnTo>
                    <a:pt x="160" y="950"/>
                  </a:lnTo>
                  <a:lnTo>
                    <a:pt x="143" y="935"/>
                  </a:lnTo>
                  <a:lnTo>
                    <a:pt x="129" y="919"/>
                  </a:lnTo>
                  <a:lnTo>
                    <a:pt x="114" y="902"/>
                  </a:lnTo>
                  <a:lnTo>
                    <a:pt x="99" y="885"/>
                  </a:lnTo>
                  <a:lnTo>
                    <a:pt x="86" y="867"/>
                  </a:lnTo>
                  <a:lnTo>
                    <a:pt x="73" y="847"/>
                  </a:lnTo>
                  <a:lnTo>
                    <a:pt x="62" y="827"/>
                  </a:lnTo>
                  <a:lnTo>
                    <a:pt x="53" y="806"/>
                  </a:lnTo>
                  <a:lnTo>
                    <a:pt x="42" y="784"/>
                  </a:lnTo>
                  <a:lnTo>
                    <a:pt x="35" y="762"/>
                  </a:lnTo>
                  <a:lnTo>
                    <a:pt x="26" y="740"/>
                  </a:lnTo>
                  <a:lnTo>
                    <a:pt x="20" y="716"/>
                  </a:lnTo>
                  <a:lnTo>
                    <a:pt x="14" y="692"/>
                  </a:lnTo>
                  <a:lnTo>
                    <a:pt x="9" y="666"/>
                  </a:lnTo>
                  <a:lnTo>
                    <a:pt x="5" y="641"/>
                  </a:lnTo>
                  <a:lnTo>
                    <a:pt x="2" y="615"/>
                  </a:lnTo>
                  <a:lnTo>
                    <a:pt x="2" y="589"/>
                  </a:lnTo>
                  <a:lnTo>
                    <a:pt x="0" y="561"/>
                  </a:lnTo>
                  <a:lnTo>
                    <a:pt x="2" y="530"/>
                  </a:lnTo>
                  <a:lnTo>
                    <a:pt x="3" y="501"/>
                  </a:lnTo>
                  <a:lnTo>
                    <a:pt x="5" y="471"/>
                  </a:lnTo>
                  <a:lnTo>
                    <a:pt x="11" y="442"/>
                  </a:lnTo>
                  <a:lnTo>
                    <a:pt x="16" y="414"/>
                  </a:lnTo>
                  <a:lnTo>
                    <a:pt x="24" y="386"/>
                  </a:lnTo>
                  <a:lnTo>
                    <a:pt x="31" y="359"/>
                  </a:lnTo>
                  <a:lnTo>
                    <a:pt x="40" y="333"/>
                  </a:lnTo>
                  <a:lnTo>
                    <a:pt x="51" y="309"/>
                  </a:lnTo>
                  <a:lnTo>
                    <a:pt x="62" y="283"/>
                  </a:lnTo>
                  <a:lnTo>
                    <a:pt x="75" y="261"/>
                  </a:lnTo>
                  <a:lnTo>
                    <a:pt x="88" y="237"/>
                  </a:lnTo>
                  <a:lnTo>
                    <a:pt x="103" y="215"/>
                  </a:lnTo>
                  <a:lnTo>
                    <a:pt x="119" y="195"/>
                  </a:lnTo>
                  <a:lnTo>
                    <a:pt x="136" y="175"/>
                  </a:lnTo>
                  <a:lnTo>
                    <a:pt x="154" y="156"/>
                  </a:lnTo>
                  <a:lnTo>
                    <a:pt x="173" y="138"/>
                  </a:lnTo>
                  <a:lnTo>
                    <a:pt x="191" y="121"/>
                  </a:lnTo>
                  <a:lnTo>
                    <a:pt x="213" y="105"/>
                  </a:lnTo>
                  <a:lnTo>
                    <a:pt x="234" y="90"/>
                  </a:lnTo>
                  <a:lnTo>
                    <a:pt x="256" y="75"/>
                  </a:lnTo>
                  <a:lnTo>
                    <a:pt x="280" y="62"/>
                  </a:lnTo>
                  <a:lnTo>
                    <a:pt x="304" y="51"/>
                  </a:lnTo>
                  <a:lnTo>
                    <a:pt x="327" y="40"/>
                  </a:lnTo>
                  <a:lnTo>
                    <a:pt x="353" y="31"/>
                  </a:lnTo>
                  <a:lnTo>
                    <a:pt x="379" y="22"/>
                  </a:lnTo>
                  <a:lnTo>
                    <a:pt x="407" y="14"/>
                  </a:lnTo>
                  <a:lnTo>
                    <a:pt x="434" y="9"/>
                  </a:lnTo>
                  <a:lnTo>
                    <a:pt x="462" y="5"/>
                  </a:lnTo>
                  <a:lnTo>
                    <a:pt x="491" y="2"/>
                  </a:lnTo>
                  <a:lnTo>
                    <a:pt x="521" y="0"/>
                  </a:lnTo>
                  <a:lnTo>
                    <a:pt x="550" y="0"/>
                  </a:lnTo>
                  <a:lnTo>
                    <a:pt x="605" y="2"/>
                  </a:lnTo>
                  <a:lnTo>
                    <a:pt x="640" y="3"/>
                  </a:lnTo>
                  <a:lnTo>
                    <a:pt x="677" y="9"/>
                  </a:lnTo>
                  <a:lnTo>
                    <a:pt x="712" y="14"/>
                  </a:lnTo>
                  <a:lnTo>
                    <a:pt x="742" y="22"/>
                  </a:lnTo>
                  <a:lnTo>
                    <a:pt x="753" y="25"/>
                  </a:lnTo>
                  <a:lnTo>
                    <a:pt x="760" y="31"/>
                  </a:lnTo>
                  <a:lnTo>
                    <a:pt x="766" y="36"/>
                  </a:lnTo>
                  <a:lnTo>
                    <a:pt x="767" y="42"/>
                  </a:lnTo>
                  <a:lnTo>
                    <a:pt x="767" y="235"/>
                  </a:lnTo>
                  <a:lnTo>
                    <a:pt x="736" y="235"/>
                  </a:lnTo>
                  <a:lnTo>
                    <a:pt x="734" y="228"/>
                  </a:lnTo>
                  <a:lnTo>
                    <a:pt x="712" y="193"/>
                  </a:lnTo>
                  <a:lnTo>
                    <a:pt x="701" y="178"/>
                  </a:lnTo>
                  <a:lnTo>
                    <a:pt x="690" y="165"/>
                  </a:lnTo>
                  <a:lnTo>
                    <a:pt x="679" y="153"/>
                  </a:lnTo>
                  <a:lnTo>
                    <a:pt x="668" y="143"/>
                  </a:lnTo>
                  <a:lnTo>
                    <a:pt x="655" y="134"/>
                  </a:lnTo>
                  <a:lnTo>
                    <a:pt x="644" y="127"/>
                  </a:lnTo>
                  <a:lnTo>
                    <a:pt x="631" y="119"/>
                  </a:lnTo>
                  <a:lnTo>
                    <a:pt x="616" y="114"/>
                  </a:lnTo>
                  <a:lnTo>
                    <a:pt x="604" y="110"/>
                  </a:lnTo>
                  <a:lnTo>
                    <a:pt x="589" y="106"/>
                  </a:lnTo>
                  <a:lnTo>
                    <a:pt x="556" y="103"/>
                  </a:lnTo>
                  <a:lnTo>
                    <a:pt x="521" y="101"/>
                  </a:lnTo>
                  <a:lnTo>
                    <a:pt x="502" y="103"/>
                  </a:lnTo>
                  <a:lnTo>
                    <a:pt x="484" y="105"/>
                  </a:lnTo>
                  <a:lnTo>
                    <a:pt x="467" y="106"/>
                  </a:lnTo>
                  <a:lnTo>
                    <a:pt x="451" y="112"/>
                  </a:lnTo>
                  <a:lnTo>
                    <a:pt x="434" y="116"/>
                  </a:lnTo>
                  <a:lnTo>
                    <a:pt x="418" y="123"/>
                  </a:lnTo>
                  <a:lnTo>
                    <a:pt x="403" y="130"/>
                  </a:lnTo>
                  <a:lnTo>
                    <a:pt x="388" y="138"/>
                  </a:lnTo>
                  <a:lnTo>
                    <a:pt x="362" y="158"/>
                  </a:lnTo>
                  <a:lnTo>
                    <a:pt x="338" y="180"/>
                  </a:lnTo>
                  <a:lnTo>
                    <a:pt x="316" y="206"/>
                  </a:lnTo>
                  <a:lnTo>
                    <a:pt x="296" y="235"/>
                  </a:lnTo>
                  <a:lnTo>
                    <a:pt x="280" y="267"/>
                  </a:lnTo>
                  <a:lnTo>
                    <a:pt x="265" y="300"/>
                  </a:lnTo>
                  <a:lnTo>
                    <a:pt x="254" y="335"/>
                  </a:lnTo>
                  <a:lnTo>
                    <a:pt x="243" y="372"/>
                  </a:lnTo>
                  <a:lnTo>
                    <a:pt x="235" y="408"/>
                  </a:lnTo>
                  <a:lnTo>
                    <a:pt x="230" y="447"/>
                  </a:lnTo>
                  <a:lnTo>
                    <a:pt x="226" y="488"/>
                  </a:lnTo>
                  <a:lnTo>
                    <a:pt x="226" y="526"/>
                  </a:lnTo>
                  <a:lnTo>
                    <a:pt x="226" y="560"/>
                  </a:lnTo>
                  <a:lnTo>
                    <a:pt x="228" y="594"/>
                  </a:lnTo>
                  <a:lnTo>
                    <a:pt x="232" y="628"/>
                  </a:lnTo>
                  <a:lnTo>
                    <a:pt x="239" y="661"/>
                  </a:lnTo>
                  <a:lnTo>
                    <a:pt x="246" y="694"/>
                  </a:lnTo>
                  <a:lnTo>
                    <a:pt x="257" y="725"/>
                  </a:lnTo>
                  <a:lnTo>
                    <a:pt x="270" y="757"/>
                  </a:lnTo>
                  <a:lnTo>
                    <a:pt x="285" y="786"/>
                  </a:lnTo>
                  <a:lnTo>
                    <a:pt x="305" y="812"/>
                  </a:lnTo>
                  <a:lnTo>
                    <a:pt x="327" y="838"/>
                  </a:lnTo>
                  <a:lnTo>
                    <a:pt x="338" y="849"/>
                  </a:lnTo>
                  <a:lnTo>
                    <a:pt x="353" y="858"/>
                  </a:lnTo>
                  <a:lnTo>
                    <a:pt x="366" y="869"/>
                  </a:lnTo>
                  <a:lnTo>
                    <a:pt x="383" y="876"/>
                  </a:lnTo>
                  <a:lnTo>
                    <a:pt x="397" y="885"/>
                  </a:lnTo>
                  <a:lnTo>
                    <a:pt x="416" y="891"/>
                  </a:lnTo>
                  <a:lnTo>
                    <a:pt x="434" y="898"/>
                  </a:lnTo>
                  <a:lnTo>
                    <a:pt x="453" y="904"/>
                  </a:lnTo>
                  <a:lnTo>
                    <a:pt x="473" y="908"/>
                  </a:lnTo>
                  <a:lnTo>
                    <a:pt x="495" y="909"/>
                  </a:lnTo>
                  <a:lnTo>
                    <a:pt x="517" y="911"/>
                  </a:lnTo>
                  <a:lnTo>
                    <a:pt x="541" y="913"/>
                  </a:lnTo>
                  <a:lnTo>
                    <a:pt x="574" y="911"/>
                  </a:lnTo>
                  <a:lnTo>
                    <a:pt x="607" y="906"/>
                  </a:lnTo>
                  <a:lnTo>
                    <a:pt x="640" y="898"/>
                  </a:lnTo>
                  <a:lnTo>
                    <a:pt x="672" y="887"/>
                  </a:lnTo>
                  <a:lnTo>
                    <a:pt x="701" y="873"/>
                  </a:lnTo>
                  <a:lnTo>
                    <a:pt x="729" y="858"/>
                  </a:lnTo>
                  <a:lnTo>
                    <a:pt x="753" y="839"/>
                  </a:lnTo>
                  <a:lnTo>
                    <a:pt x="775" y="819"/>
                  </a:lnTo>
                  <a:lnTo>
                    <a:pt x="797" y="797"/>
                  </a:lnTo>
                  <a:lnTo>
                    <a:pt x="797" y="862"/>
                  </a:lnTo>
                  <a:lnTo>
                    <a:pt x="795" y="885"/>
                  </a:lnTo>
                  <a:lnTo>
                    <a:pt x="789" y="908"/>
                  </a:lnTo>
                  <a:lnTo>
                    <a:pt x="780" y="928"/>
                  </a:lnTo>
                  <a:lnTo>
                    <a:pt x="767" y="946"/>
                  </a:lnTo>
                  <a:lnTo>
                    <a:pt x="751" y="965"/>
                  </a:lnTo>
                  <a:lnTo>
                    <a:pt x="732" y="979"/>
                  </a:lnTo>
                  <a:lnTo>
                    <a:pt x="712" y="994"/>
                  </a:lnTo>
                  <a:lnTo>
                    <a:pt x="690" y="1009"/>
                  </a:lnTo>
                  <a:lnTo>
                    <a:pt x="664" y="1020"/>
                  </a:lnTo>
                  <a:lnTo>
                    <a:pt x="639" y="1029"/>
                  </a:lnTo>
                  <a:lnTo>
                    <a:pt x="609" y="1038"/>
                  </a:lnTo>
                  <a:lnTo>
                    <a:pt x="581" y="1046"/>
                  </a:lnTo>
                  <a:lnTo>
                    <a:pt x="550" y="1051"/>
                  </a:lnTo>
                  <a:lnTo>
                    <a:pt x="521" y="1055"/>
                  </a:lnTo>
                  <a:lnTo>
                    <a:pt x="489" y="1057"/>
                  </a:lnTo>
                  <a:lnTo>
                    <a:pt x="458" y="1059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blackGray">
            <a:xfrm>
              <a:off x="8470705" y="372691"/>
              <a:ext cx="60920" cy="173428"/>
            </a:xfrm>
            <a:custGeom>
              <a:avLst/>
              <a:gdLst>
                <a:gd name="T0" fmla="*/ 2147483647 w 472"/>
                <a:gd name="T1" fmla="*/ 2147483647 h 1337"/>
                <a:gd name="T2" fmla="*/ 2147483647 w 472"/>
                <a:gd name="T3" fmla="*/ 2147483647 h 1337"/>
                <a:gd name="T4" fmla="*/ 2147483647 w 472"/>
                <a:gd name="T5" fmla="*/ 2147483647 h 1337"/>
                <a:gd name="T6" fmla="*/ 2147483647 w 472"/>
                <a:gd name="T7" fmla="*/ 2147483647 h 1337"/>
                <a:gd name="T8" fmla="*/ 2147483647 w 472"/>
                <a:gd name="T9" fmla="*/ 2147483647 h 1337"/>
                <a:gd name="T10" fmla="*/ 2147483647 w 472"/>
                <a:gd name="T11" fmla="*/ 2147483647 h 1337"/>
                <a:gd name="T12" fmla="*/ 2147483647 w 472"/>
                <a:gd name="T13" fmla="*/ 2147483647 h 1337"/>
                <a:gd name="T14" fmla="*/ 2147483647 w 472"/>
                <a:gd name="T15" fmla="*/ 2147483647 h 1337"/>
                <a:gd name="T16" fmla="*/ 0 w 472"/>
                <a:gd name="T17" fmla="*/ 2147483647 h 1337"/>
                <a:gd name="T18" fmla="*/ 2147483647 w 472"/>
                <a:gd name="T19" fmla="*/ 0 h 1337"/>
                <a:gd name="T20" fmla="*/ 2147483647 w 472"/>
                <a:gd name="T21" fmla="*/ 2147483647 h 1337"/>
                <a:gd name="T22" fmla="*/ 2147483647 w 472"/>
                <a:gd name="T23" fmla="*/ 2147483647 h 1337"/>
                <a:gd name="T24" fmla="*/ 2147483647 w 472"/>
                <a:gd name="T25" fmla="*/ 2147483647 h 1337"/>
                <a:gd name="T26" fmla="*/ 2147483647 w 472"/>
                <a:gd name="T27" fmla="*/ 2147483647 h 1337"/>
                <a:gd name="T28" fmla="*/ 2147483647 w 472"/>
                <a:gd name="T29" fmla="*/ 2147483647 h 1337"/>
                <a:gd name="T30" fmla="*/ 2147483647 w 472"/>
                <a:gd name="T31" fmla="*/ 2147483647 h 1337"/>
                <a:gd name="T32" fmla="*/ 2147483647 w 472"/>
                <a:gd name="T33" fmla="*/ 2147483647 h 1337"/>
                <a:gd name="T34" fmla="*/ 2147483647 w 472"/>
                <a:gd name="T35" fmla="*/ 2147483647 h 1337"/>
                <a:gd name="T36" fmla="*/ 2147483647 w 472"/>
                <a:gd name="T37" fmla="*/ 2147483647 h 1337"/>
                <a:gd name="T38" fmla="*/ 2147483647 w 472"/>
                <a:gd name="T39" fmla="*/ 2147483647 h 1337"/>
                <a:gd name="T40" fmla="*/ 2147483647 w 472"/>
                <a:gd name="T41" fmla="*/ 2147483647 h 1337"/>
                <a:gd name="T42" fmla="*/ 2147483647 w 472"/>
                <a:gd name="T43" fmla="*/ 2147483647 h 1337"/>
                <a:gd name="T44" fmla="*/ 2147483647 w 472"/>
                <a:gd name="T45" fmla="*/ 2147483647 h 1337"/>
                <a:gd name="T46" fmla="*/ 2147483647 w 472"/>
                <a:gd name="T47" fmla="*/ 2147483647 h 1337"/>
                <a:gd name="T48" fmla="*/ 2147483647 w 472"/>
                <a:gd name="T49" fmla="*/ 2147483647 h 1337"/>
                <a:gd name="T50" fmla="*/ 2147483647 w 472"/>
                <a:gd name="T51" fmla="*/ 2147483647 h 1337"/>
                <a:gd name="T52" fmla="*/ 2147483647 w 472"/>
                <a:gd name="T53" fmla="*/ 2147483647 h 1337"/>
                <a:gd name="T54" fmla="*/ 2147483647 w 472"/>
                <a:gd name="T55" fmla="*/ 2147483647 h 1337"/>
                <a:gd name="T56" fmla="*/ 2147483647 w 472"/>
                <a:gd name="T57" fmla="*/ 2147483647 h 1337"/>
                <a:gd name="T58" fmla="*/ 2147483647 w 472"/>
                <a:gd name="T59" fmla="*/ 2147483647 h 1337"/>
                <a:gd name="T60" fmla="*/ 2147483647 w 472"/>
                <a:gd name="T61" fmla="*/ 2147483647 h 1337"/>
                <a:gd name="T62" fmla="*/ 2147483647 w 472"/>
                <a:gd name="T63" fmla="*/ 2147483647 h 1337"/>
                <a:gd name="T64" fmla="*/ 2147483647 w 472"/>
                <a:gd name="T65" fmla="*/ 2147483647 h 1337"/>
                <a:gd name="T66" fmla="*/ 2147483647 w 472"/>
                <a:gd name="T67" fmla="*/ 2147483647 h 1337"/>
                <a:gd name="T68" fmla="*/ 2147483647 w 472"/>
                <a:gd name="T69" fmla="*/ 2147483647 h 1337"/>
                <a:gd name="T70" fmla="*/ 2147483647 w 472"/>
                <a:gd name="T71" fmla="*/ 2147483647 h 1337"/>
                <a:gd name="T72" fmla="*/ 2147483647 w 472"/>
                <a:gd name="T73" fmla="*/ 2147483647 h 1337"/>
                <a:gd name="T74" fmla="*/ 2147483647 w 472"/>
                <a:gd name="T75" fmla="*/ 2147483647 h 1337"/>
                <a:gd name="T76" fmla="*/ 2147483647 w 472"/>
                <a:gd name="T77" fmla="*/ 2147483647 h 1337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472" h="1337">
                  <a:moveTo>
                    <a:pt x="214" y="1337"/>
                  </a:moveTo>
                  <a:lnTo>
                    <a:pt x="214" y="1337"/>
                  </a:lnTo>
                  <a:lnTo>
                    <a:pt x="188" y="1335"/>
                  </a:lnTo>
                  <a:lnTo>
                    <a:pt x="164" y="1333"/>
                  </a:lnTo>
                  <a:lnTo>
                    <a:pt x="142" y="1327"/>
                  </a:lnTo>
                  <a:lnTo>
                    <a:pt x="120" y="1322"/>
                  </a:lnTo>
                  <a:lnTo>
                    <a:pt x="102" y="1313"/>
                  </a:lnTo>
                  <a:lnTo>
                    <a:pt x="85" y="1302"/>
                  </a:lnTo>
                  <a:lnTo>
                    <a:pt x="68" y="1291"/>
                  </a:lnTo>
                  <a:lnTo>
                    <a:pt x="54" y="1276"/>
                  </a:lnTo>
                  <a:lnTo>
                    <a:pt x="41" y="1259"/>
                  </a:lnTo>
                  <a:lnTo>
                    <a:pt x="30" y="1243"/>
                  </a:lnTo>
                  <a:lnTo>
                    <a:pt x="21" y="1222"/>
                  </a:lnTo>
                  <a:lnTo>
                    <a:pt x="13" y="1202"/>
                  </a:lnTo>
                  <a:lnTo>
                    <a:pt x="8" y="1178"/>
                  </a:lnTo>
                  <a:lnTo>
                    <a:pt x="4" y="1154"/>
                  </a:lnTo>
                  <a:lnTo>
                    <a:pt x="0" y="1127"/>
                  </a:lnTo>
                  <a:lnTo>
                    <a:pt x="0" y="1099"/>
                  </a:lnTo>
                  <a:lnTo>
                    <a:pt x="10" y="47"/>
                  </a:lnTo>
                  <a:lnTo>
                    <a:pt x="190" y="0"/>
                  </a:lnTo>
                  <a:lnTo>
                    <a:pt x="190" y="311"/>
                  </a:lnTo>
                  <a:lnTo>
                    <a:pt x="361" y="311"/>
                  </a:lnTo>
                  <a:lnTo>
                    <a:pt x="369" y="313"/>
                  </a:lnTo>
                  <a:lnTo>
                    <a:pt x="380" y="314"/>
                  </a:lnTo>
                  <a:lnTo>
                    <a:pt x="385" y="318"/>
                  </a:lnTo>
                  <a:lnTo>
                    <a:pt x="389" y="324"/>
                  </a:lnTo>
                  <a:lnTo>
                    <a:pt x="392" y="329"/>
                  </a:lnTo>
                  <a:lnTo>
                    <a:pt x="392" y="338"/>
                  </a:lnTo>
                  <a:lnTo>
                    <a:pt x="392" y="349"/>
                  </a:lnTo>
                  <a:lnTo>
                    <a:pt x="389" y="359"/>
                  </a:lnTo>
                  <a:lnTo>
                    <a:pt x="383" y="366"/>
                  </a:lnTo>
                  <a:lnTo>
                    <a:pt x="376" y="373"/>
                  </a:lnTo>
                  <a:lnTo>
                    <a:pt x="369" y="381"/>
                  </a:lnTo>
                  <a:lnTo>
                    <a:pt x="357" y="386"/>
                  </a:lnTo>
                  <a:lnTo>
                    <a:pt x="335" y="397"/>
                  </a:lnTo>
                  <a:lnTo>
                    <a:pt x="308" y="405"/>
                  </a:lnTo>
                  <a:lnTo>
                    <a:pt x="278" y="410"/>
                  </a:lnTo>
                  <a:lnTo>
                    <a:pt x="247" y="414"/>
                  </a:lnTo>
                  <a:lnTo>
                    <a:pt x="216" y="414"/>
                  </a:lnTo>
                  <a:lnTo>
                    <a:pt x="190" y="414"/>
                  </a:lnTo>
                  <a:lnTo>
                    <a:pt x="190" y="1066"/>
                  </a:lnTo>
                  <a:lnTo>
                    <a:pt x="190" y="1093"/>
                  </a:lnTo>
                  <a:lnTo>
                    <a:pt x="194" y="1117"/>
                  </a:lnTo>
                  <a:lnTo>
                    <a:pt x="197" y="1138"/>
                  </a:lnTo>
                  <a:lnTo>
                    <a:pt x="201" y="1147"/>
                  </a:lnTo>
                  <a:lnTo>
                    <a:pt x="207" y="1156"/>
                  </a:lnTo>
                  <a:lnTo>
                    <a:pt x="212" y="1162"/>
                  </a:lnTo>
                  <a:lnTo>
                    <a:pt x="218" y="1169"/>
                  </a:lnTo>
                  <a:lnTo>
                    <a:pt x="225" y="1175"/>
                  </a:lnTo>
                  <a:lnTo>
                    <a:pt x="232" y="1178"/>
                  </a:lnTo>
                  <a:lnTo>
                    <a:pt x="241" y="1182"/>
                  </a:lnTo>
                  <a:lnTo>
                    <a:pt x="253" y="1184"/>
                  </a:lnTo>
                  <a:lnTo>
                    <a:pt x="278" y="1186"/>
                  </a:lnTo>
                  <a:lnTo>
                    <a:pt x="295" y="1184"/>
                  </a:lnTo>
                  <a:lnTo>
                    <a:pt x="319" y="1180"/>
                  </a:lnTo>
                  <a:lnTo>
                    <a:pt x="343" y="1173"/>
                  </a:lnTo>
                  <a:lnTo>
                    <a:pt x="370" y="1165"/>
                  </a:lnTo>
                  <a:lnTo>
                    <a:pt x="396" y="1154"/>
                  </a:lnTo>
                  <a:lnTo>
                    <a:pt x="418" y="1145"/>
                  </a:lnTo>
                  <a:lnTo>
                    <a:pt x="437" y="1136"/>
                  </a:lnTo>
                  <a:lnTo>
                    <a:pt x="448" y="1127"/>
                  </a:lnTo>
                  <a:lnTo>
                    <a:pt x="472" y="1105"/>
                  </a:lnTo>
                  <a:lnTo>
                    <a:pt x="461" y="1230"/>
                  </a:lnTo>
                  <a:lnTo>
                    <a:pt x="459" y="1237"/>
                  </a:lnTo>
                  <a:lnTo>
                    <a:pt x="451" y="1245"/>
                  </a:lnTo>
                  <a:lnTo>
                    <a:pt x="444" y="1252"/>
                  </a:lnTo>
                  <a:lnTo>
                    <a:pt x="431" y="1261"/>
                  </a:lnTo>
                  <a:lnTo>
                    <a:pt x="402" y="1278"/>
                  </a:lnTo>
                  <a:lnTo>
                    <a:pt x="367" y="1296"/>
                  </a:lnTo>
                  <a:lnTo>
                    <a:pt x="326" y="1311"/>
                  </a:lnTo>
                  <a:lnTo>
                    <a:pt x="286" y="1324"/>
                  </a:lnTo>
                  <a:lnTo>
                    <a:pt x="247" y="1333"/>
                  </a:lnTo>
                  <a:lnTo>
                    <a:pt x="229" y="1335"/>
                  </a:lnTo>
                  <a:lnTo>
                    <a:pt x="214" y="1337"/>
                  </a:lnTo>
                  <a:close/>
                </a:path>
              </a:pathLst>
            </a:custGeom>
            <a:solidFill>
              <a:srgbClr val="00457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blackGray">
            <a:xfrm>
              <a:off x="8470705" y="372691"/>
              <a:ext cx="60920" cy="173428"/>
            </a:xfrm>
            <a:custGeom>
              <a:avLst/>
              <a:gdLst>
                <a:gd name="T0" fmla="*/ 2147483647 w 472"/>
                <a:gd name="T1" fmla="*/ 2147483647 h 1337"/>
                <a:gd name="T2" fmla="*/ 2147483647 w 472"/>
                <a:gd name="T3" fmla="*/ 2147483647 h 1337"/>
                <a:gd name="T4" fmla="*/ 2147483647 w 472"/>
                <a:gd name="T5" fmla="*/ 2147483647 h 1337"/>
                <a:gd name="T6" fmla="*/ 2147483647 w 472"/>
                <a:gd name="T7" fmla="*/ 2147483647 h 1337"/>
                <a:gd name="T8" fmla="*/ 2147483647 w 472"/>
                <a:gd name="T9" fmla="*/ 2147483647 h 1337"/>
                <a:gd name="T10" fmla="*/ 2147483647 w 472"/>
                <a:gd name="T11" fmla="*/ 2147483647 h 1337"/>
                <a:gd name="T12" fmla="*/ 2147483647 w 472"/>
                <a:gd name="T13" fmla="*/ 2147483647 h 1337"/>
                <a:gd name="T14" fmla="*/ 2147483647 w 472"/>
                <a:gd name="T15" fmla="*/ 2147483647 h 1337"/>
                <a:gd name="T16" fmla="*/ 0 w 472"/>
                <a:gd name="T17" fmla="*/ 2147483647 h 1337"/>
                <a:gd name="T18" fmla="*/ 2147483647 w 472"/>
                <a:gd name="T19" fmla="*/ 0 h 1337"/>
                <a:gd name="T20" fmla="*/ 2147483647 w 472"/>
                <a:gd name="T21" fmla="*/ 2147483647 h 1337"/>
                <a:gd name="T22" fmla="*/ 2147483647 w 472"/>
                <a:gd name="T23" fmla="*/ 2147483647 h 1337"/>
                <a:gd name="T24" fmla="*/ 2147483647 w 472"/>
                <a:gd name="T25" fmla="*/ 2147483647 h 1337"/>
                <a:gd name="T26" fmla="*/ 2147483647 w 472"/>
                <a:gd name="T27" fmla="*/ 2147483647 h 1337"/>
                <a:gd name="T28" fmla="*/ 2147483647 w 472"/>
                <a:gd name="T29" fmla="*/ 2147483647 h 1337"/>
                <a:gd name="T30" fmla="*/ 2147483647 w 472"/>
                <a:gd name="T31" fmla="*/ 2147483647 h 1337"/>
                <a:gd name="T32" fmla="*/ 2147483647 w 472"/>
                <a:gd name="T33" fmla="*/ 2147483647 h 1337"/>
                <a:gd name="T34" fmla="*/ 2147483647 w 472"/>
                <a:gd name="T35" fmla="*/ 2147483647 h 1337"/>
                <a:gd name="T36" fmla="*/ 2147483647 w 472"/>
                <a:gd name="T37" fmla="*/ 2147483647 h 1337"/>
                <a:gd name="T38" fmla="*/ 2147483647 w 472"/>
                <a:gd name="T39" fmla="*/ 2147483647 h 1337"/>
                <a:gd name="T40" fmla="*/ 2147483647 w 472"/>
                <a:gd name="T41" fmla="*/ 2147483647 h 1337"/>
                <a:gd name="T42" fmla="*/ 2147483647 w 472"/>
                <a:gd name="T43" fmla="*/ 2147483647 h 1337"/>
                <a:gd name="T44" fmla="*/ 2147483647 w 472"/>
                <a:gd name="T45" fmla="*/ 2147483647 h 1337"/>
                <a:gd name="T46" fmla="*/ 2147483647 w 472"/>
                <a:gd name="T47" fmla="*/ 2147483647 h 1337"/>
                <a:gd name="T48" fmla="*/ 2147483647 w 472"/>
                <a:gd name="T49" fmla="*/ 2147483647 h 1337"/>
                <a:gd name="T50" fmla="*/ 2147483647 w 472"/>
                <a:gd name="T51" fmla="*/ 2147483647 h 1337"/>
                <a:gd name="T52" fmla="*/ 2147483647 w 472"/>
                <a:gd name="T53" fmla="*/ 2147483647 h 1337"/>
                <a:gd name="T54" fmla="*/ 2147483647 w 472"/>
                <a:gd name="T55" fmla="*/ 2147483647 h 1337"/>
                <a:gd name="T56" fmla="*/ 2147483647 w 472"/>
                <a:gd name="T57" fmla="*/ 2147483647 h 1337"/>
                <a:gd name="T58" fmla="*/ 2147483647 w 472"/>
                <a:gd name="T59" fmla="*/ 2147483647 h 1337"/>
                <a:gd name="T60" fmla="*/ 2147483647 w 472"/>
                <a:gd name="T61" fmla="*/ 2147483647 h 1337"/>
                <a:gd name="T62" fmla="*/ 2147483647 w 472"/>
                <a:gd name="T63" fmla="*/ 2147483647 h 1337"/>
                <a:gd name="T64" fmla="*/ 2147483647 w 472"/>
                <a:gd name="T65" fmla="*/ 2147483647 h 1337"/>
                <a:gd name="T66" fmla="*/ 2147483647 w 472"/>
                <a:gd name="T67" fmla="*/ 2147483647 h 1337"/>
                <a:gd name="T68" fmla="*/ 2147483647 w 472"/>
                <a:gd name="T69" fmla="*/ 2147483647 h 1337"/>
                <a:gd name="T70" fmla="*/ 2147483647 w 472"/>
                <a:gd name="T71" fmla="*/ 2147483647 h 1337"/>
                <a:gd name="T72" fmla="*/ 2147483647 w 472"/>
                <a:gd name="T73" fmla="*/ 2147483647 h 1337"/>
                <a:gd name="T74" fmla="*/ 2147483647 w 472"/>
                <a:gd name="T75" fmla="*/ 2147483647 h 1337"/>
                <a:gd name="T76" fmla="*/ 2147483647 w 472"/>
                <a:gd name="T77" fmla="*/ 2147483647 h 1337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472" h="1337">
                  <a:moveTo>
                    <a:pt x="214" y="1337"/>
                  </a:moveTo>
                  <a:lnTo>
                    <a:pt x="214" y="1337"/>
                  </a:lnTo>
                  <a:lnTo>
                    <a:pt x="188" y="1335"/>
                  </a:lnTo>
                  <a:lnTo>
                    <a:pt x="164" y="1333"/>
                  </a:lnTo>
                  <a:lnTo>
                    <a:pt x="142" y="1327"/>
                  </a:lnTo>
                  <a:lnTo>
                    <a:pt x="120" y="1322"/>
                  </a:lnTo>
                  <a:lnTo>
                    <a:pt x="102" y="1313"/>
                  </a:lnTo>
                  <a:lnTo>
                    <a:pt x="85" y="1302"/>
                  </a:lnTo>
                  <a:lnTo>
                    <a:pt x="68" y="1291"/>
                  </a:lnTo>
                  <a:lnTo>
                    <a:pt x="54" y="1276"/>
                  </a:lnTo>
                  <a:lnTo>
                    <a:pt x="41" y="1259"/>
                  </a:lnTo>
                  <a:lnTo>
                    <a:pt x="30" y="1243"/>
                  </a:lnTo>
                  <a:lnTo>
                    <a:pt x="21" y="1222"/>
                  </a:lnTo>
                  <a:lnTo>
                    <a:pt x="13" y="1202"/>
                  </a:lnTo>
                  <a:lnTo>
                    <a:pt x="8" y="1178"/>
                  </a:lnTo>
                  <a:lnTo>
                    <a:pt x="4" y="1154"/>
                  </a:lnTo>
                  <a:lnTo>
                    <a:pt x="0" y="1127"/>
                  </a:lnTo>
                  <a:lnTo>
                    <a:pt x="0" y="1099"/>
                  </a:lnTo>
                  <a:lnTo>
                    <a:pt x="10" y="47"/>
                  </a:lnTo>
                  <a:lnTo>
                    <a:pt x="190" y="0"/>
                  </a:lnTo>
                  <a:lnTo>
                    <a:pt x="190" y="311"/>
                  </a:lnTo>
                  <a:lnTo>
                    <a:pt x="361" y="311"/>
                  </a:lnTo>
                  <a:lnTo>
                    <a:pt x="369" y="313"/>
                  </a:lnTo>
                  <a:lnTo>
                    <a:pt x="380" y="314"/>
                  </a:lnTo>
                  <a:lnTo>
                    <a:pt x="385" y="318"/>
                  </a:lnTo>
                  <a:lnTo>
                    <a:pt x="389" y="324"/>
                  </a:lnTo>
                  <a:lnTo>
                    <a:pt x="392" y="329"/>
                  </a:lnTo>
                  <a:lnTo>
                    <a:pt x="392" y="338"/>
                  </a:lnTo>
                  <a:lnTo>
                    <a:pt x="392" y="349"/>
                  </a:lnTo>
                  <a:lnTo>
                    <a:pt x="389" y="359"/>
                  </a:lnTo>
                  <a:lnTo>
                    <a:pt x="383" y="366"/>
                  </a:lnTo>
                  <a:lnTo>
                    <a:pt x="376" y="373"/>
                  </a:lnTo>
                  <a:lnTo>
                    <a:pt x="369" y="381"/>
                  </a:lnTo>
                  <a:lnTo>
                    <a:pt x="357" y="386"/>
                  </a:lnTo>
                  <a:lnTo>
                    <a:pt x="335" y="397"/>
                  </a:lnTo>
                  <a:lnTo>
                    <a:pt x="308" y="405"/>
                  </a:lnTo>
                  <a:lnTo>
                    <a:pt x="278" y="410"/>
                  </a:lnTo>
                  <a:lnTo>
                    <a:pt x="247" y="414"/>
                  </a:lnTo>
                  <a:lnTo>
                    <a:pt x="216" y="414"/>
                  </a:lnTo>
                  <a:lnTo>
                    <a:pt x="190" y="414"/>
                  </a:lnTo>
                  <a:lnTo>
                    <a:pt x="190" y="1066"/>
                  </a:lnTo>
                  <a:lnTo>
                    <a:pt x="190" y="1093"/>
                  </a:lnTo>
                  <a:lnTo>
                    <a:pt x="194" y="1117"/>
                  </a:lnTo>
                  <a:lnTo>
                    <a:pt x="197" y="1138"/>
                  </a:lnTo>
                  <a:lnTo>
                    <a:pt x="201" y="1147"/>
                  </a:lnTo>
                  <a:lnTo>
                    <a:pt x="207" y="1156"/>
                  </a:lnTo>
                  <a:lnTo>
                    <a:pt x="212" y="1162"/>
                  </a:lnTo>
                  <a:lnTo>
                    <a:pt x="218" y="1169"/>
                  </a:lnTo>
                  <a:lnTo>
                    <a:pt x="225" y="1175"/>
                  </a:lnTo>
                  <a:lnTo>
                    <a:pt x="232" y="1178"/>
                  </a:lnTo>
                  <a:lnTo>
                    <a:pt x="241" y="1182"/>
                  </a:lnTo>
                  <a:lnTo>
                    <a:pt x="253" y="1184"/>
                  </a:lnTo>
                  <a:lnTo>
                    <a:pt x="278" y="1186"/>
                  </a:lnTo>
                  <a:lnTo>
                    <a:pt x="295" y="1184"/>
                  </a:lnTo>
                  <a:lnTo>
                    <a:pt x="319" y="1180"/>
                  </a:lnTo>
                  <a:lnTo>
                    <a:pt x="343" y="1173"/>
                  </a:lnTo>
                  <a:lnTo>
                    <a:pt x="370" y="1165"/>
                  </a:lnTo>
                  <a:lnTo>
                    <a:pt x="396" y="1154"/>
                  </a:lnTo>
                  <a:lnTo>
                    <a:pt x="418" y="1145"/>
                  </a:lnTo>
                  <a:lnTo>
                    <a:pt x="437" y="1136"/>
                  </a:lnTo>
                  <a:lnTo>
                    <a:pt x="448" y="1127"/>
                  </a:lnTo>
                  <a:lnTo>
                    <a:pt x="472" y="1105"/>
                  </a:lnTo>
                  <a:lnTo>
                    <a:pt x="461" y="1230"/>
                  </a:lnTo>
                  <a:lnTo>
                    <a:pt x="459" y="1237"/>
                  </a:lnTo>
                  <a:lnTo>
                    <a:pt x="451" y="1245"/>
                  </a:lnTo>
                  <a:lnTo>
                    <a:pt x="444" y="1252"/>
                  </a:lnTo>
                  <a:lnTo>
                    <a:pt x="431" y="1261"/>
                  </a:lnTo>
                  <a:lnTo>
                    <a:pt x="402" y="1278"/>
                  </a:lnTo>
                  <a:lnTo>
                    <a:pt x="367" y="1296"/>
                  </a:lnTo>
                  <a:lnTo>
                    <a:pt x="326" y="1311"/>
                  </a:lnTo>
                  <a:lnTo>
                    <a:pt x="286" y="1324"/>
                  </a:lnTo>
                  <a:lnTo>
                    <a:pt x="247" y="1333"/>
                  </a:lnTo>
                  <a:lnTo>
                    <a:pt x="229" y="1335"/>
                  </a:lnTo>
                  <a:lnTo>
                    <a:pt x="214" y="1337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blackGray">
            <a:xfrm>
              <a:off x="8531624" y="407891"/>
              <a:ext cx="116692" cy="138228"/>
            </a:xfrm>
            <a:custGeom>
              <a:avLst/>
              <a:gdLst>
                <a:gd name="T0" fmla="*/ 2147483647 w 899"/>
                <a:gd name="T1" fmla="*/ 2147483647 h 1063"/>
                <a:gd name="T2" fmla="*/ 2147483647 w 899"/>
                <a:gd name="T3" fmla="*/ 2147483647 h 1063"/>
                <a:gd name="T4" fmla="*/ 2147483647 w 899"/>
                <a:gd name="T5" fmla="*/ 2147483647 h 1063"/>
                <a:gd name="T6" fmla="*/ 2147483647 w 899"/>
                <a:gd name="T7" fmla="*/ 2147483647 h 1063"/>
                <a:gd name="T8" fmla="*/ 2147483647 w 899"/>
                <a:gd name="T9" fmla="*/ 2147483647 h 1063"/>
                <a:gd name="T10" fmla="*/ 2147483647 w 899"/>
                <a:gd name="T11" fmla="*/ 2147483647 h 1063"/>
                <a:gd name="T12" fmla="*/ 2147483647 w 899"/>
                <a:gd name="T13" fmla="*/ 2147483647 h 1063"/>
                <a:gd name="T14" fmla="*/ 2147483647 w 899"/>
                <a:gd name="T15" fmla="*/ 2147483647 h 1063"/>
                <a:gd name="T16" fmla="*/ 2147483647 w 899"/>
                <a:gd name="T17" fmla="*/ 2147483647 h 1063"/>
                <a:gd name="T18" fmla="*/ 2147483647 w 899"/>
                <a:gd name="T19" fmla="*/ 2147483647 h 1063"/>
                <a:gd name="T20" fmla="*/ 2147483647 w 899"/>
                <a:gd name="T21" fmla="*/ 2147483647 h 1063"/>
                <a:gd name="T22" fmla="*/ 2147483647 w 899"/>
                <a:gd name="T23" fmla="*/ 2147483647 h 1063"/>
                <a:gd name="T24" fmla="*/ 2147483647 w 899"/>
                <a:gd name="T25" fmla="*/ 2147483647 h 1063"/>
                <a:gd name="T26" fmla="*/ 0 w 899"/>
                <a:gd name="T27" fmla="*/ 2147483647 h 1063"/>
                <a:gd name="T28" fmla="*/ 2147483647 w 899"/>
                <a:gd name="T29" fmla="*/ 2147483647 h 1063"/>
                <a:gd name="T30" fmla="*/ 2147483647 w 899"/>
                <a:gd name="T31" fmla="*/ 2147483647 h 1063"/>
                <a:gd name="T32" fmla="*/ 2147483647 w 899"/>
                <a:gd name="T33" fmla="*/ 2147483647 h 1063"/>
                <a:gd name="T34" fmla="*/ 2147483647 w 899"/>
                <a:gd name="T35" fmla="*/ 2147483647 h 1063"/>
                <a:gd name="T36" fmla="*/ 2147483647 w 899"/>
                <a:gd name="T37" fmla="*/ 2147483647 h 1063"/>
                <a:gd name="T38" fmla="*/ 2147483647 w 899"/>
                <a:gd name="T39" fmla="*/ 2147483647 h 1063"/>
                <a:gd name="T40" fmla="*/ 2147483647 w 899"/>
                <a:gd name="T41" fmla="*/ 2147483647 h 1063"/>
                <a:gd name="T42" fmla="*/ 2147483647 w 899"/>
                <a:gd name="T43" fmla="*/ 2147483647 h 1063"/>
                <a:gd name="T44" fmla="*/ 2147483647 w 899"/>
                <a:gd name="T45" fmla="*/ 2147483647 h 1063"/>
                <a:gd name="T46" fmla="*/ 2147483647 w 899"/>
                <a:gd name="T47" fmla="*/ 2147483647 h 1063"/>
                <a:gd name="T48" fmla="*/ 2147483647 w 899"/>
                <a:gd name="T49" fmla="*/ 2147483647 h 1063"/>
                <a:gd name="T50" fmla="*/ 2147483647 w 899"/>
                <a:gd name="T51" fmla="*/ 2147483647 h 1063"/>
                <a:gd name="T52" fmla="*/ 2147483647 w 899"/>
                <a:gd name="T53" fmla="*/ 2147483647 h 1063"/>
                <a:gd name="T54" fmla="*/ 2147483647 w 899"/>
                <a:gd name="T55" fmla="*/ 2147483647 h 1063"/>
                <a:gd name="T56" fmla="*/ 2147483647 w 899"/>
                <a:gd name="T57" fmla="*/ 2147483647 h 1063"/>
                <a:gd name="T58" fmla="*/ 2147483647 w 899"/>
                <a:gd name="T59" fmla="*/ 2147483647 h 1063"/>
                <a:gd name="T60" fmla="*/ 2147483647 w 899"/>
                <a:gd name="T61" fmla="*/ 2147483647 h 1063"/>
                <a:gd name="T62" fmla="*/ 2147483647 w 899"/>
                <a:gd name="T63" fmla="*/ 2147483647 h 1063"/>
                <a:gd name="T64" fmla="*/ 2147483647 w 899"/>
                <a:gd name="T65" fmla="*/ 2147483647 h 1063"/>
                <a:gd name="T66" fmla="*/ 2147483647 w 899"/>
                <a:gd name="T67" fmla="*/ 2147483647 h 1063"/>
                <a:gd name="T68" fmla="*/ 2147483647 w 899"/>
                <a:gd name="T69" fmla="*/ 2147483647 h 1063"/>
                <a:gd name="T70" fmla="*/ 2147483647 w 899"/>
                <a:gd name="T71" fmla="*/ 2147483647 h 1063"/>
                <a:gd name="T72" fmla="*/ 2147483647 w 899"/>
                <a:gd name="T73" fmla="*/ 2147483647 h 1063"/>
                <a:gd name="T74" fmla="*/ 2147483647 w 899"/>
                <a:gd name="T75" fmla="*/ 2147483647 h 1063"/>
                <a:gd name="T76" fmla="*/ 2147483647 w 899"/>
                <a:gd name="T77" fmla="*/ 2147483647 h 1063"/>
                <a:gd name="T78" fmla="*/ 2147483647 w 899"/>
                <a:gd name="T79" fmla="*/ 2147483647 h 1063"/>
                <a:gd name="T80" fmla="*/ 2147483647 w 899"/>
                <a:gd name="T81" fmla="*/ 2147483647 h 1063"/>
                <a:gd name="T82" fmla="*/ 2147483647 w 899"/>
                <a:gd name="T83" fmla="*/ 2147483647 h 1063"/>
                <a:gd name="T84" fmla="*/ 2147483647 w 899"/>
                <a:gd name="T85" fmla="*/ 2147483647 h 1063"/>
                <a:gd name="T86" fmla="*/ 2147483647 w 899"/>
                <a:gd name="T87" fmla="*/ 2147483647 h 1063"/>
                <a:gd name="T88" fmla="*/ 2147483647 w 899"/>
                <a:gd name="T89" fmla="*/ 0 h 1063"/>
                <a:gd name="T90" fmla="*/ 2147483647 w 899"/>
                <a:gd name="T91" fmla="*/ 2147483647 h 1063"/>
                <a:gd name="T92" fmla="*/ 2147483647 w 899"/>
                <a:gd name="T93" fmla="*/ 2147483647 h 1063"/>
                <a:gd name="T94" fmla="*/ 2147483647 w 899"/>
                <a:gd name="T95" fmla="*/ 2147483647 h 1063"/>
                <a:gd name="T96" fmla="*/ 2147483647 w 899"/>
                <a:gd name="T97" fmla="*/ 2147483647 h 1063"/>
                <a:gd name="T98" fmla="*/ 2147483647 w 899"/>
                <a:gd name="T99" fmla="*/ 2147483647 h 1063"/>
                <a:gd name="T100" fmla="*/ 2147483647 w 899"/>
                <a:gd name="T101" fmla="*/ 2147483647 h 1063"/>
                <a:gd name="T102" fmla="*/ 2147483647 w 899"/>
                <a:gd name="T103" fmla="*/ 2147483647 h 1063"/>
                <a:gd name="T104" fmla="*/ 2147483647 w 899"/>
                <a:gd name="T105" fmla="*/ 2147483647 h 1063"/>
                <a:gd name="T106" fmla="*/ 2147483647 w 899"/>
                <a:gd name="T107" fmla="*/ 2147483647 h 1063"/>
                <a:gd name="T108" fmla="*/ 2147483647 w 899"/>
                <a:gd name="T109" fmla="*/ 2147483647 h 1063"/>
                <a:gd name="T110" fmla="*/ 2147483647 w 899"/>
                <a:gd name="T111" fmla="*/ 2147483647 h 1063"/>
                <a:gd name="T112" fmla="*/ 2147483647 w 899"/>
                <a:gd name="T113" fmla="*/ 2147483647 h 1063"/>
                <a:gd name="T114" fmla="*/ 2147483647 w 899"/>
                <a:gd name="T115" fmla="*/ 2147483647 h 1063"/>
                <a:gd name="T116" fmla="*/ 2147483647 w 899"/>
                <a:gd name="T117" fmla="*/ 2147483647 h 1063"/>
                <a:gd name="T118" fmla="*/ 2147483647 w 899"/>
                <a:gd name="T119" fmla="*/ 2147483647 h 1063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899" h="1063">
                  <a:moveTo>
                    <a:pt x="356" y="1063"/>
                  </a:moveTo>
                  <a:lnTo>
                    <a:pt x="356" y="1063"/>
                  </a:lnTo>
                  <a:lnTo>
                    <a:pt x="324" y="1061"/>
                  </a:lnTo>
                  <a:lnTo>
                    <a:pt x="293" y="1057"/>
                  </a:lnTo>
                  <a:lnTo>
                    <a:pt x="265" y="1050"/>
                  </a:lnTo>
                  <a:lnTo>
                    <a:pt x="238" y="1040"/>
                  </a:lnTo>
                  <a:lnTo>
                    <a:pt x="214" y="1029"/>
                  </a:lnTo>
                  <a:lnTo>
                    <a:pt x="190" y="1015"/>
                  </a:lnTo>
                  <a:lnTo>
                    <a:pt x="168" y="998"/>
                  </a:lnTo>
                  <a:lnTo>
                    <a:pt x="148" y="980"/>
                  </a:lnTo>
                  <a:lnTo>
                    <a:pt x="131" y="959"/>
                  </a:lnTo>
                  <a:lnTo>
                    <a:pt x="116" y="936"/>
                  </a:lnTo>
                  <a:lnTo>
                    <a:pt x="102" y="912"/>
                  </a:lnTo>
                  <a:lnTo>
                    <a:pt x="90" y="884"/>
                  </a:lnTo>
                  <a:lnTo>
                    <a:pt x="83" y="856"/>
                  </a:lnTo>
                  <a:lnTo>
                    <a:pt x="76" y="825"/>
                  </a:lnTo>
                  <a:lnTo>
                    <a:pt x="72" y="794"/>
                  </a:lnTo>
                  <a:lnTo>
                    <a:pt x="70" y="761"/>
                  </a:lnTo>
                  <a:lnTo>
                    <a:pt x="70" y="188"/>
                  </a:lnTo>
                  <a:lnTo>
                    <a:pt x="70" y="140"/>
                  </a:lnTo>
                  <a:lnTo>
                    <a:pt x="68" y="122"/>
                  </a:lnTo>
                  <a:lnTo>
                    <a:pt x="65" y="103"/>
                  </a:lnTo>
                  <a:lnTo>
                    <a:pt x="59" y="88"/>
                  </a:lnTo>
                  <a:lnTo>
                    <a:pt x="52" y="74"/>
                  </a:lnTo>
                  <a:lnTo>
                    <a:pt x="41" y="63"/>
                  </a:lnTo>
                  <a:lnTo>
                    <a:pt x="28" y="52"/>
                  </a:lnTo>
                  <a:lnTo>
                    <a:pt x="0" y="33"/>
                  </a:lnTo>
                  <a:lnTo>
                    <a:pt x="33" y="29"/>
                  </a:lnTo>
                  <a:lnTo>
                    <a:pt x="100" y="18"/>
                  </a:lnTo>
                  <a:lnTo>
                    <a:pt x="168" y="7"/>
                  </a:lnTo>
                  <a:lnTo>
                    <a:pt x="194" y="4"/>
                  </a:lnTo>
                  <a:lnTo>
                    <a:pt x="216" y="4"/>
                  </a:lnTo>
                  <a:lnTo>
                    <a:pt x="230" y="4"/>
                  </a:lnTo>
                  <a:lnTo>
                    <a:pt x="241" y="9"/>
                  </a:lnTo>
                  <a:lnTo>
                    <a:pt x="249" y="17"/>
                  </a:lnTo>
                  <a:lnTo>
                    <a:pt x="254" y="26"/>
                  </a:lnTo>
                  <a:lnTo>
                    <a:pt x="258" y="35"/>
                  </a:lnTo>
                  <a:lnTo>
                    <a:pt x="260" y="44"/>
                  </a:lnTo>
                  <a:lnTo>
                    <a:pt x="260" y="63"/>
                  </a:lnTo>
                  <a:lnTo>
                    <a:pt x="260" y="643"/>
                  </a:lnTo>
                  <a:lnTo>
                    <a:pt x="262" y="696"/>
                  </a:lnTo>
                  <a:lnTo>
                    <a:pt x="264" y="722"/>
                  </a:lnTo>
                  <a:lnTo>
                    <a:pt x="267" y="748"/>
                  </a:lnTo>
                  <a:lnTo>
                    <a:pt x="271" y="772"/>
                  </a:lnTo>
                  <a:lnTo>
                    <a:pt x="276" y="794"/>
                  </a:lnTo>
                  <a:lnTo>
                    <a:pt x="284" y="816"/>
                  </a:lnTo>
                  <a:lnTo>
                    <a:pt x="293" y="836"/>
                  </a:lnTo>
                  <a:lnTo>
                    <a:pt x="304" y="854"/>
                  </a:lnTo>
                  <a:lnTo>
                    <a:pt x="317" y="871"/>
                  </a:lnTo>
                  <a:lnTo>
                    <a:pt x="332" y="886"/>
                  </a:lnTo>
                  <a:lnTo>
                    <a:pt x="348" y="897"/>
                  </a:lnTo>
                  <a:lnTo>
                    <a:pt x="368" y="908"/>
                  </a:lnTo>
                  <a:lnTo>
                    <a:pt x="392" y="915"/>
                  </a:lnTo>
                  <a:lnTo>
                    <a:pt x="418" y="919"/>
                  </a:lnTo>
                  <a:lnTo>
                    <a:pt x="448" y="921"/>
                  </a:lnTo>
                  <a:lnTo>
                    <a:pt x="479" y="919"/>
                  </a:lnTo>
                  <a:lnTo>
                    <a:pt x="494" y="915"/>
                  </a:lnTo>
                  <a:lnTo>
                    <a:pt x="508" y="913"/>
                  </a:lnTo>
                  <a:lnTo>
                    <a:pt x="521" y="908"/>
                  </a:lnTo>
                  <a:lnTo>
                    <a:pt x="532" y="902"/>
                  </a:lnTo>
                  <a:lnTo>
                    <a:pt x="543" y="897"/>
                  </a:lnTo>
                  <a:lnTo>
                    <a:pt x="554" y="889"/>
                  </a:lnTo>
                  <a:lnTo>
                    <a:pt x="573" y="873"/>
                  </a:lnTo>
                  <a:lnTo>
                    <a:pt x="589" y="854"/>
                  </a:lnTo>
                  <a:lnTo>
                    <a:pt x="602" y="832"/>
                  </a:lnTo>
                  <a:lnTo>
                    <a:pt x="613" y="808"/>
                  </a:lnTo>
                  <a:lnTo>
                    <a:pt x="622" y="783"/>
                  </a:lnTo>
                  <a:lnTo>
                    <a:pt x="630" y="755"/>
                  </a:lnTo>
                  <a:lnTo>
                    <a:pt x="635" y="726"/>
                  </a:lnTo>
                  <a:lnTo>
                    <a:pt x="639" y="696"/>
                  </a:lnTo>
                  <a:lnTo>
                    <a:pt x="641" y="665"/>
                  </a:lnTo>
                  <a:lnTo>
                    <a:pt x="643" y="633"/>
                  </a:lnTo>
                  <a:lnTo>
                    <a:pt x="645" y="569"/>
                  </a:lnTo>
                  <a:lnTo>
                    <a:pt x="645" y="197"/>
                  </a:lnTo>
                  <a:lnTo>
                    <a:pt x="643" y="149"/>
                  </a:lnTo>
                  <a:lnTo>
                    <a:pt x="641" y="129"/>
                  </a:lnTo>
                  <a:lnTo>
                    <a:pt x="637" y="112"/>
                  </a:lnTo>
                  <a:lnTo>
                    <a:pt x="634" y="96"/>
                  </a:lnTo>
                  <a:lnTo>
                    <a:pt x="624" y="83"/>
                  </a:lnTo>
                  <a:lnTo>
                    <a:pt x="615" y="72"/>
                  </a:lnTo>
                  <a:lnTo>
                    <a:pt x="600" y="61"/>
                  </a:lnTo>
                  <a:lnTo>
                    <a:pt x="575" y="42"/>
                  </a:lnTo>
                  <a:lnTo>
                    <a:pt x="834" y="0"/>
                  </a:lnTo>
                  <a:lnTo>
                    <a:pt x="834" y="799"/>
                  </a:lnTo>
                  <a:lnTo>
                    <a:pt x="834" y="862"/>
                  </a:lnTo>
                  <a:lnTo>
                    <a:pt x="836" y="891"/>
                  </a:lnTo>
                  <a:lnTo>
                    <a:pt x="840" y="921"/>
                  </a:lnTo>
                  <a:lnTo>
                    <a:pt x="845" y="947"/>
                  </a:lnTo>
                  <a:lnTo>
                    <a:pt x="853" y="969"/>
                  </a:lnTo>
                  <a:lnTo>
                    <a:pt x="856" y="980"/>
                  </a:lnTo>
                  <a:lnTo>
                    <a:pt x="864" y="989"/>
                  </a:lnTo>
                  <a:lnTo>
                    <a:pt x="869" y="998"/>
                  </a:lnTo>
                  <a:lnTo>
                    <a:pt x="877" y="1005"/>
                  </a:lnTo>
                  <a:lnTo>
                    <a:pt x="899" y="1026"/>
                  </a:lnTo>
                  <a:lnTo>
                    <a:pt x="646" y="1042"/>
                  </a:lnTo>
                  <a:lnTo>
                    <a:pt x="646" y="952"/>
                  </a:lnTo>
                  <a:lnTo>
                    <a:pt x="645" y="934"/>
                  </a:lnTo>
                  <a:lnTo>
                    <a:pt x="635" y="943"/>
                  </a:lnTo>
                  <a:lnTo>
                    <a:pt x="619" y="959"/>
                  </a:lnTo>
                  <a:lnTo>
                    <a:pt x="597" y="978"/>
                  </a:lnTo>
                  <a:lnTo>
                    <a:pt x="569" y="996"/>
                  </a:lnTo>
                  <a:lnTo>
                    <a:pt x="538" y="1017"/>
                  </a:lnTo>
                  <a:lnTo>
                    <a:pt x="519" y="1026"/>
                  </a:lnTo>
                  <a:lnTo>
                    <a:pt x="501" y="1035"/>
                  </a:lnTo>
                  <a:lnTo>
                    <a:pt x="481" y="1042"/>
                  </a:lnTo>
                  <a:lnTo>
                    <a:pt x="459" y="1050"/>
                  </a:lnTo>
                  <a:lnTo>
                    <a:pt x="435" y="1055"/>
                  </a:lnTo>
                  <a:lnTo>
                    <a:pt x="409" y="1059"/>
                  </a:lnTo>
                  <a:lnTo>
                    <a:pt x="383" y="1061"/>
                  </a:lnTo>
                  <a:lnTo>
                    <a:pt x="356" y="1063"/>
                  </a:lnTo>
                  <a:close/>
                </a:path>
              </a:pathLst>
            </a:custGeom>
            <a:solidFill>
              <a:srgbClr val="00457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blackGray">
            <a:xfrm>
              <a:off x="8531624" y="407891"/>
              <a:ext cx="116692" cy="138228"/>
            </a:xfrm>
            <a:custGeom>
              <a:avLst/>
              <a:gdLst>
                <a:gd name="T0" fmla="*/ 2147483647 w 899"/>
                <a:gd name="T1" fmla="*/ 2147483647 h 1063"/>
                <a:gd name="T2" fmla="*/ 2147483647 w 899"/>
                <a:gd name="T3" fmla="*/ 2147483647 h 1063"/>
                <a:gd name="T4" fmla="*/ 2147483647 w 899"/>
                <a:gd name="T5" fmla="*/ 2147483647 h 1063"/>
                <a:gd name="T6" fmla="*/ 2147483647 w 899"/>
                <a:gd name="T7" fmla="*/ 2147483647 h 1063"/>
                <a:gd name="T8" fmla="*/ 2147483647 w 899"/>
                <a:gd name="T9" fmla="*/ 2147483647 h 1063"/>
                <a:gd name="T10" fmla="*/ 2147483647 w 899"/>
                <a:gd name="T11" fmla="*/ 2147483647 h 1063"/>
                <a:gd name="T12" fmla="*/ 2147483647 w 899"/>
                <a:gd name="T13" fmla="*/ 2147483647 h 1063"/>
                <a:gd name="T14" fmla="*/ 2147483647 w 899"/>
                <a:gd name="T15" fmla="*/ 2147483647 h 1063"/>
                <a:gd name="T16" fmla="*/ 2147483647 w 899"/>
                <a:gd name="T17" fmla="*/ 2147483647 h 1063"/>
                <a:gd name="T18" fmla="*/ 2147483647 w 899"/>
                <a:gd name="T19" fmla="*/ 2147483647 h 1063"/>
                <a:gd name="T20" fmla="*/ 2147483647 w 899"/>
                <a:gd name="T21" fmla="*/ 2147483647 h 1063"/>
                <a:gd name="T22" fmla="*/ 2147483647 w 899"/>
                <a:gd name="T23" fmla="*/ 2147483647 h 1063"/>
                <a:gd name="T24" fmla="*/ 2147483647 w 899"/>
                <a:gd name="T25" fmla="*/ 2147483647 h 1063"/>
                <a:gd name="T26" fmla="*/ 0 w 899"/>
                <a:gd name="T27" fmla="*/ 2147483647 h 1063"/>
                <a:gd name="T28" fmla="*/ 2147483647 w 899"/>
                <a:gd name="T29" fmla="*/ 2147483647 h 1063"/>
                <a:gd name="T30" fmla="*/ 2147483647 w 899"/>
                <a:gd name="T31" fmla="*/ 2147483647 h 1063"/>
                <a:gd name="T32" fmla="*/ 2147483647 w 899"/>
                <a:gd name="T33" fmla="*/ 2147483647 h 1063"/>
                <a:gd name="T34" fmla="*/ 2147483647 w 899"/>
                <a:gd name="T35" fmla="*/ 2147483647 h 1063"/>
                <a:gd name="T36" fmla="*/ 2147483647 w 899"/>
                <a:gd name="T37" fmla="*/ 2147483647 h 1063"/>
                <a:gd name="T38" fmla="*/ 2147483647 w 899"/>
                <a:gd name="T39" fmla="*/ 2147483647 h 1063"/>
                <a:gd name="T40" fmla="*/ 2147483647 w 899"/>
                <a:gd name="T41" fmla="*/ 2147483647 h 1063"/>
                <a:gd name="T42" fmla="*/ 2147483647 w 899"/>
                <a:gd name="T43" fmla="*/ 2147483647 h 1063"/>
                <a:gd name="T44" fmla="*/ 2147483647 w 899"/>
                <a:gd name="T45" fmla="*/ 2147483647 h 1063"/>
                <a:gd name="T46" fmla="*/ 2147483647 w 899"/>
                <a:gd name="T47" fmla="*/ 2147483647 h 1063"/>
                <a:gd name="T48" fmla="*/ 2147483647 w 899"/>
                <a:gd name="T49" fmla="*/ 2147483647 h 1063"/>
                <a:gd name="T50" fmla="*/ 2147483647 w 899"/>
                <a:gd name="T51" fmla="*/ 2147483647 h 1063"/>
                <a:gd name="T52" fmla="*/ 2147483647 w 899"/>
                <a:gd name="T53" fmla="*/ 2147483647 h 1063"/>
                <a:gd name="T54" fmla="*/ 2147483647 w 899"/>
                <a:gd name="T55" fmla="*/ 2147483647 h 1063"/>
                <a:gd name="T56" fmla="*/ 2147483647 w 899"/>
                <a:gd name="T57" fmla="*/ 2147483647 h 1063"/>
                <a:gd name="T58" fmla="*/ 2147483647 w 899"/>
                <a:gd name="T59" fmla="*/ 2147483647 h 1063"/>
                <a:gd name="T60" fmla="*/ 2147483647 w 899"/>
                <a:gd name="T61" fmla="*/ 2147483647 h 1063"/>
                <a:gd name="T62" fmla="*/ 2147483647 w 899"/>
                <a:gd name="T63" fmla="*/ 2147483647 h 1063"/>
                <a:gd name="T64" fmla="*/ 2147483647 w 899"/>
                <a:gd name="T65" fmla="*/ 2147483647 h 1063"/>
                <a:gd name="T66" fmla="*/ 2147483647 w 899"/>
                <a:gd name="T67" fmla="*/ 2147483647 h 1063"/>
                <a:gd name="T68" fmla="*/ 2147483647 w 899"/>
                <a:gd name="T69" fmla="*/ 2147483647 h 1063"/>
                <a:gd name="T70" fmla="*/ 2147483647 w 899"/>
                <a:gd name="T71" fmla="*/ 2147483647 h 1063"/>
                <a:gd name="T72" fmla="*/ 2147483647 w 899"/>
                <a:gd name="T73" fmla="*/ 2147483647 h 1063"/>
                <a:gd name="T74" fmla="*/ 2147483647 w 899"/>
                <a:gd name="T75" fmla="*/ 2147483647 h 1063"/>
                <a:gd name="T76" fmla="*/ 2147483647 w 899"/>
                <a:gd name="T77" fmla="*/ 2147483647 h 1063"/>
                <a:gd name="T78" fmla="*/ 2147483647 w 899"/>
                <a:gd name="T79" fmla="*/ 2147483647 h 1063"/>
                <a:gd name="T80" fmla="*/ 2147483647 w 899"/>
                <a:gd name="T81" fmla="*/ 2147483647 h 1063"/>
                <a:gd name="T82" fmla="*/ 2147483647 w 899"/>
                <a:gd name="T83" fmla="*/ 2147483647 h 1063"/>
                <a:gd name="T84" fmla="*/ 2147483647 w 899"/>
                <a:gd name="T85" fmla="*/ 2147483647 h 1063"/>
                <a:gd name="T86" fmla="*/ 2147483647 w 899"/>
                <a:gd name="T87" fmla="*/ 2147483647 h 1063"/>
                <a:gd name="T88" fmla="*/ 2147483647 w 899"/>
                <a:gd name="T89" fmla="*/ 0 h 1063"/>
                <a:gd name="T90" fmla="*/ 2147483647 w 899"/>
                <a:gd name="T91" fmla="*/ 2147483647 h 1063"/>
                <a:gd name="T92" fmla="*/ 2147483647 w 899"/>
                <a:gd name="T93" fmla="*/ 2147483647 h 1063"/>
                <a:gd name="T94" fmla="*/ 2147483647 w 899"/>
                <a:gd name="T95" fmla="*/ 2147483647 h 1063"/>
                <a:gd name="T96" fmla="*/ 2147483647 w 899"/>
                <a:gd name="T97" fmla="*/ 2147483647 h 1063"/>
                <a:gd name="T98" fmla="*/ 2147483647 w 899"/>
                <a:gd name="T99" fmla="*/ 2147483647 h 1063"/>
                <a:gd name="T100" fmla="*/ 2147483647 w 899"/>
                <a:gd name="T101" fmla="*/ 2147483647 h 1063"/>
                <a:gd name="T102" fmla="*/ 2147483647 w 899"/>
                <a:gd name="T103" fmla="*/ 2147483647 h 1063"/>
                <a:gd name="T104" fmla="*/ 2147483647 w 899"/>
                <a:gd name="T105" fmla="*/ 2147483647 h 1063"/>
                <a:gd name="T106" fmla="*/ 2147483647 w 899"/>
                <a:gd name="T107" fmla="*/ 2147483647 h 1063"/>
                <a:gd name="T108" fmla="*/ 2147483647 w 899"/>
                <a:gd name="T109" fmla="*/ 2147483647 h 1063"/>
                <a:gd name="T110" fmla="*/ 2147483647 w 899"/>
                <a:gd name="T111" fmla="*/ 2147483647 h 1063"/>
                <a:gd name="T112" fmla="*/ 2147483647 w 899"/>
                <a:gd name="T113" fmla="*/ 2147483647 h 1063"/>
                <a:gd name="T114" fmla="*/ 2147483647 w 899"/>
                <a:gd name="T115" fmla="*/ 2147483647 h 1063"/>
                <a:gd name="T116" fmla="*/ 2147483647 w 899"/>
                <a:gd name="T117" fmla="*/ 2147483647 h 1063"/>
                <a:gd name="T118" fmla="*/ 2147483647 w 899"/>
                <a:gd name="T119" fmla="*/ 2147483647 h 1063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899" h="1063">
                  <a:moveTo>
                    <a:pt x="356" y="1063"/>
                  </a:moveTo>
                  <a:lnTo>
                    <a:pt x="356" y="1063"/>
                  </a:lnTo>
                  <a:lnTo>
                    <a:pt x="324" y="1061"/>
                  </a:lnTo>
                  <a:lnTo>
                    <a:pt x="293" y="1057"/>
                  </a:lnTo>
                  <a:lnTo>
                    <a:pt x="265" y="1050"/>
                  </a:lnTo>
                  <a:lnTo>
                    <a:pt x="238" y="1040"/>
                  </a:lnTo>
                  <a:lnTo>
                    <a:pt x="214" y="1029"/>
                  </a:lnTo>
                  <a:lnTo>
                    <a:pt x="190" y="1015"/>
                  </a:lnTo>
                  <a:lnTo>
                    <a:pt x="168" y="998"/>
                  </a:lnTo>
                  <a:lnTo>
                    <a:pt x="148" y="980"/>
                  </a:lnTo>
                  <a:lnTo>
                    <a:pt x="131" y="959"/>
                  </a:lnTo>
                  <a:lnTo>
                    <a:pt x="116" y="936"/>
                  </a:lnTo>
                  <a:lnTo>
                    <a:pt x="102" y="912"/>
                  </a:lnTo>
                  <a:lnTo>
                    <a:pt x="90" y="884"/>
                  </a:lnTo>
                  <a:lnTo>
                    <a:pt x="83" y="856"/>
                  </a:lnTo>
                  <a:lnTo>
                    <a:pt x="76" y="825"/>
                  </a:lnTo>
                  <a:lnTo>
                    <a:pt x="72" y="794"/>
                  </a:lnTo>
                  <a:lnTo>
                    <a:pt x="70" y="761"/>
                  </a:lnTo>
                  <a:lnTo>
                    <a:pt x="70" y="188"/>
                  </a:lnTo>
                  <a:lnTo>
                    <a:pt x="70" y="140"/>
                  </a:lnTo>
                  <a:lnTo>
                    <a:pt x="68" y="122"/>
                  </a:lnTo>
                  <a:lnTo>
                    <a:pt x="65" y="103"/>
                  </a:lnTo>
                  <a:lnTo>
                    <a:pt x="59" y="88"/>
                  </a:lnTo>
                  <a:lnTo>
                    <a:pt x="52" y="74"/>
                  </a:lnTo>
                  <a:lnTo>
                    <a:pt x="41" y="63"/>
                  </a:lnTo>
                  <a:lnTo>
                    <a:pt x="28" y="52"/>
                  </a:lnTo>
                  <a:lnTo>
                    <a:pt x="0" y="33"/>
                  </a:lnTo>
                  <a:lnTo>
                    <a:pt x="33" y="29"/>
                  </a:lnTo>
                  <a:lnTo>
                    <a:pt x="100" y="18"/>
                  </a:lnTo>
                  <a:lnTo>
                    <a:pt x="168" y="7"/>
                  </a:lnTo>
                  <a:lnTo>
                    <a:pt x="194" y="4"/>
                  </a:lnTo>
                  <a:lnTo>
                    <a:pt x="216" y="4"/>
                  </a:lnTo>
                  <a:lnTo>
                    <a:pt x="230" y="4"/>
                  </a:lnTo>
                  <a:lnTo>
                    <a:pt x="241" y="9"/>
                  </a:lnTo>
                  <a:lnTo>
                    <a:pt x="249" y="17"/>
                  </a:lnTo>
                  <a:lnTo>
                    <a:pt x="254" y="26"/>
                  </a:lnTo>
                  <a:lnTo>
                    <a:pt x="258" y="35"/>
                  </a:lnTo>
                  <a:lnTo>
                    <a:pt x="260" y="44"/>
                  </a:lnTo>
                  <a:lnTo>
                    <a:pt x="260" y="63"/>
                  </a:lnTo>
                  <a:lnTo>
                    <a:pt x="260" y="643"/>
                  </a:lnTo>
                  <a:lnTo>
                    <a:pt x="262" y="696"/>
                  </a:lnTo>
                  <a:lnTo>
                    <a:pt x="264" y="722"/>
                  </a:lnTo>
                  <a:lnTo>
                    <a:pt x="267" y="748"/>
                  </a:lnTo>
                  <a:lnTo>
                    <a:pt x="271" y="772"/>
                  </a:lnTo>
                  <a:lnTo>
                    <a:pt x="276" y="794"/>
                  </a:lnTo>
                  <a:lnTo>
                    <a:pt x="284" y="816"/>
                  </a:lnTo>
                  <a:lnTo>
                    <a:pt x="293" y="836"/>
                  </a:lnTo>
                  <a:lnTo>
                    <a:pt x="304" y="854"/>
                  </a:lnTo>
                  <a:lnTo>
                    <a:pt x="317" y="871"/>
                  </a:lnTo>
                  <a:lnTo>
                    <a:pt x="332" y="886"/>
                  </a:lnTo>
                  <a:lnTo>
                    <a:pt x="348" y="897"/>
                  </a:lnTo>
                  <a:lnTo>
                    <a:pt x="368" y="908"/>
                  </a:lnTo>
                  <a:lnTo>
                    <a:pt x="392" y="915"/>
                  </a:lnTo>
                  <a:lnTo>
                    <a:pt x="418" y="919"/>
                  </a:lnTo>
                  <a:lnTo>
                    <a:pt x="448" y="921"/>
                  </a:lnTo>
                  <a:lnTo>
                    <a:pt x="479" y="919"/>
                  </a:lnTo>
                  <a:lnTo>
                    <a:pt x="494" y="915"/>
                  </a:lnTo>
                  <a:lnTo>
                    <a:pt x="508" y="913"/>
                  </a:lnTo>
                  <a:lnTo>
                    <a:pt x="521" y="908"/>
                  </a:lnTo>
                  <a:lnTo>
                    <a:pt x="532" y="902"/>
                  </a:lnTo>
                  <a:lnTo>
                    <a:pt x="543" y="897"/>
                  </a:lnTo>
                  <a:lnTo>
                    <a:pt x="554" y="889"/>
                  </a:lnTo>
                  <a:lnTo>
                    <a:pt x="573" y="873"/>
                  </a:lnTo>
                  <a:lnTo>
                    <a:pt x="589" y="854"/>
                  </a:lnTo>
                  <a:lnTo>
                    <a:pt x="602" y="832"/>
                  </a:lnTo>
                  <a:lnTo>
                    <a:pt x="613" y="808"/>
                  </a:lnTo>
                  <a:lnTo>
                    <a:pt x="622" y="783"/>
                  </a:lnTo>
                  <a:lnTo>
                    <a:pt x="630" y="755"/>
                  </a:lnTo>
                  <a:lnTo>
                    <a:pt x="635" y="726"/>
                  </a:lnTo>
                  <a:lnTo>
                    <a:pt x="639" y="696"/>
                  </a:lnTo>
                  <a:lnTo>
                    <a:pt x="641" y="665"/>
                  </a:lnTo>
                  <a:lnTo>
                    <a:pt x="643" y="633"/>
                  </a:lnTo>
                  <a:lnTo>
                    <a:pt x="645" y="569"/>
                  </a:lnTo>
                  <a:lnTo>
                    <a:pt x="645" y="197"/>
                  </a:lnTo>
                  <a:lnTo>
                    <a:pt x="643" y="149"/>
                  </a:lnTo>
                  <a:lnTo>
                    <a:pt x="641" y="129"/>
                  </a:lnTo>
                  <a:lnTo>
                    <a:pt x="637" y="112"/>
                  </a:lnTo>
                  <a:lnTo>
                    <a:pt x="634" y="96"/>
                  </a:lnTo>
                  <a:lnTo>
                    <a:pt x="624" y="83"/>
                  </a:lnTo>
                  <a:lnTo>
                    <a:pt x="615" y="72"/>
                  </a:lnTo>
                  <a:lnTo>
                    <a:pt x="600" y="61"/>
                  </a:lnTo>
                  <a:lnTo>
                    <a:pt x="575" y="42"/>
                  </a:lnTo>
                  <a:lnTo>
                    <a:pt x="834" y="0"/>
                  </a:lnTo>
                  <a:lnTo>
                    <a:pt x="834" y="799"/>
                  </a:lnTo>
                  <a:lnTo>
                    <a:pt x="834" y="862"/>
                  </a:lnTo>
                  <a:lnTo>
                    <a:pt x="836" y="891"/>
                  </a:lnTo>
                  <a:lnTo>
                    <a:pt x="840" y="921"/>
                  </a:lnTo>
                  <a:lnTo>
                    <a:pt x="845" y="947"/>
                  </a:lnTo>
                  <a:lnTo>
                    <a:pt x="853" y="969"/>
                  </a:lnTo>
                  <a:lnTo>
                    <a:pt x="856" y="980"/>
                  </a:lnTo>
                  <a:lnTo>
                    <a:pt x="864" y="989"/>
                  </a:lnTo>
                  <a:lnTo>
                    <a:pt x="869" y="998"/>
                  </a:lnTo>
                  <a:lnTo>
                    <a:pt x="877" y="1005"/>
                  </a:lnTo>
                  <a:lnTo>
                    <a:pt x="899" y="1026"/>
                  </a:lnTo>
                  <a:lnTo>
                    <a:pt x="646" y="1042"/>
                  </a:lnTo>
                  <a:lnTo>
                    <a:pt x="646" y="952"/>
                  </a:lnTo>
                  <a:lnTo>
                    <a:pt x="645" y="934"/>
                  </a:lnTo>
                  <a:lnTo>
                    <a:pt x="635" y="943"/>
                  </a:lnTo>
                  <a:lnTo>
                    <a:pt x="619" y="959"/>
                  </a:lnTo>
                  <a:lnTo>
                    <a:pt x="597" y="978"/>
                  </a:lnTo>
                  <a:lnTo>
                    <a:pt x="569" y="996"/>
                  </a:lnTo>
                  <a:lnTo>
                    <a:pt x="538" y="1017"/>
                  </a:lnTo>
                  <a:lnTo>
                    <a:pt x="519" y="1026"/>
                  </a:lnTo>
                  <a:lnTo>
                    <a:pt x="501" y="1035"/>
                  </a:lnTo>
                  <a:lnTo>
                    <a:pt x="481" y="1042"/>
                  </a:lnTo>
                  <a:lnTo>
                    <a:pt x="459" y="1050"/>
                  </a:lnTo>
                  <a:lnTo>
                    <a:pt x="435" y="1055"/>
                  </a:lnTo>
                  <a:lnTo>
                    <a:pt x="409" y="1059"/>
                  </a:lnTo>
                  <a:lnTo>
                    <a:pt x="383" y="1061"/>
                  </a:lnTo>
                  <a:lnTo>
                    <a:pt x="356" y="1063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" name="Freeform 24"/>
            <p:cNvSpPr>
              <a:spLocks noEditPoints="1"/>
            </p:cNvSpPr>
            <p:nvPr/>
          </p:nvSpPr>
          <p:spPr bwMode="blackGray">
            <a:xfrm>
              <a:off x="8656896" y="408750"/>
              <a:ext cx="107254" cy="137369"/>
            </a:xfrm>
            <a:custGeom>
              <a:avLst/>
              <a:gdLst>
                <a:gd name="T0" fmla="*/ 2147483647 w 823"/>
                <a:gd name="T1" fmla="*/ 2147483647 h 1059"/>
                <a:gd name="T2" fmla="*/ 2147483647 w 823"/>
                <a:gd name="T3" fmla="*/ 2147483647 h 1059"/>
                <a:gd name="T4" fmla="*/ 2147483647 w 823"/>
                <a:gd name="T5" fmla="*/ 2147483647 h 1059"/>
                <a:gd name="T6" fmla="*/ 2147483647 w 823"/>
                <a:gd name="T7" fmla="*/ 2147483647 h 1059"/>
                <a:gd name="T8" fmla="*/ 0 w 823"/>
                <a:gd name="T9" fmla="*/ 2147483647 h 1059"/>
                <a:gd name="T10" fmla="*/ 2147483647 w 823"/>
                <a:gd name="T11" fmla="*/ 2147483647 h 1059"/>
                <a:gd name="T12" fmla="*/ 2147483647 w 823"/>
                <a:gd name="T13" fmla="*/ 2147483647 h 1059"/>
                <a:gd name="T14" fmla="*/ 2147483647 w 823"/>
                <a:gd name="T15" fmla="*/ 2147483647 h 1059"/>
                <a:gd name="T16" fmla="*/ 2147483647 w 823"/>
                <a:gd name="T17" fmla="*/ 2147483647 h 1059"/>
                <a:gd name="T18" fmla="*/ 2147483647 w 823"/>
                <a:gd name="T19" fmla="*/ 2147483647 h 1059"/>
                <a:gd name="T20" fmla="*/ 2147483647 w 823"/>
                <a:gd name="T21" fmla="*/ 2147483647 h 1059"/>
                <a:gd name="T22" fmla="*/ 2147483647 w 823"/>
                <a:gd name="T23" fmla="*/ 2147483647 h 1059"/>
                <a:gd name="T24" fmla="*/ 2147483647 w 823"/>
                <a:gd name="T25" fmla="*/ 2147483647 h 1059"/>
                <a:gd name="T26" fmla="*/ 2147483647 w 823"/>
                <a:gd name="T27" fmla="*/ 2147483647 h 1059"/>
                <a:gd name="T28" fmla="*/ 2147483647 w 823"/>
                <a:gd name="T29" fmla="*/ 2147483647 h 1059"/>
                <a:gd name="T30" fmla="*/ 2147483647 w 823"/>
                <a:gd name="T31" fmla="*/ 2147483647 h 1059"/>
                <a:gd name="T32" fmla="*/ 2147483647 w 823"/>
                <a:gd name="T33" fmla="*/ 2147483647 h 1059"/>
                <a:gd name="T34" fmla="*/ 2147483647 w 823"/>
                <a:gd name="T35" fmla="*/ 2147483647 h 1059"/>
                <a:gd name="T36" fmla="*/ 2147483647 w 823"/>
                <a:gd name="T37" fmla="*/ 2147483647 h 1059"/>
                <a:gd name="T38" fmla="*/ 2147483647 w 823"/>
                <a:gd name="T39" fmla="*/ 2147483647 h 1059"/>
                <a:gd name="T40" fmla="*/ 2147483647 w 823"/>
                <a:gd name="T41" fmla="*/ 2147483647 h 1059"/>
                <a:gd name="T42" fmla="*/ 2147483647 w 823"/>
                <a:gd name="T43" fmla="*/ 2147483647 h 1059"/>
                <a:gd name="T44" fmla="*/ 2147483647 w 823"/>
                <a:gd name="T45" fmla="*/ 2147483647 h 1059"/>
                <a:gd name="T46" fmla="*/ 2147483647 w 823"/>
                <a:gd name="T47" fmla="*/ 2147483647 h 1059"/>
                <a:gd name="T48" fmla="*/ 2147483647 w 823"/>
                <a:gd name="T49" fmla="*/ 2147483647 h 1059"/>
                <a:gd name="T50" fmla="*/ 2147483647 w 823"/>
                <a:gd name="T51" fmla="*/ 2147483647 h 1059"/>
                <a:gd name="T52" fmla="*/ 2147483647 w 823"/>
                <a:gd name="T53" fmla="*/ 2147483647 h 1059"/>
                <a:gd name="T54" fmla="*/ 2147483647 w 823"/>
                <a:gd name="T55" fmla="*/ 2147483647 h 1059"/>
                <a:gd name="T56" fmla="*/ 2147483647 w 823"/>
                <a:gd name="T57" fmla="*/ 2147483647 h 1059"/>
                <a:gd name="T58" fmla="*/ 2147483647 w 823"/>
                <a:gd name="T59" fmla="*/ 0 h 1059"/>
                <a:gd name="T60" fmla="*/ 2147483647 w 823"/>
                <a:gd name="T61" fmla="*/ 2147483647 h 1059"/>
                <a:gd name="T62" fmla="*/ 2147483647 w 823"/>
                <a:gd name="T63" fmla="*/ 2147483647 h 1059"/>
                <a:gd name="T64" fmla="*/ 2147483647 w 823"/>
                <a:gd name="T65" fmla="*/ 2147483647 h 1059"/>
                <a:gd name="T66" fmla="*/ 2147483647 w 823"/>
                <a:gd name="T67" fmla="*/ 2147483647 h 1059"/>
                <a:gd name="T68" fmla="*/ 2147483647 w 823"/>
                <a:gd name="T69" fmla="*/ 2147483647 h 1059"/>
                <a:gd name="T70" fmla="*/ 2147483647 w 823"/>
                <a:gd name="T71" fmla="*/ 2147483647 h 1059"/>
                <a:gd name="T72" fmla="*/ 2147483647 w 823"/>
                <a:gd name="T73" fmla="*/ 2147483647 h 1059"/>
                <a:gd name="T74" fmla="*/ 2147483647 w 823"/>
                <a:gd name="T75" fmla="*/ 2147483647 h 1059"/>
                <a:gd name="T76" fmla="*/ 2147483647 w 823"/>
                <a:gd name="T77" fmla="*/ 2147483647 h 1059"/>
                <a:gd name="T78" fmla="*/ 2147483647 w 823"/>
                <a:gd name="T79" fmla="*/ 2147483647 h 1059"/>
                <a:gd name="T80" fmla="*/ 2147483647 w 823"/>
                <a:gd name="T81" fmla="*/ 2147483647 h 1059"/>
                <a:gd name="T82" fmla="*/ 2147483647 w 823"/>
                <a:gd name="T83" fmla="*/ 2147483647 h 1059"/>
                <a:gd name="T84" fmla="*/ 2147483647 w 823"/>
                <a:gd name="T85" fmla="*/ 2147483647 h 1059"/>
                <a:gd name="T86" fmla="*/ 2147483647 w 823"/>
                <a:gd name="T87" fmla="*/ 2147483647 h 1059"/>
                <a:gd name="T88" fmla="*/ 2147483647 w 823"/>
                <a:gd name="T89" fmla="*/ 2147483647 h 1059"/>
                <a:gd name="T90" fmla="*/ 2147483647 w 823"/>
                <a:gd name="T91" fmla="*/ 2147483647 h 1059"/>
                <a:gd name="T92" fmla="*/ 2147483647 w 823"/>
                <a:gd name="T93" fmla="*/ 2147483647 h 1059"/>
                <a:gd name="T94" fmla="*/ 2147483647 w 823"/>
                <a:gd name="T95" fmla="*/ 2147483647 h 1059"/>
                <a:gd name="T96" fmla="*/ 2147483647 w 823"/>
                <a:gd name="T97" fmla="*/ 2147483647 h 1059"/>
                <a:gd name="T98" fmla="*/ 2147483647 w 823"/>
                <a:gd name="T99" fmla="*/ 2147483647 h 1059"/>
                <a:gd name="T100" fmla="*/ 2147483647 w 823"/>
                <a:gd name="T101" fmla="*/ 2147483647 h 1059"/>
                <a:gd name="T102" fmla="*/ 2147483647 w 823"/>
                <a:gd name="T103" fmla="*/ 2147483647 h 1059"/>
                <a:gd name="T104" fmla="*/ 2147483647 w 823"/>
                <a:gd name="T105" fmla="*/ 2147483647 h 1059"/>
                <a:gd name="T106" fmla="*/ 2147483647 w 823"/>
                <a:gd name="T107" fmla="*/ 2147483647 h 1059"/>
                <a:gd name="T108" fmla="*/ 2147483647 w 823"/>
                <a:gd name="T109" fmla="*/ 2147483647 h 1059"/>
                <a:gd name="T110" fmla="*/ 2147483647 w 823"/>
                <a:gd name="T111" fmla="*/ 2147483647 h 1059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823" h="1059">
                  <a:moveTo>
                    <a:pt x="289" y="1059"/>
                  </a:moveTo>
                  <a:lnTo>
                    <a:pt x="289" y="1059"/>
                  </a:lnTo>
                  <a:lnTo>
                    <a:pt x="256" y="1057"/>
                  </a:lnTo>
                  <a:lnTo>
                    <a:pt x="226" y="1053"/>
                  </a:lnTo>
                  <a:lnTo>
                    <a:pt x="197" y="1048"/>
                  </a:lnTo>
                  <a:lnTo>
                    <a:pt x="169" y="1040"/>
                  </a:lnTo>
                  <a:lnTo>
                    <a:pt x="144" y="1031"/>
                  </a:lnTo>
                  <a:lnTo>
                    <a:pt x="120" y="1018"/>
                  </a:lnTo>
                  <a:lnTo>
                    <a:pt x="98" y="1005"/>
                  </a:lnTo>
                  <a:lnTo>
                    <a:pt x="79" y="990"/>
                  </a:lnTo>
                  <a:lnTo>
                    <a:pt x="61" y="972"/>
                  </a:lnTo>
                  <a:lnTo>
                    <a:pt x="44" y="954"/>
                  </a:lnTo>
                  <a:lnTo>
                    <a:pt x="31" y="932"/>
                  </a:lnTo>
                  <a:lnTo>
                    <a:pt x="20" y="909"/>
                  </a:lnTo>
                  <a:lnTo>
                    <a:pt x="11" y="885"/>
                  </a:lnTo>
                  <a:lnTo>
                    <a:pt x="6" y="860"/>
                  </a:lnTo>
                  <a:lnTo>
                    <a:pt x="2" y="834"/>
                  </a:lnTo>
                  <a:lnTo>
                    <a:pt x="0" y="806"/>
                  </a:lnTo>
                  <a:lnTo>
                    <a:pt x="0" y="790"/>
                  </a:lnTo>
                  <a:lnTo>
                    <a:pt x="2" y="775"/>
                  </a:lnTo>
                  <a:lnTo>
                    <a:pt x="7" y="746"/>
                  </a:lnTo>
                  <a:lnTo>
                    <a:pt x="18" y="718"/>
                  </a:lnTo>
                  <a:lnTo>
                    <a:pt x="31" y="694"/>
                  </a:lnTo>
                  <a:lnTo>
                    <a:pt x="48" y="670"/>
                  </a:lnTo>
                  <a:lnTo>
                    <a:pt x="68" y="648"/>
                  </a:lnTo>
                  <a:lnTo>
                    <a:pt x="90" y="628"/>
                  </a:lnTo>
                  <a:lnTo>
                    <a:pt x="114" y="607"/>
                  </a:lnTo>
                  <a:lnTo>
                    <a:pt x="140" y="589"/>
                  </a:lnTo>
                  <a:lnTo>
                    <a:pt x="166" y="572"/>
                  </a:lnTo>
                  <a:lnTo>
                    <a:pt x="195" y="558"/>
                  </a:lnTo>
                  <a:lnTo>
                    <a:pt x="225" y="541"/>
                  </a:lnTo>
                  <a:lnTo>
                    <a:pt x="284" y="513"/>
                  </a:lnTo>
                  <a:lnTo>
                    <a:pt x="341" y="488"/>
                  </a:lnTo>
                  <a:lnTo>
                    <a:pt x="409" y="458"/>
                  </a:lnTo>
                  <a:lnTo>
                    <a:pt x="433" y="447"/>
                  </a:lnTo>
                  <a:lnTo>
                    <a:pt x="468" y="432"/>
                  </a:lnTo>
                  <a:lnTo>
                    <a:pt x="497" y="418"/>
                  </a:lnTo>
                  <a:lnTo>
                    <a:pt x="519" y="403"/>
                  </a:lnTo>
                  <a:lnTo>
                    <a:pt x="528" y="394"/>
                  </a:lnTo>
                  <a:lnTo>
                    <a:pt x="536" y="386"/>
                  </a:lnTo>
                  <a:lnTo>
                    <a:pt x="541" y="377"/>
                  </a:lnTo>
                  <a:lnTo>
                    <a:pt x="547" y="366"/>
                  </a:lnTo>
                  <a:lnTo>
                    <a:pt x="552" y="353"/>
                  </a:lnTo>
                  <a:lnTo>
                    <a:pt x="554" y="340"/>
                  </a:lnTo>
                  <a:lnTo>
                    <a:pt x="558" y="307"/>
                  </a:lnTo>
                  <a:lnTo>
                    <a:pt x="560" y="267"/>
                  </a:lnTo>
                  <a:lnTo>
                    <a:pt x="560" y="245"/>
                  </a:lnTo>
                  <a:lnTo>
                    <a:pt x="558" y="224"/>
                  </a:lnTo>
                  <a:lnTo>
                    <a:pt x="554" y="206"/>
                  </a:lnTo>
                  <a:lnTo>
                    <a:pt x="550" y="188"/>
                  </a:lnTo>
                  <a:lnTo>
                    <a:pt x="545" y="173"/>
                  </a:lnTo>
                  <a:lnTo>
                    <a:pt x="538" y="158"/>
                  </a:lnTo>
                  <a:lnTo>
                    <a:pt x="528" y="145"/>
                  </a:lnTo>
                  <a:lnTo>
                    <a:pt x="519" y="132"/>
                  </a:lnTo>
                  <a:lnTo>
                    <a:pt x="508" y="123"/>
                  </a:lnTo>
                  <a:lnTo>
                    <a:pt x="497" y="114"/>
                  </a:lnTo>
                  <a:lnTo>
                    <a:pt x="484" y="106"/>
                  </a:lnTo>
                  <a:lnTo>
                    <a:pt x="469" y="99"/>
                  </a:lnTo>
                  <a:lnTo>
                    <a:pt x="453" y="95"/>
                  </a:lnTo>
                  <a:lnTo>
                    <a:pt x="436" y="92"/>
                  </a:lnTo>
                  <a:lnTo>
                    <a:pt x="418" y="90"/>
                  </a:lnTo>
                  <a:lnTo>
                    <a:pt x="398" y="88"/>
                  </a:lnTo>
                  <a:lnTo>
                    <a:pt x="379" y="90"/>
                  </a:lnTo>
                  <a:lnTo>
                    <a:pt x="361" y="92"/>
                  </a:lnTo>
                  <a:lnTo>
                    <a:pt x="346" y="94"/>
                  </a:lnTo>
                  <a:lnTo>
                    <a:pt x="331" y="99"/>
                  </a:lnTo>
                  <a:lnTo>
                    <a:pt x="319" y="103"/>
                  </a:lnTo>
                  <a:lnTo>
                    <a:pt x="307" y="110"/>
                  </a:lnTo>
                  <a:lnTo>
                    <a:pt x="298" y="116"/>
                  </a:lnTo>
                  <a:lnTo>
                    <a:pt x="289" y="123"/>
                  </a:lnTo>
                  <a:lnTo>
                    <a:pt x="274" y="140"/>
                  </a:lnTo>
                  <a:lnTo>
                    <a:pt x="261" y="160"/>
                  </a:lnTo>
                  <a:lnTo>
                    <a:pt x="252" y="180"/>
                  </a:lnTo>
                  <a:lnTo>
                    <a:pt x="243" y="200"/>
                  </a:lnTo>
                  <a:lnTo>
                    <a:pt x="226" y="235"/>
                  </a:lnTo>
                  <a:lnTo>
                    <a:pt x="217" y="252"/>
                  </a:lnTo>
                  <a:lnTo>
                    <a:pt x="206" y="265"/>
                  </a:lnTo>
                  <a:lnTo>
                    <a:pt x="191" y="278"/>
                  </a:lnTo>
                  <a:lnTo>
                    <a:pt x="184" y="283"/>
                  </a:lnTo>
                  <a:lnTo>
                    <a:pt x="175" y="287"/>
                  </a:lnTo>
                  <a:lnTo>
                    <a:pt x="164" y="291"/>
                  </a:lnTo>
                  <a:lnTo>
                    <a:pt x="153" y="294"/>
                  </a:lnTo>
                  <a:lnTo>
                    <a:pt x="142" y="296"/>
                  </a:lnTo>
                  <a:lnTo>
                    <a:pt x="129" y="296"/>
                  </a:lnTo>
                  <a:lnTo>
                    <a:pt x="107" y="294"/>
                  </a:lnTo>
                  <a:lnTo>
                    <a:pt x="88" y="291"/>
                  </a:lnTo>
                  <a:lnTo>
                    <a:pt x="72" y="283"/>
                  </a:lnTo>
                  <a:lnTo>
                    <a:pt x="59" y="272"/>
                  </a:lnTo>
                  <a:lnTo>
                    <a:pt x="48" y="261"/>
                  </a:lnTo>
                  <a:lnTo>
                    <a:pt x="41" y="245"/>
                  </a:lnTo>
                  <a:lnTo>
                    <a:pt x="35" y="228"/>
                  </a:lnTo>
                  <a:lnTo>
                    <a:pt x="33" y="208"/>
                  </a:lnTo>
                  <a:lnTo>
                    <a:pt x="33" y="195"/>
                  </a:lnTo>
                  <a:lnTo>
                    <a:pt x="35" y="182"/>
                  </a:lnTo>
                  <a:lnTo>
                    <a:pt x="39" y="169"/>
                  </a:lnTo>
                  <a:lnTo>
                    <a:pt x="42" y="158"/>
                  </a:lnTo>
                  <a:lnTo>
                    <a:pt x="48" y="147"/>
                  </a:lnTo>
                  <a:lnTo>
                    <a:pt x="53" y="136"/>
                  </a:lnTo>
                  <a:lnTo>
                    <a:pt x="68" y="114"/>
                  </a:lnTo>
                  <a:lnTo>
                    <a:pt x="87" y="95"/>
                  </a:lnTo>
                  <a:lnTo>
                    <a:pt x="109" y="79"/>
                  </a:lnTo>
                  <a:lnTo>
                    <a:pt x="134" y="62"/>
                  </a:lnTo>
                  <a:lnTo>
                    <a:pt x="162" y="49"/>
                  </a:lnTo>
                  <a:lnTo>
                    <a:pt x="191" y="36"/>
                  </a:lnTo>
                  <a:lnTo>
                    <a:pt x="225" y="27"/>
                  </a:lnTo>
                  <a:lnTo>
                    <a:pt x="258" y="18"/>
                  </a:lnTo>
                  <a:lnTo>
                    <a:pt x="293" y="11"/>
                  </a:lnTo>
                  <a:lnTo>
                    <a:pt x="330" y="5"/>
                  </a:lnTo>
                  <a:lnTo>
                    <a:pt x="366" y="2"/>
                  </a:lnTo>
                  <a:lnTo>
                    <a:pt x="405" y="0"/>
                  </a:lnTo>
                  <a:lnTo>
                    <a:pt x="444" y="0"/>
                  </a:lnTo>
                  <a:lnTo>
                    <a:pt x="481" y="0"/>
                  </a:lnTo>
                  <a:lnTo>
                    <a:pt x="515" y="2"/>
                  </a:lnTo>
                  <a:lnTo>
                    <a:pt x="549" y="5"/>
                  </a:lnTo>
                  <a:lnTo>
                    <a:pt x="578" y="11"/>
                  </a:lnTo>
                  <a:lnTo>
                    <a:pt x="606" y="16"/>
                  </a:lnTo>
                  <a:lnTo>
                    <a:pt x="631" y="25"/>
                  </a:lnTo>
                  <a:lnTo>
                    <a:pt x="654" y="35"/>
                  </a:lnTo>
                  <a:lnTo>
                    <a:pt x="674" y="46"/>
                  </a:lnTo>
                  <a:lnTo>
                    <a:pt x="692" y="59"/>
                  </a:lnTo>
                  <a:lnTo>
                    <a:pt x="707" y="71"/>
                  </a:lnTo>
                  <a:lnTo>
                    <a:pt x="720" y="86"/>
                  </a:lnTo>
                  <a:lnTo>
                    <a:pt x="731" y="105"/>
                  </a:lnTo>
                  <a:lnTo>
                    <a:pt x="738" y="123"/>
                  </a:lnTo>
                  <a:lnTo>
                    <a:pt x="746" y="141"/>
                  </a:lnTo>
                  <a:lnTo>
                    <a:pt x="749" y="164"/>
                  </a:lnTo>
                  <a:lnTo>
                    <a:pt x="749" y="188"/>
                  </a:lnTo>
                  <a:lnTo>
                    <a:pt x="749" y="694"/>
                  </a:lnTo>
                  <a:lnTo>
                    <a:pt x="749" y="779"/>
                  </a:lnTo>
                  <a:lnTo>
                    <a:pt x="753" y="821"/>
                  </a:lnTo>
                  <a:lnTo>
                    <a:pt x="757" y="862"/>
                  </a:lnTo>
                  <a:lnTo>
                    <a:pt x="764" y="902"/>
                  </a:lnTo>
                  <a:lnTo>
                    <a:pt x="768" y="920"/>
                  </a:lnTo>
                  <a:lnTo>
                    <a:pt x="775" y="939"/>
                  </a:lnTo>
                  <a:lnTo>
                    <a:pt x="781" y="955"/>
                  </a:lnTo>
                  <a:lnTo>
                    <a:pt x="790" y="972"/>
                  </a:lnTo>
                  <a:lnTo>
                    <a:pt x="799" y="989"/>
                  </a:lnTo>
                  <a:lnTo>
                    <a:pt x="810" y="1003"/>
                  </a:lnTo>
                  <a:lnTo>
                    <a:pt x="823" y="1022"/>
                  </a:lnTo>
                  <a:lnTo>
                    <a:pt x="589" y="1036"/>
                  </a:lnTo>
                  <a:lnTo>
                    <a:pt x="587" y="1027"/>
                  </a:lnTo>
                  <a:lnTo>
                    <a:pt x="578" y="983"/>
                  </a:lnTo>
                  <a:lnTo>
                    <a:pt x="571" y="946"/>
                  </a:lnTo>
                  <a:lnTo>
                    <a:pt x="567" y="920"/>
                  </a:lnTo>
                  <a:lnTo>
                    <a:pt x="563" y="909"/>
                  </a:lnTo>
                  <a:lnTo>
                    <a:pt x="562" y="902"/>
                  </a:lnTo>
                  <a:lnTo>
                    <a:pt x="560" y="904"/>
                  </a:lnTo>
                  <a:lnTo>
                    <a:pt x="538" y="935"/>
                  </a:lnTo>
                  <a:lnTo>
                    <a:pt x="515" y="963"/>
                  </a:lnTo>
                  <a:lnTo>
                    <a:pt x="492" y="990"/>
                  </a:lnTo>
                  <a:lnTo>
                    <a:pt x="477" y="1001"/>
                  </a:lnTo>
                  <a:lnTo>
                    <a:pt x="462" y="1013"/>
                  </a:lnTo>
                  <a:lnTo>
                    <a:pt x="447" y="1022"/>
                  </a:lnTo>
                  <a:lnTo>
                    <a:pt x="431" y="1031"/>
                  </a:lnTo>
                  <a:lnTo>
                    <a:pt x="412" y="1040"/>
                  </a:lnTo>
                  <a:lnTo>
                    <a:pt x="390" y="1046"/>
                  </a:lnTo>
                  <a:lnTo>
                    <a:pt x="368" y="1051"/>
                  </a:lnTo>
                  <a:lnTo>
                    <a:pt x="344" y="1055"/>
                  </a:lnTo>
                  <a:lnTo>
                    <a:pt x="319" y="1057"/>
                  </a:lnTo>
                  <a:lnTo>
                    <a:pt x="289" y="1059"/>
                  </a:lnTo>
                  <a:close/>
                  <a:moveTo>
                    <a:pt x="560" y="486"/>
                  </a:moveTo>
                  <a:lnTo>
                    <a:pt x="457" y="536"/>
                  </a:lnTo>
                  <a:lnTo>
                    <a:pt x="400" y="563"/>
                  </a:lnTo>
                  <a:lnTo>
                    <a:pt x="350" y="589"/>
                  </a:lnTo>
                  <a:lnTo>
                    <a:pt x="307" y="615"/>
                  </a:lnTo>
                  <a:lnTo>
                    <a:pt x="289" y="626"/>
                  </a:lnTo>
                  <a:lnTo>
                    <a:pt x="272" y="639"/>
                  </a:lnTo>
                  <a:lnTo>
                    <a:pt x="260" y="652"/>
                  </a:lnTo>
                  <a:lnTo>
                    <a:pt x="247" y="666"/>
                  </a:lnTo>
                  <a:lnTo>
                    <a:pt x="236" y="681"/>
                  </a:lnTo>
                  <a:lnTo>
                    <a:pt x="226" y="696"/>
                  </a:lnTo>
                  <a:lnTo>
                    <a:pt x="221" y="712"/>
                  </a:lnTo>
                  <a:lnTo>
                    <a:pt x="215" y="731"/>
                  </a:lnTo>
                  <a:lnTo>
                    <a:pt x="214" y="749"/>
                  </a:lnTo>
                  <a:lnTo>
                    <a:pt x="212" y="771"/>
                  </a:lnTo>
                  <a:lnTo>
                    <a:pt x="214" y="788"/>
                  </a:lnTo>
                  <a:lnTo>
                    <a:pt x="215" y="803"/>
                  </a:lnTo>
                  <a:lnTo>
                    <a:pt x="217" y="817"/>
                  </a:lnTo>
                  <a:lnTo>
                    <a:pt x="223" y="830"/>
                  </a:lnTo>
                  <a:lnTo>
                    <a:pt x="228" y="843"/>
                  </a:lnTo>
                  <a:lnTo>
                    <a:pt x="236" y="856"/>
                  </a:lnTo>
                  <a:lnTo>
                    <a:pt x="245" y="865"/>
                  </a:lnTo>
                  <a:lnTo>
                    <a:pt x="254" y="876"/>
                  </a:lnTo>
                  <a:lnTo>
                    <a:pt x="265" y="884"/>
                  </a:lnTo>
                  <a:lnTo>
                    <a:pt x="276" y="891"/>
                  </a:lnTo>
                  <a:lnTo>
                    <a:pt x="289" y="898"/>
                  </a:lnTo>
                  <a:lnTo>
                    <a:pt x="304" y="902"/>
                  </a:lnTo>
                  <a:lnTo>
                    <a:pt x="319" y="908"/>
                  </a:lnTo>
                  <a:lnTo>
                    <a:pt x="335" y="909"/>
                  </a:lnTo>
                  <a:lnTo>
                    <a:pt x="353" y="911"/>
                  </a:lnTo>
                  <a:lnTo>
                    <a:pt x="372" y="913"/>
                  </a:lnTo>
                  <a:lnTo>
                    <a:pt x="396" y="911"/>
                  </a:lnTo>
                  <a:lnTo>
                    <a:pt x="416" y="908"/>
                  </a:lnTo>
                  <a:lnTo>
                    <a:pt x="436" y="900"/>
                  </a:lnTo>
                  <a:lnTo>
                    <a:pt x="457" y="893"/>
                  </a:lnTo>
                  <a:lnTo>
                    <a:pt x="473" y="882"/>
                  </a:lnTo>
                  <a:lnTo>
                    <a:pt x="488" y="871"/>
                  </a:lnTo>
                  <a:lnTo>
                    <a:pt x="503" y="856"/>
                  </a:lnTo>
                  <a:lnTo>
                    <a:pt x="514" y="841"/>
                  </a:lnTo>
                  <a:lnTo>
                    <a:pt x="525" y="825"/>
                  </a:lnTo>
                  <a:lnTo>
                    <a:pt x="534" y="806"/>
                  </a:lnTo>
                  <a:lnTo>
                    <a:pt x="543" y="788"/>
                  </a:lnTo>
                  <a:lnTo>
                    <a:pt x="549" y="768"/>
                  </a:lnTo>
                  <a:lnTo>
                    <a:pt x="554" y="747"/>
                  </a:lnTo>
                  <a:lnTo>
                    <a:pt x="558" y="727"/>
                  </a:lnTo>
                  <a:lnTo>
                    <a:pt x="560" y="705"/>
                  </a:lnTo>
                  <a:lnTo>
                    <a:pt x="560" y="685"/>
                  </a:lnTo>
                  <a:lnTo>
                    <a:pt x="560" y="486"/>
                  </a:lnTo>
                  <a:close/>
                </a:path>
              </a:pathLst>
            </a:custGeom>
            <a:solidFill>
              <a:srgbClr val="00457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blackGray">
            <a:xfrm>
              <a:off x="8656896" y="408750"/>
              <a:ext cx="107254" cy="137369"/>
            </a:xfrm>
            <a:custGeom>
              <a:avLst/>
              <a:gdLst>
                <a:gd name="T0" fmla="*/ 2147483647 w 823"/>
                <a:gd name="T1" fmla="*/ 2147483647 h 1059"/>
                <a:gd name="T2" fmla="*/ 2147483647 w 823"/>
                <a:gd name="T3" fmla="*/ 2147483647 h 1059"/>
                <a:gd name="T4" fmla="*/ 2147483647 w 823"/>
                <a:gd name="T5" fmla="*/ 2147483647 h 1059"/>
                <a:gd name="T6" fmla="*/ 2147483647 w 823"/>
                <a:gd name="T7" fmla="*/ 2147483647 h 1059"/>
                <a:gd name="T8" fmla="*/ 2147483647 w 823"/>
                <a:gd name="T9" fmla="*/ 2147483647 h 1059"/>
                <a:gd name="T10" fmla="*/ 0 w 823"/>
                <a:gd name="T11" fmla="*/ 2147483647 h 1059"/>
                <a:gd name="T12" fmla="*/ 2147483647 w 823"/>
                <a:gd name="T13" fmla="*/ 2147483647 h 1059"/>
                <a:gd name="T14" fmla="*/ 2147483647 w 823"/>
                <a:gd name="T15" fmla="*/ 2147483647 h 1059"/>
                <a:gd name="T16" fmla="*/ 2147483647 w 823"/>
                <a:gd name="T17" fmla="*/ 2147483647 h 1059"/>
                <a:gd name="T18" fmla="*/ 2147483647 w 823"/>
                <a:gd name="T19" fmla="*/ 2147483647 h 1059"/>
                <a:gd name="T20" fmla="*/ 2147483647 w 823"/>
                <a:gd name="T21" fmla="*/ 2147483647 h 1059"/>
                <a:gd name="T22" fmla="*/ 2147483647 w 823"/>
                <a:gd name="T23" fmla="*/ 2147483647 h 1059"/>
                <a:gd name="T24" fmla="*/ 2147483647 w 823"/>
                <a:gd name="T25" fmla="*/ 2147483647 h 1059"/>
                <a:gd name="T26" fmla="*/ 2147483647 w 823"/>
                <a:gd name="T27" fmla="*/ 2147483647 h 1059"/>
                <a:gd name="T28" fmla="*/ 2147483647 w 823"/>
                <a:gd name="T29" fmla="*/ 2147483647 h 1059"/>
                <a:gd name="T30" fmla="*/ 2147483647 w 823"/>
                <a:gd name="T31" fmla="*/ 2147483647 h 1059"/>
                <a:gd name="T32" fmla="*/ 2147483647 w 823"/>
                <a:gd name="T33" fmla="*/ 2147483647 h 1059"/>
                <a:gd name="T34" fmla="*/ 2147483647 w 823"/>
                <a:gd name="T35" fmla="*/ 2147483647 h 1059"/>
                <a:gd name="T36" fmla="*/ 2147483647 w 823"/>
                <a:gd name="T37" fmla="*/ 2147483647 h 1059"/>
                <a:gd name="T38" fmla="*/ 2147483647 w 823"/>
                <a:gd name="T39" fmla="*/ 2147483647 h 1059"/>
                <a:gd name="T40" fmla="*/ 2147483647 w 823"/>
                <a:gd name="T41" fmla="*/ 2147483647 h 1059"/>
                <a:gd name="T42" fmla="*/ 2147483647 w 823"/>
                <a:gd name="T43" fmla="*/ 2147483647 h 1059"/>
                <a:gd name="T44" fmla="*/ 2147483647 w 823"/>
                <a:gd name="T45" fmla="*/ 2147483647 h 1059"/>
                <a:gd name="T46" fmla="*/ 2147483647 w 823"/>
                <a:gd name="T47" fmla="*/ 2147483647 h 1059"/>
                <a:gd name="T48" fmla="*/ 2147483647 w 823"/>
                <a:gd name="T49" fmla="*/ 2147483647 h 1059"/>
                <a:gd name="T50" fmla="*/ 2147483647 w 823"/>
                <a:gd name="T51" fmla="*/ 2147483647 h 1059"/>
                <a:gd name="T52" fmla="*/ 2147483647 w 823"/>
                <a:gd name="T53" fmla="*/ 2147483647 h 1059"/>
                <a:gd name="T54" fmla="*/ 2147483647 w 823"/>
                <a:gd name="T55" fmla="*/ 2147483647 h 1059"/>
                <a:gd name="T56" fmla="*/ 2147483647 w 823"/>
                <a:gd name="T57" fmla="*/ 2147483647 h 1059"/>
                <a:gd name="T58" fmla="*/ 2147483647 w 823"/>
                <a:gd name="T59" fmla="*/ 2147483647 h 1059"/>
                <a:gd name="T60" fmla="*/ 2147483647 w 823"/>
                <a:gd name="T61" fmla="*/ 2147483647 h 1059"/>
                <a:gd name="T62" fmla="*/ 2147483647 w 823"/>
                <a:gd name="T63" fmla="*/ 2147483647 h 1059"/>
                <a:gd name="T64" fmla="*/ 2147483647 w 823"/>
                <a:gd name="T65" fmla="*/ 2147483647 h 1059"/>
                <a:gd name="T66" fmla="*/ 2147483647 w 823"/>
                <a:gd name="T67" fmla="*/ 2147483647 h 1059"/>
                <a:gd name="T68" fmla="*/ 2147483647 w 823"/>
                <a:gd name="T69" fmla="*/ 2147483647 h 1059"/>
                <a:gd name="T70" fmla="*/ 2147483647 w 823"/>
                <a:gd name="T71" fmla="*/ 2147483647 h 1059"/>
                <a:gd name="T72" fmla="*/ 2147483647 w 823"/>
                <a:gd name="T73" fmla="*/ 2147483647 h 1059"/>
                <a:gd name="T74" fmla="*/ 2147483647 w 823"/>
                <a:gd name="T75" fmla="*/ 2147483647 h 1059"/>
                <a:gd name="T76" fmla="*/ 2147483647 w 823"/>
                <a:gd name="T77" fmla="*/ 2147483647 h 1059"/>
                <a:gd name="T78" fmla="*/ 2147483647 w 823"/>
                <a:gd name="T79" fmla="*/ 0 h 1059"/>
                <a:gd name="T80" fmla="*/ 2147483647 w 823"/>
                <a:gd name="T81" fmla="*/ 2147483647 h 1059"/>
                <a:gd name="T82" fmla="*/ 2147483647 w 823"/>
                <a:gd name="T83" fmla="*/ 2147483647 h 1059"/>
                <a:gd name="T84" fmla="*/ 2147483647 w 823"/>
                <a:gd name="T85" fmla="*/ 2147483647 h 1059"/>
                <a:gd name="T86" fmla="*/ 2147483647 w 823"/>
                <a:gd name="T87" fmla="*/ 2147483647 h 1059"/>
                <a:gd name="T88" fmla="*/ 2147483647 w 823"/>
                <a:gd name="T89" fmla="*/ 2147483647 h 1059"/>
                <a:gd name="T90" fmla="*/ 2147483647 w 823"/>
                <a:gd name="T91" fmla="*/ 2147483647 h 1059"/>
                <a:gd name="T92" fmla="*/ 2147483647 w 823"/>
                <a:gd name="T93" fmla="*/ 2147483647 h 1059"/>
                <a:gd name="T94" fmla="*/ 2147483647 w 823"/>
                <a:gd name="T95" fmla="*/ 2147483647 h 1059"/>
                <a:gd name="T96" fmla="*/ 2147483647 w 823"/>
                <a:gd name="T97" fmla="*/ 2147483647 h 1059"/>
                <a:gd name="T98" fmla="*/ 2147483647 w 823"/>
                <a:gd name="T99" fmla="*/ 2147483647 h 1059"/>
                <a:gd name="T100" fmla="*/ 2147483647 w 823"/>
                <a:gd name="T101" fmla="*/ 2147483647 h 1059"/>
                <a:gd name="T102" fmla="*/ 2147483647 w 823"/>
                <a:gd name="T103" fmla="*/ 2147483647 h 1059"/>
                <a:gd name="T104" fmla="*/ 2147483647 w 823"/>
                <a:gd name="T105" fmla="*/ 2147483647 h 1059"/>
                <a:gd name="T106" fmla="*/ 2147483647 w 823"/>
                <a:gd name="T107" fmla="*/ 2147483647 h 1059"/>
                <a:gd name="T108" fmla="*/ 2147483647 w 823"/>
                <a:gd name="T109" fmla="*/ 2147483647 h 1059"/>
                <a:gd name="T110" fmla="*/ 2147483647 w 823"/>
                <a:gd name="T111" fmla="*/ 2147483647 h 1059"/>
                <a:gd name="T112" fmla="*/ 2147483647 w 823"/>
                <a:gd name="T113" fmla="*/ 2147483647 h 1059"/>
                <a:gd name="T114" fmla="*/ 2147483647 w 823"/>
                <a:gd name="T115" fmla="*/ 2147483647 h 1059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823" h="1059">
                  <a:moveTo>
                    <a:pt x="289" y="1059"/>
                  </a:moveTo>
                  <a:lnTo>
                    <a:pt x="289" y="1059"/>
                  </a:lnTo>
                  <a:lnTo>
                    <a:pt x="256" y="1057"/>
                  </a:lnTo>
                  <a:lnTo>
                    <a:pt x="226" y="1053"/>
                  </a:lnTo>
                  <a:lnTo>
                    <a:pt x="197" y="1048"/>
                  </a:lnTo>
                  <a:lnTo>
                    <a:pt x="169" y="1040"/>
                  </a:lnTo>
                  <a:lnTo>
                    <a:pt x="144" y="1031"/>
                  </a:lnTo>
                  <a:lnTo>
                    <a:pt x="120" y="1018"/>
                  </a:lnTo>
                  <a:lnTo>
                    <a:pt x="98" y="1005"/>
                  </a:lnTo>
                  <a:lnTo>
                    <a:pt x="79" y="990"/>
                  </a:lnTo>
                  <a:lnTo>
                    <a:pt x="61" y="972"/>
                  </a:lnTo>
                  <a:lnTo>
                    <a:pt x="44" y="954"/>
                  </a:lnTo>
                  <a:lnTo>
                    <a:pt x="31" y="932"/>
                  </a:lnTo>
                  <a:lnTo>
                    <a:pt x="20" y="909"/>
                  </a:lnTo>
                  <a:lnTo>
                    <a:pt x="11" y="885"/>
                  </a:lnTo>
                  <a:lnTo>
                    <a:pt x="6" y="860"/>
                  </a:lnTo>
                  <a:lnTo>
                    <a:pt x="2" y="834"/>
                  </a:lnTo>
                  <a:lnTo>
                    <a:pt x="0" y="806"/>
                  </a:lnTo>
                  <a:lnTo>
                    <a:pt x="0" y="790"/>
                  </a:lnTo>
                  <a:lnTo>
                    <a:pt x="2" y="775"/>
                  </a:lnTo>
                  <a:lnTo>
                    <a:pt x="7" y="746"/>
                  </a:lnTo>
                  <a:lnTo>
                    <a:pt x="18" y="718"/>
                  </a:lnTo>
                  <a:lnTo>
                    <a:pt x="31" y="694"/>
                  </a:lnTo>
                  <a:lnTo>
                    <a:pt x="48" y="670"/>
                  </a:lnTo>
                  <a:lnTo>
                    <a:pt x="68" y="648"/>
                  </a:lnTo>
                  <a:lnTo>
                    <a:pt x="90" y="628"/>
                  </a:lnTo>
                  <a:lnTo>
                    <a:pt x="114" y="607"/>
                  </a:lnTo>
                  <a:lnTo>
                    <a:pt x="140" y="589"/>
                  </a:lnTo>
                  <a:lnTo>
                    <a:pt x="166" y="572"/>
                  </a:lnTo>
                  <a:lnTo>
                    <a:pt x="195" y="558"/>
                  </a:lnTo>
                  <a:lnTo>
                    <a:pt x="225" y="541"/>
                  </a:lnTo>
                  <a:lnTo>
                    <a:pt x="284" y="513"/>
                  </a:lnTo>
                  <a:lnTo>
                    <a:pt x="341" y="488"/>
                  </a:lnTo>
                  <a:lnTo>
                    <a:pt x="409" y="458"/>
                  </a:lnTo>
                  <a:lnTo>
                    <a:pt x="433" y="447"/>
                  </a:lnTo>
                  <a:lnTo>
                    <a:pt x="468" y="432"/>
                  </a:lnTo>
                  <a:lnTo>
                    <a:pt x="497" y="418"/>
                  </a:lnTo>
                  <a:lnTo>
                    <a:pt x="519" y="403"/>
                  </a:lnTo>
                  <a:lnTo>
                    <a:pt x="528" y="394"/>
                  </a:lnTo>
                  <a:lnTo>
                    <a:pt x="536" y="386"/>
                  </a:lnTo>
                  <a:lnTo>
                    <a:pt x="541" y="377"/>
                  </a:lnTo>
                  <a:lnTo>
                    <a:pt x="547" y="366"/>
                  </a:lnTo>
                  <a:lnTo>
                    <a:pt x="552" y="353"/>
                  </a:lnTo>
                  <a:lnTo>
                    <a:pt x="554" y="340"/>
                  </a:lnTo>
                  <a:lnTo>
                    <a:pt x="558" y="307"/>
                  </a:lnTo>
                  <a:lnTo>
                    <a:pt x="560" y="267"/>
                  </a:lnTo>
                  <a:lnTo>
                    <a:pt x="560" y="245"/>
                  </a:lnTo>
                  <a:lnTo>
                    <a:pt x="558" y="224"/>
                  </a:lnTo>
                  <a:lnTo>
                    <a:pt x="554" y="206"/>
                  </a:lnTo>
                  <a:lnTo>
                    <a:pt x="550" y="188"/>
                  </a:lnTo>
                  <a:lnTo>
                    <a:pt x="545" y="173"/>
                  </a:lnTo>
                  <a:lnTo>
                    <a:pt x="538" y="158"/>
                  </a:lnTo>
                  <a:lnTo>
                    <a:pt x="528" y="145"/>
                  </a:lnTo>
                  <a:lnTo>
                    <a:pt x="519" y="132"/>
                  </a:lnTo>
                  <a:lnTo>
                    <a:pt x="508" y="123"/>
                  </a:lnTo>
                  <a:lnTo>
                    <a:pt x="497" y="114"/>
                  </a:lnTo>
                  <a:lnTo>
                    <a:pt x="484" y="106"/>
                  </a:lnTo>
                  <a:lnTo>
                    <a:pt x="469" y="99"/>
                  </a:lnTo>
                  <a:lnTo>
                    <a:pt x="453" y="95"/>
                  </a:lnTo>
                  <a:lnTo>
                    <a:pt x="436" y="92"/>
                  </a:lnTo>
                  <a:lnTo>
                    <a:pt x="418" y="90"/>
                  </a:lnTo>
                  <a:lnTo>
                    <a:pt x="398" y="88"/>
                  </a:lnTo>
                  <a:lnTo>
                    <a:pt x="379" y="90"/>
                  </a:lnTo>
                  <a:lnTo>
                    <a:pt x="361" y="92"/>
                  </a:lnTo>
                  <a:lnTo>
                    <a:pt x="346" y="94"/>
                  </a:lnTo>
                  <a:lnTo>
                    <a:pt x="331" y="99"/>
                  </a:lnTo>
                  <a:lnTo>
                    <a:pt x="319" y="103"/>
                  </a:lnTo>
                  <a:lnTo>
                    <a:pt x="307" y="110"/>
                  </a:lnTo>
                  <a:lnTo>
                    <a:pt x="298" y="116"/>
                  </a:lnTo>
                  <a:lnTo>
                    <a:pt x="289" y="123"/>
                  </a:lnTo>
                  <a:lnTo>
                    <a:pt x="274" y="140"/>
                  </a:lnTo>
                  <a:lnTo>
                    <a:pt x="261" y="160"/>
                  </a:lnTo>
                  <a:lnTo>
                    <a:pt x="252" y="180"/>
                  </a:lnTo>
                  <a:lnTo>
                    <a:pt x="243" y="200"/>
                  </a:lnTo>
                  <a:lnTo>
                    <a:pt x="226" y="235"/>
                  </a:lnTo>
                  <a:lnTo>
                    <a:pt x="217" y="252"/>
                  </a:lnTo>
                  <a:lnTo>
                    <a:pt x="206" y="265"/>
                  </a:lnTo>
                  <a:lnTo>
                    <a:pt x="191" y="278"/>
                  </a:lnTo>
                  <a:lnTo>
                    <a:pt x="184" y="283"/>
                  </a:lnTo>
                  <a:lnTo>
                    <a:pt x="175" y="287"/>
                  </a:lnTo>
                  <a:lnTo>
                    <a:pt x="164" y="291"/>
                  </a:lnTo>
                  <a:lnTo>
                    <a:pt x="153" y="294"/>
                  </a:lnTo>
                  <a:lnTo>
                    <a:pt x="142" y="296"/>
                  </a:lnTo>
                  <a:lnTo>
                    <a:pt x="129" y="296"/>
                  </a:lnTo>
                  <a:lnTo>
                    <a:pt x="107" y="294"/>
                  </a:lnTo>
                  <a:lnTo>
                    <a:pt x="88" y="291"/>
                  </a:lnTo>
                  <a:lnTo>
                    <a:pt x="72" y="283"/>
                  </a:lnTo>
                  <a:lnTo>
                    <a:pt x="59" y="272"/>
                  </a:lnTo>
                  <a:lnTo>
                    <a:pt x="48" y="261"/>
                  </a:lnTo>
                  <a:lnTo>
                    <a:pt x="41" y="245"/>
                  </a:lnTo>
                  <a:lnTo>
                    <a:pt x="35" y="228"/>
                  </a:lnTo>
                  <a:lnTo>
                    <a:pt x="33" y="208"/>
                  </a:lnTo>
                  <a:lnTo>
                    <a:pt x="33" y="195"/>
                  </a:lnTo>
                  <a:lnTo>
                    <a:pt x="35" y="182"/>
                  </a:lnTo>
                  <a:lnTo>
                    <a:pt x="39" y="169"/>
                  </a:lnTo>
                  <a:lnTo>
                    <a:pt x="42" y="158"/>
                  </a:lnTo>
                  <a:lnTo>
                    <a:pt x="48" y="147"/>
                  </a:lnTo>
                  <a:lnTo>
                    <a:pt x="53" y="136"/>
                  </a:lnTo>
                  <a:lnTo>
                    <a:pt x="68" y="114"/>
                  </a:lnTo>
                  <a:lnTo>
                    <a:pt x="87" y="95"/>
                  </a:lnTo>
                  <a:lnTo>
                    <a:pt x="109" y="79"/>
                  </a:lnTo>
                  <a:lnTo>
                    <a:pt x="134" y="62"/>
                  </a:lnTo>
                  <a:lnTo>
                    <a:pt x="162" y="49"/>
                  </a:lnTo>
                  <a:lnTo>
                    <a:pt x="191" y="36"/>
                  </a:lnTo>
                  <a:lnTo>
                    <a:pt x="225" y="27"/>
                  </a:lnTo>
                  <a:lnTo>
                    <a:pt x="258" y="18"/>
                  </a:lnTo>
                  <a:lnTo>
                    <a:pt x="293" y="11"/>
                  </a:lnTo>
                  <a:lnTo>
                    <a:pt x="330" y="5"/>
                  </a:lnTo>
                  <a:lnTo>
                    <a:pt x="366" y="2"/>
                  </a:lnTo>
                  <a:lnTo>
                    <a:pt x="405" y="0"/>
                  </a:lnTo>
                  <a:lnTo>
                    <a:pt x="444" y="0"/>
                  </a:lnTo>
                  <a:lnTo>
                    <a:pt x="481" y="0"/>
                  </a:lnTo>
                  <a:lnTo>
                    <a:pt x="515" y="2"/>
                  </a:lnTo>
                  <a:lnTo>
                    <a:pt x="549" y="5"/>
                  </a:lnTo>
                  <a:lnTo>
                    <a:pt x="578" y="11"/>
                  </a:lnTo>
                  <a:lnTo>
                    <a:pt x="606" y="16"/>
                  </a:lnTo>
                  <a:lnTo>
                    <a:pt x="631" y="25"/>
                  </a:lnTo>
                  <a:lnTo>
                    <a:pt x="654" y="35"/>
                  </a:lnTo>
                  <a:lnTo>
                    <a:pt x="674" y="46"/>
                  </a:lnTo>
                  <a:lnTo>
                    <a:pt x="692" y="59"/>
                  </a:lnTo>
                  <a:lnTo>
                    <a:pt x="707" y="71"/>
                  </a:lnTo>
                  <a:lnTo>
                    <a:pt x="720" y="86"/>
                  </a:lnTo>
                  <a:lnTo>
                    <a:pt x="731" y="105"/>
                  </a:lnTo>
                  <a:lnTo>
                    <a:pt x="738" y="123"/>
                  </a:lnTo>
                  <a:lnTo>
                    <a:pt x="746" y="141"/>
                  </a:lnTo>
                  <a:lnTo>
                    <a:pt x="749" y="164"/>
                  </a:lnTo>
                  <a:lnTo>
                    <a:pt x="749" y="188"/>
                  </a:lnTo>
                  <a:lnTo>
                    <a:pt x="749" y="694"/>
                  </a:lnTo>
                  <a:lnTo>
                    <a:pt x="749" y="779"/>
                  </a:lnTo>
                  <a:lnTo>
                    <a:pt x="753" y="821"/>
                  </a:lnTo>
                  <a:lnTo>
                    <a:pt x="757" y="862"/>
                  </a:lnTo>
                  <a:lnTo>
                    <a:pt x="764" y="902"/>
                  </a:lnTo>
                  <a:lnTo>
                    <a:pt x="768" y="920"/>
                  </a:lnTo>
                  <a:lnTo>
                    <a:pt x="775" y="939"/>
                  </a:lnTo>
                  <a:lnTo>
                    <a:pt x="781" y="955"/>
                  </a:lnTo>
                  <a:lnTo>
                    <a:pt x="790" y="972"/>
                  </a:lnTo>
                  <a:lnTo>
                    <a:pt x="799" y="989"/>
                  </a:lnTo>
                  <a:lnTo>
                    <a:pt x="810" y="1003"/>
                  </a:lnTo>
                  <a:lnTo>
                    <a:pt x="823" y="1022"/>
                  </a:lnTo>
                  <a:lnTo>
                    <a:pt x="589" y="1036"/>
                  </a:lnTo>
                  <a:lnTo>
                    <a:pt x="587" y="1027"/>
                  </a:lnTo>
                  <a:lnTo>
                    <a:pt x="578" y="983"/>
                  </a:lnTo>
                  <a:lnTo>
                    <a:pt x="571" y="946"/>
                  </a:lnTo>
                  <a:lnTo>
                    <a:pt x="567" y="920"/>
                  </a:lnTo>
                  <a:lnTo>
                    <a:pt x="563" y="909"/>
                  </a:lnTo>
                  <a:lnTo>
                    <a:pt x="562" y="902"/>
                  </a:lnTo>
                  <a:lnTo>
                    <a:pt x="560" y="904"/>
                  </a:lnTo>
                  <a:lnTo>
                    <a:pt x="538" y="935"/>
                  </a:lnTo>
                  <a:lnTo>
                    <a:pt x="515" y="963"/>
                  </a:lnTo>
                  <a:lnTo>
                    <a:pt x="492" y="990"/>
                  </a:lnTo>
                  <a:lnTo>
                    <a:pt x="477" y="1001"/>
                  </a:lnTo>
                  <a:lnTo>
                    <a:pt x="462" y="1013"/>
                  </a:lnTo>
                  <a:lnTo>
                    <a:pt x="447" y="1022"/>
                  </a:lnTo>
                  <a:lnTo>
                    <a:pt x="431" y="1031"/>
                  </a:lnTo>
                  <a:lnTo>
                    <a:pt x="412" y="1040"/>
                  </a:lnTo>
                  <a:lnTo>
                    <a:pt x="390" y="1046"/>
                  </a:lnTo>
                  <a:lnTo>
                    <a:pt x="368" y="1051"/>
                  </a:lnTo>
                  <a:lnTo>
                    <a:pt x="344" y="1055"/>
                  </a:lnTo>
                  <a:lnTo>
                    <a:pt x="319" y="1057"/>
                  </a:lnTo>
                  <a:lnTo>
                    <a:pt x="289" y="1059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blackGray">
            <a:xfrm>
              <a:off x="8684353" y="471425"/>
              <a:ext cx="45476" cy="55806"/>
            </a:xfrm>
            <a:custGeom>
              <a:avLst/>
              <a:gdLst>
                <a:gd name="T0" fmla="*/ 2147483647 w 348"/>
                <a:gd name="T1" fmla="*/ 0 h 427"/>
                <a:gd name="T2" fmla="*/ 2147483647 w 348"/>
                <a:gd name="T3" fmla="*/ 2147483647 h 427"/>
                <a:gd name="T4" fmla="*/ 2147483647 w 348"/>
                <a:gd name="T5" fmla="*/ 2147483647 h 427"/>
                <a:gd name="T6" fmla="*/ 2147483647 w 348"/>
                <a:gd name="T7" fmla="*/ 2147483647 h 427"/>
                <a:gd name="T8" fmla="*/ 2147483647 w 348"/>
                <a:gd name="T9" fmla="*/ 2147483647 h 427"/>
                <a:gd name="T10" fmla="*/ 2147483647 w 348"/>
                <a:gd name="T11" fmla="*/ 2147483647 h 427"/>
                <a:gd name="T12" fmla="*/ 2147483647 w 348"/>
                <a:gd name="T13" fmla="*/ 2147483647 h 427"/>
                <a:gd name="T14" fmla="*/ 2147483647 w 348"/>
                <a:gd name="T15" fmla="*/ 2147483647 h 427"/>
                <a:gd name="T16" fmla="*/ 2147483647 w 348"/>
                <a:gd name="T17" fmla="*/ 2147483647 h 427"/>
                <a:gd name="T18" fmla="*/ 2147483647 w 348"/>
                <a:gd name="T19" fmla="*/ 2147483647 h 427"/>
                <a:gd name="T20" fmla="*/ 2147483647 w 348"/>
                <a:gd name="T21" fmla="*/ 2147483647 h 427"/>
                <a:gd name="T22" fmla="*/ 2147483647 w 348"/>
                <a:gd name="T23" fmla="*/ 2147483647 h 427"/>
                <a:gd name="T24" fmla="*/ 2147483647 w 348"/>
                <a:gd name="T25" fmla="*/ 2147483647 h 427"/>
                <a:gd name="T26" fmla="*/ 2147483647 w 348"/>
                <a:gd name="T27" fmla="*/ 2147483647 h 427"/>
                <a:gd name="T28" fmla="*/ 2147483647 w 348"/>
                <a:gd name="T29" fmla="*/ 2147483647 h 427"/>
                <a:gd name="T30" fmla="*/ 0 w 348"/>
                <a:gd name="T31" fmla="*/ 2147483647 h 427"/>
                <a:gd name="T32" fmla="*/ 0 w 348"/>
                <a:gd name="T33" fmla="*/ 2147483647 h 427"/>
                <a:gd name="T34" fmla="*/ 2147483647 w 348"/>
                <a:gd name="T35" fmla="*/ 2147483647 h 427"/>
                <a:gd name="T36" fmla="*/ 2147483647 w 348"/>
                <a:gd name="T37" fmla="*/ 2147483647 h 427"/>
                <a:gd name="T38" fmla="*/ 2147483647 w 348"/>
                <a:gd name="T39" fmla="*/ 2147483647 h 427"/>
                <a:gd name="T40" fmla="*/ 2147483647 w 348"/>
                <a:gd name="T41" fmla="*/ 2147483647 h 427"/>
                <a:gd name="T42" fmla="*/ 2147483647 w 348"/>
                <a:gd name="T43" fmla="*/ 2147483647 h 427"/>
                <a:gd name="T44" fmla="*/ 2147483647 w 348"/>
                <a:gd name="T45" fmla="*/ 2147483647 h 427"/>
                <a:gd name="T46" fmla="*/ 2147483647 w 348"/>
                <a:gd name="T47" fmla="*/ 2147483647 h 427"/>
                <a:gd name="T48" fmla="*/ 2147483647 w 348"/>
                <a:gd name="T49" fmla="*/ 2147483647 h 427"/>
                <a:gd name="T50" fmla="*/ 2147483647 w 348"/>
                <a:gd name="T51" fmla="*/ 2147483647 h 427"/>
                <a:gd name="T52" fmla="*/ 2147483647 w 348"/>
                <a:gd name="T53" fmla="*/ 2147483647 h 427"/>
                <a:gd name="T54" fmla="*/ 2147483647 w 348"/>
                <a:gd name="T55" fmla="*/ 2147483647 h 427"/>
                <a:gd name="T56" fmla="*/ 2147483647 w 348"/>
                <a:gd name="T57" fmla="*/ 2147483647 h 427"/>
                <a:gd name="T58" fmla="*/ 2147483647 w 348"/>
                <a:gd name="T59" fmla="*/ 2147483647 h 427"/>
                <a:gd name="T60" fmla="*/ 2147483647 w 348"/>
                <a:gd name="T61" fmla="*/ 2147483647 h 427"/>
                <a:gd name="T62" fmla="*/ 2147483647 w 348"/>
                <a:gd name="T63" fmla="*/ 2147483647 h 427"/>
                <a:gd name="T64" fmla="*/ 2147483647 w 348"/>
                <a:gd name="T65" fmla="*/ 2147483647 h 427"/>
                <a:gd name="T66" fmla="*/ 2147483647 w 348"/>
                <a:gd name="T67" fmla="*/ 2147483647 h 427"/>
                <a:gd name="T68" fmla="*/ 2147483647 w 348"/>
                <a:gd name="T69" fmla="*/ 2147483647 h 427"/>
                <a:gd name="T70" fmla="*/ 2147483647 w 348"/>
                <a:gd name="T71" fmla="*/ 2147483647 h 427"/>
                <a:gd name="T72" fmla="*/ 2147483647 w 348"/>
                <a:gd name="T73" fmla="*/ 2147483647 h 427"/>
                <a:gd name="T74" fmla="*/ 2147483647 w 348"/>
                <a:gd name="T75" fmla="*/ 2147483647 h 427"/>
                <a:gd name="T76" fmla="*/ 2147483647 w 348"/>
                <a:gd name="T77" fmla="*/ 2147483647 h 427"/>
                <a:gd name="T78" fmla="*/ 2147483647 w 348"/>
                <a:gd name="T79" fmla="*/ 2147483647 h 427"/>
                <a:gd name="T80" fmla="*/ 2147483647 w 348"/>
                <a:gd name="T81" fmla="*/ 2147483647 h 427"/>
                <a:gd name="T82" fmla="*/ 2147483647 w 348"/>
                <a:gd name="T83" fmla="*/ 2147483647 h 427"/>
                <a:gd name="T84" fmla="*/ 2147483647 w 348"/>
                <a:gd name="T85" fmla="*/ 2147483647 h 427"/>
                <a:gd name="T86" fmla="*/ 2147483647 w 348"/>
                <a:gd name="T87" fmla="*/ 2147483647 h 427"/>
                <a:gd name="T88" fmla="*/ 2147483647 w 348"/>
                <a:gd name="T89" fmla="*/ 2147483647 h 427"/>
                <a:gd name="T90" fmla="*/ 2147483647 w 348"/>
                <a:gd name="T91" fmla="*/ 2147483647 h 427"/>
                <a:gd name="T92" fmla="*/ 2147483647 w 348"/>
                <a:gd name="T93" fmla="*/ 2147483647 h 427"/>
                <a:gd name="T94" fmla="*/ 2147483647 w 348"/>
                <a:gd name="T95" fmla="*/ 2147483647 h 427"/>
                <a:gd name="T96" fmla="*/ 2147483647 w 348"/>
                <a:gd name="T97" fmla="*/ 2147483647 h 427"/>
                <a:gd name="T98" fmla="*/ 2147483647 w 348"/>
                <a:gd name="T99" fmla="*/ 2147483647 h 427"/>
                <a:gd name="T100" fmla="*/ 2147483647 w 348"/>
                <a:gd name="T101" fmla="*/ 0 h 42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348" h="427">
                  <a:moveTo>
                    <a:pt x="348" y="0"/>
                  </a:moveTo>
                  <a:lnTo>
                    <a:pt x="245" y="50"/>
                  </a:lnTo>
                  <a:lnTo>
                    <a:pt x="188" y="77"/>
                  </a:lnTo>
                  <a:lnTo>
                    <a:pt x="138" y="103"/>
                  </a:lnTo>
                  <a:lnTo>
                    <a:pt x="95" y="129"/>
                  </a:lnTo>
                  <a:lnTo>
                    <a:pt x="77" y="140"/>
                  </a:lnTo>
                  <a:lnTo>
                    <a:pt x="60" y="153"/>
                  </a:lnTo>
                  <a:lnTo>
                    <a:pt x="48" y="166"/>
                  </a:lnTo>
                  <a:lnTo>
                    <a:pt x="35" y="180"/>
                  </a:lnTo>
                  <a:lnTo>
                    <a:pt x="24" y="195"/>
                  </a:lnTo>
                  <a:lnTo>
                    <a:pt x="14" y="210"/>
                  </a:lnTo>
                  <a:lnTo>
                    <a:pt x="9" y="226"/>
                  </a:lnTo>
                  <a:lnTo>
                    <a:pt x="3" y="245"/>
                  </a:lnTo>
                  <a:lnTo>
                    <a:pt x="2" y="263"/>
                  </a:lnTo>
                  <a:lnTo>
                    <a:pt x="0" y="285"/>
                  </a:lnTo>
                  <a:lnTo>
                    <a:pt x="2" y="302"/>
                  </a:lnTo>
                  <a:lnTo>
                    <a:pt x="3" y="317"/>
                  </a:lnTo>
                  <a:lnTo>
                    <a:pt x="5" y="331"/>
                  </a:lnTo>
                  <a:lnTo>
                    <a:pt x="11" y="344"/>
                  </a:lnTo>
                  <a:lnTo>
                    <a:pt x="16" y="357"/>
                  </a:lnTo>
                  <a:lnTo>
                    <a:pt x="24" y="370"/>
                  </a:lnTo>
                  <a:lnTo>
                    <a:pt x="33" y="379"/>
                  </a:lnTo>
                  <a:lnTo>
                    <a:pt x="42" y="390"/>
                  </a:lnTo>
                  <a:lnTo>
                    <a:pt x="53" y="398"/>
                  </a:lnTo>
                  <a:lnTo>
                    <a:pt x="64" y="405"/>
                  </a:lnTo>
                  <a:lnTo>
                    <a:pt x="77" y="412"/>
                  </a:lnTo>
                  <a:lnTo>
                    <a:pt x="92" y="416"/>
                  </a:lnTo>
                  <a:lnTo>
                    <a:pt x="107" y="422"/>
                  </a:lnTo>
                  <a:lnTo>
                    <a:pt x="123" y="423"/>
                  </a:lnTo>
                  <a:lnTo>
                    <a:pt x="141" y="425"/>
                  </a:lnTo>
                  <a:lnTo>
                    <a:pt x="160" y="427"/>
                  </a:lnTo>
                  <a:lnTo>
                    <a:pt x="184" y="425"/>
                  </a:lnTo>
                  <a:lnTo>
                    <a:pt x="204" y="422"/>
                  </a:lnTo>
                  <a:lnTo>
                    <a:pt x="224" y="414"/>
                  </a:lnTo>
                  <a:lnTo>
                    <a:pt x="245" y="407"/>
                  </a:lnTo>
                  <a:lnTo>
                    <a:pt x="261" y="396"/>
                  </a:lnTo>
                  <a:lnTo>
                    <a:pt x="276" y="385"/>
                  </a:lnTo>
                  <a:lnTo>
                    <a:pt x="291" y="370"/>
                  </a:lnTo>
                  <a:lnTo>
                    <a:pt x="302" y="355"/>
                  </a:lnTo>
                  <a:lnTo>
                    <a:pt x="313" y="339"/>
                  </a:lnTo>
                  <a:lnTo>
                    <a:pt x="322" y="320"/>
                  </a:lnTo>
                  <a:lnTo>
                    <a:pt x="331" y="302"/>
                  </a:lnTo>
                  <a:lnTo>
                    <a:pt x="337" y="282"/>
                  </a:lnTo>
                  <a:lnTo>
                    <a:pt x="342" y="261"/>
                  </a:lnTo>
                  <a:lnTo>
                    <a:pt x="346" y="241"/>
                  </a:lnTo>
                  <a:lnTo>
                    <a:pt x="348" y="219"/>
                  </a:lnTo>
                  <a:lnTo>
                    <a:pt x="348" y="199"/>
                  </a:lnTo>
                  <a:lnTo>
                    <a:pt x="348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blackGray">
            <a:xfrm>
              <a:off x="8773588" y="358954"/>
              <a:ext cx="41185" cy="182872"/>
            </a:xfrm>
            <a:custGeom>
              <a:avLst/>
              <a:gdLst>
                <a:gd name="T0" fmla="*/ 2147483647 w 318"/>
                <a:gd name="T1" fmla="*/ 2147483647 h 1406"/>
                <a:gd name="T2" fmla="*/ 2147483647 w 318"/>
                <a:gd name="T3" fmla="*/ 2147483647 h 1406"/>
                <a:gd name="T4" fmla="*/ 2147483647 w 318"/>
                <a:gd name="T5" fmla="*/ 2147483647 h 1406"/>
                <a:gd name="T6" fmla="*/ 2147483647 w 318"/>
                <a:gd name="T7" fmla="*/ 2147483647 h 1406"/>
                <a:gd name="T8" fmla="*/ 2147483647 w 318"/>
                <a:gd name="T9" fmla="*/ 2147483647 h 1406"/>
                <a:gd name="T10" fmla="*/ 2147483647 w 318"/>
                <a:gd name="T11" fmla="*/ 2147483647 h 1406"/>
                <a:gd name="T12" fmla="*/ 2147483647 w 318"/>
                <a:gd name="T13" fmla="*/ 2147483647 h 1406"/>
                <a:gd name="T14" fmla="*/ 2147483647 w 318"/>
                <a:gd name="T15" fmla="*/ 2147483647 h 1406"/>
                <a:gd name="T16" fmla="*/ 2147483647 w 318"/>
                <a:gd name="T17" fmla="*/ 2147483647 h 1406"/>
                <a:gd name="T18" fmla="*/ 2147483647 w 318"/>
                <a:gd name="T19" fmla="*/ 2147483647 h 1406"/>
                <a:gd name="T20" fmla="*/ 2147483647 w 318"/>
                <a:gd name="T21" fmla="*/ 2147483647 h 1406"/>
                <a:gd name="T22" fmla="*/ 2147483647 w 318"/>
                <a:gd name="T23" fmla="*/ 2147483647 h 1406"/>
                <a:gd name="T24" fmla="*/ 2147483647 w 318"/>
                <a:gd name="T25" fmla="*/ 2147483647 h 1406"/>
                <a:gd name="T26" fmla="*/ 2147483647 w 318"/>
                <a:gd name="T27" fmla="*/ 2147483647 h 1406"/>
                <a:gd name="T28" fmla="*/ 2147483647 w 318"/>
                <a:gd name="T29" fmla="*/ 2147483647 h 1406"/>
                <a:gd name="T30" fmla="*/ 2147483647 w 318"/>
                <a:gd name="T31" fmla="*/ 2147483647 h 1406"/>
                <a:gd name="T32" fmla="*/ 2147483647 w 318"/>
                <a:gd name="T33" fmla="*/ 2147483647 h 1406"/>
                <a:gd name="T34" fmla="*/ 2147483647 w 318"/>
                <a:gd name="T35" fmla="*/ 2147483647 h 1406"/>
                <a:gd name="T36" fmla="*/ 2147483647 w 318"/>
                <a:gd name="T37" fmla="*/ 2147483647 h 1406"/>
                <a:gd name="T38" fmla="*/ 2147483647 w 318"/>
                <a:gd name="T39" fmla="*/ 2147483647 h 1406"/>
                <a:gd name="T40" fmla="*/ 2147483647 w 318"/>
                <a:gd name="T41" fmla="*/ 2147483647 h 1406"/>
                <a:gd name="T42" fmla="*/ 2147483647 w 318"/>
                <a:gd name="T43" fmla="*/ 2147483647 h 1406"/>
                <a:gd name="T44" fmla="*/ 0 w 318"/>
                <a:gd name="T45" fmla="*/ 2147483647 h 1406"/>
                <a:gd name="T46" fmla="*/ 2147483647 w 318"/>
                <a:gd name="T47" fmla="*/ 0 h 1406"/>
                <a:gd name="T48" fmla="*/ 2147483647 w 318"/>
                <a:gd name="T49" fmla="*/ 2147483647 h 1406"/>
                <a:gd name="T50" fmla="*/ 2147483647 w 318"/>
                <a:gd name="T51" fmla="*/ 2147483647 h 1406"/>
                <a:gd name="T52" fmla="*/ 2147483647 w 318"/>
                <a:gd name="T53" fmla="*/ 2147483647 h 1406"/>
                <a:gd name="T54" fmla="*/ 2147483647 w 318"/>
                <a:gd name="T55" fmla="*/ 2147483647 h 1406"/>
                <a:gd name="T56" fmla="*/ 2147483647 w 318"/>
                <a:gd name="T57" fmla="*/ 2147483647 h 1406"/>
                <a:gd name="T58" fmla="*/ 2147483647 w 318"/>
                <a:gd name="T59" fmla="*/ 2147483647 h 1406"/>
                <a:gd name="T60" fmla="*/ 2147483647 w 318"/>
                <a:gd name="T61" fmla="*/ 2147483647 h 1406"/>
                <a:gd name="T62" fmla="*/ 2147483647 w 318"/>
                <a:gd name="T63" fmla="*/ 2147483647 h 1406"/>
                <a:gd name="T64" fmla="*/ 2147483647 w 318"/>
                <a:gd name="T65" fmla="*/ 2147483647 h 1406"/>
                <a:gd name="T66" fmla="*/ 2147483647 w 318"/>
                <a:gd name="T67" fmla="*/ 2147483647 h 140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318" h="1406">
                  <a:moveTo>
                    <a:pt x="318" y="1406"/>
                  </a:moveTo>
                  <a:lnTo>
                    <a:pt x="27" y="1406"/>
                  </a:lnTo>
                  <a:lnTo>
                    <a:pt x="40" y="1387"/>
                  </a:lnTo>
                  <a:lnTo>
                    <a:pt x="53" y="1363"/>
                  </a:lnTo>
                  <a:lnTo>
                    <a:pt x="62" y="1337"/>
                  </a:lnTo>
                  <a:lnTo>
                    <a:pt x="69" y="1310"/>
                  </a:lnTo>
                  <a:lnTo>
                    <a:pt x="73" y="1282"/>
                  </a:lnTo>
                  <a:lnTo>
                    <a:pt x="77" y="1251"/>
                  </a:lnTo>
                  <a:lnTo>
                    <a:pt x="77" y="1220"/>
                  </a:lnTo>
                  <a:lnTo>
                    <a:pt x="79" y="1159"/>
                  </a:lnTo>
                  <a:lnTo>
                    <a:pt x="75" y="267"/>
                  </a:lnTo>
                  <a:lnTo>
                    <a:pt x="75" y="203"/>
                  </a:lnTo>
                  <a:lnTo>
                    <a:pt x="73" y="174"/>
                  </a:lnTo>
                  <a:lnTo>
                    <a:pt x="69" y="146"/>
                  </a:lnTo>
                  <a:lnTo>
                    <a:pt x="62" y="120"/>
                  </a:lnTo>
                  <a:lnTo>
                    <a:pt x="53" y="96"/>
                  </a:lnTo>
                  <a:lnTo>
                    <a:pt x="47" y="87"/>
                  </a:lnTo>
                  <a:lnTo>
                    <a:pt x="40" y="78"/>
                  </a:lnTo>
                  <a:lnTo>
                    <a:pt x="33" y="69"/>
                  </a:lnTo>
                  <a:lnTo>
                    <a:pt x="23" y="59"/>
                  </a:lnTo>
                  <a:lnTo>
                    <a:pt x="0" y="43"/>
                  </a:lnTo>
                  <a:lnTo>
                    <a:pt x="265" y="0"/>
                  </a:lnTo>
                  <a:lnTo>
                    <a:pt x="268" y="1159"/>
                  </a:lnTo>
                  <a:lnTo>
                    <a:pt x="268" y="1220"/>
                  </a:lnTo>
                  <a:lnTo>
                    <a:pt x="270" y="1251"/>
                  </a:lnTo>
                  <a:lnTo>
                    <a:pt x="272" y="1282"/>
                  </a:lnTo>
                  <a:lnTo>
                    <a:pt x="278" y="1310"/>
                  </a:lnTo>
                  <a:lnTo>
                    <a:pt x="283" y="1337"/>
                  </a:lnTo>
                  <a:lnTo>
                    <a:pt x="294" y="1363"/>
                  </a:lnTo>
                  <a:lnTo>
                    <a:pt x="305" y="1387"/>
                  </a:lnTo>
                  <a:lnTo>
                    <a:pt x="318" y="1406"/>
                  </a:lnTo>
                  <a:close/>
                </a:path>
              </a:pathLst>
            </a:custGeom>
            <a:solidFill>
              <a:srgbClr val="00457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blackGray">
            <a:xfrm>
              <a:off x="7443647" y="560714"/>
              <a:ext cx="250544" cy="93583"/>
            </a:xfrm>
            <a:custGeom>
              <a:avLst/>
              <a:gdLst>
                <a:gd name="T0" fmla="*/ 2147483647 w 1925"/>
                <a:gd name="T1" fmla="*/ 2147483647 h 722"/>
                <a:gd name="T2" fmla="*/ 2147483647 w 1925"/>
                <a:gd name="T3" fmla="*/ 2147483647 h 722"/>
                <a:gd name="T4" fmla="*/ 2147483647 w 1925"/>
                <a:gd name="T5" fmla="*/ 2147483647 h 722"/>
                <a:gd name="T6" fmla="*/ 2147483647 w 1925"/>
                <a:gd name="T7" fmla="*/ 2147483647 h 722"/>
                <a:gd name="T8" fmla="*/ 2147483647 w 1925"/>
                <a:gd name="T9" fmla="*/ 2147483647 h 722"/>
                <a:gd name="T10" fmla="*/ 2147483647 w 1925"/>
                <a:gd name="T11" fmla="*/ 2147483647 h 722"/>
                <a:gd name="T12" fmla="*/ 2147483647 w 1925"/>
                <a:gd name="T13" fmla="*/ 2147483647 h 722"/>
                <a:gd name="T14" fmla="*/ 2147483647 w 1925"/>
                <a:gd name="T15" fmla="*/ 2147483647 h 722"/>
                <a:gd name="T16" fmla="*/ 2147483647 w 1925"/>
                <a:gd name="T17" fmla="*/ 2147483647 h 722"/>
                <a:gd name="T18" fmla="*/ 2147483647 w 1925"/>
                <a:gd name="T19" fmla="*/ 2147483647 h 722"/>
                <a:gd name="T20" fmla="*/ 2147483647 w 1925"/>
                <a:gd name="T21" fmla="*/ 2147483647 h 722"/>
                <a:gd name="T22" fmla="*/ 2147483647 w 1925"/>
                <a:gd name="T23" fmla="*/ 2147483647 h 722"/>
                <a:gd name="T24" fmla="*/ 2147483647 w 1925"/>
                <a:gd name="T25" fmla="*/ 2147483647 h 722"/>
                <a:gd name="T26" fmla="*/ 2147483647 w 1925"/>
                <a:gd name="T27" fmla="*/ 2147483647 h 722"/>
                <a:gd name="T28" fmla="*/ 2147483647 w 1925"/>
                <a:gd name="T29" fmla="*/ 2147483647 h 722"/>
                <a:gd name="T30" fmla="*/ 2147483647 w 1925"/>
                <a:gd name="T31" fmla="*/ 2147483647 h 722"/>
                <a:gd name="T32" fmla="*/ 2147483647 w 1925"/>
                <a:gd name="T33" fmla="*/ 2147483647 h 722"/>
                <a:gd name="T34" fmla="*/ 2147483647 w 1925"/>
                <a:gd name="T35" fmla="*/ 0 h 722"/>
                <a:gd name="T36" fmla="*/ 2147483647 w 1925"/>
                <a:gd name="T37" fmla="*/ 2147483647 h 722"/>
                <a:gd name="T38" fmla="*/ 2147483647 w 1925"/>
                <a:gd name="T39" fmla="*/ 2147483647 h 722"/>
                <a:gd name="T40" fmla="*/ 2147483647 w 1925"/>
                <a:gd name="T41" fmla="*/ 2147483647 h 722"/>
                <a:gd name="T42" fmla="*/ 2147483647 w 1925"/>
                <a:gd name="T43" fmla="*/ 2147483647 h 722"/>
                <a:gd name="T44" fmla="*/ 2147483647 w 1925"/>
                <a:gd name="T45" fmla="*/ 2147483647 h 722"/>
                <a:gd name="T46" fmla="*/ 2147483647 w 1925"/>
                <a:gd name="T47" fmla="*/ 2147483647 h 722"/>
                <a:gd name="T48" fmla="*/ 2147483647 w 1925"/>
                <a:gd name="T49" fmla="*/ 2147483647 h 722"/>
                <a:gd name="T50" fmla="*/ 2147483647 w 1925"/>
                <a:gd name="T51" fmla="*/ 2147483647 h 722"/>
                <a:gd name="T52" fmla="*/ 2147483647 w 1925"/>
                <a:gd name="T53" fmla="*/ 2147483647 h 722"/>
                <a:gd name="T54" fmla="*/ 2147483647 w 1925"/>
                <a:gd name="T55" fmla="*/ 2147483647 h 722"/>
                <a:gd name="T56" fmla="*/ 2147483647 w 1925"/>
                <a:gd name="T57" fmla="*/ 2147483647 h 722"/>
                <a:gd name="T58" fmla="*/ 2147483647 w 1925"/>
                <a:gd name="T59" fmla="*/ 2147483647 h 722"/>
                <a:gd name="T60" fmla="*/ 2147483647 w 1925"/>
                <a:gd name="T61" fmla="*/ 2147483647 h 722"/>
                <a:gd name="T62" fmla="*/ 2147483647 w 1925"/>
                <a:gd name="T63" fmla="*/ 2147483647 h 722"/>
                <a:gd name="T64" fmla="*/ 2147483647 w 1925"/>
                <a:gd name="T65" fmla="*/ 2147483647 h 722"/>
                <a:gd name="T66" fmla="*/ 2147483647 w 1925"/>
                <a:gd name="T67" fmla="*/ 2147483647 h 722"/>
                <a:gd name="T68" fmla="*/ 2147483647 w 1925"/>
                <a:gd name="T69" fmla="*/ 2147483647 h 722"/>
                <a:gd name="T70" fmla="*/ 0 w 1925"/>
                <a:gd name="T71" fmla="*/ 2147483647 h 722"/>
                <a:gd name="T72" fmla="*/ 2147483647 w 1925"/>
                <a:gd name="T73" fmla="*/ 2147483647 h 722"/>
                <a:gd name="T74" fmla="*/ 2147483647 w 1925"/>
                <a:gd name="T75" fmla="*/ 2147483647 h 722"/>
                <a:gd name="T76" fmla="*/ 2147483647 w 1925"/>
                <a:gd name="T77" fmla="*/ 2147483647 h 722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925" h="722">
                  <a:moveTo>
                    <a:pt x="93" y="606"/>
                  </a:moveTo>
                  <a:lnTo>
                    <a:pt x="93" y="606"/>
                  </a:lnTo>
                  <a:lnTo>
                    <a:pt x="138" y="626"/>
                  </a:lnTo>
                  <a:lnTo>
                    <a:pt x="186" y="642"/>
                  </a:lnTo>
                  <a:lnTo>
                    <a:pt x="235" y="659"/>
                  </a:lnTo>
                  <a:lnTo>
                    <a:pt x="285" y="674"/>
                  </a:lnTo>
                  <a:lnTo>
                    <a:pt x="336" y="685"/>
                  </a:lnTo>
                  <a:lnTo>
                    <a:pt x="390" y="696"/>
                  </a:lnTo>
                  <a:lnTo>
                    <a:pt x="443" y="705"/>
                  </a:lnTo>
                  <a:lnTo>
                    <a:pt x="498" y="712"/>
                  </a:lnTo>
                  <a:lnTo>
                    <a:pt x="556" y="716"/>
                  </a:lnTo>
                  <a:lnTo>
                    <a:pt x="613" y="720"/>
                  </a:lnTo>
                  <a:lnTo>
                    <a:pt x="670" y="722"/>
                  </a:lnTo>
                  <a:lnTo>
                    <a:pt x="729" y="720"/>
                  </a:lnTo>
                  <a:lnTo>
                    <a:pt x="789" y="718"/>
                  </a:lnTo>
                  <a:lnTo>
                    <a:pt x="848" y="712"/>
                  </a:lnTo>
                  <a:lnTo>
                    <a:pt x="909" y="705"/>
                  </a:lnTo>
                  <a:lnTo>
                    <a:pt x="970" y="694"/>
                  </a:lnTo>
                  <a:lnTo>
                    <a:pt x="1030" y="683"/>
                  </a:lnTo>
                  <a:lnTo>
                    <a:pt x="1093" y="668"/>
                  </a:lnTo>
                  <a:lnTo>
                    <a:pt x="1154" y="652"/>
                  </a:lnTo>
                  <a:lnTo>
                    <a:pt x="1215" y="633"/>
                  </a:lnTo>
                  <a:lnTo>
                    <a:pt x="1277" y="611"/>
                  </a:lnTo>
                  <a:lnTo>
                    <a:pt x="1338" y="587"/>
                  </a:lnTo>
                  <a:lnTo>
                    <a:pt x="1399" y="560"/>
                  </a:lnTo>
                  <a:lnTo>
                    <a:pt x="1459" y="530"/>
                  </a:lnTo>
                  <a:lnTo>
                    <a:pt x="1520" y="497"/>
                  </a:lnTo>
                  <a:lnTo>
                    <a:pt x="1581" y="464"/>
                  </a:lnTo>
                  <a:lnTo>
                    <a:pt x="1640" y="425"/>
                  </a:lnTo>
                  <a:lnTo>
                    <a:pt x="1699" y="385"/>
                  </a:lnTo>
                  <a:lnTo>
                    <a:pt x="1758" y="340"/>
                  </a:lnTo>
                  <a:lnTo>
                    <a:pt x="1815" y="294"/>
                  </a:lnTo>
                  <a:lnTo>
                    <a:pt x="1870" y="247"/>
                  </a:lnTo>
                  <a:lnTo>
                    <a:pt x="1925" y="193"/>
                  </a:lnTo>
                  <a:lnTo>
                    <a:pt x="1783" y="0"/>
                  </a:lnTo>
                  <a:lnTo>
                    <a:pt x="1728" y="55"/>
                  </a:lnTo>
                  <a:lnTo>
                    <a:pt x="1673" y="107"/>
                  </a:lnTo>
                  <a:lnTo>
                    <a:pt x="1616" y="154"/>
                  </a:lnTo>
                  <a:lnTo>
                    <a:pt x="1559" y="200"/>
                  </a:lnTo>
                  <a:lnTo>
                    <a:pt x="1500" y="245"/>
                  </a:lnTo>
                  <a:lnTo>
                    <a:pt x="1441" y="285"/>
                  </a:lnTo>
                  <a:lnTo>
                    <a:pt x="1382" y="324"/>
                  </a:lnTo>
                  <a:lnTo>
                    <a:pt x="1321" y="361"/>
                  </a:lnTo>
                  <a:lnTo>
                    <a:pt x="1261" y="394"/>
                  </a:lnTo>
                  <a:lnTo>
                    <a:pt x="1202" y="425"/>
                  </a:lnTo>
                  <a:lnTo>
                    <a:pt x="1141" y="455"/>
                  </a:lnTo>
                  <a:lnTo>
                    <a:pt x="1080" y="480"/>
                  </a:lnTo>
                  <a:lnTo>
                    <a:pt x="1021" y="504"/>
                  </a:lnTo>
                  <a:lnTo>
                    <a:pt x="961" y="526"/>
                  </a:lnTo>
                  <a:lnTo>
                    <a:pt x="900" y="547"/>
                  </a:lnTo>
                  <a:lnTo>
                    <a:pt x="841" y="563"/>
                  </a:lnTo>
                  <a:lnTo>
                    <a:pt x="782" y="578"/>
                  </a:lnTo>
                  <a:lnTo>
                    <a:pt x="723" y="591"/>
                  </a:lnTo>
                  <a:lnTo>
                    <a:pt x="666" y="600"/>
                  </a:lnTo>
                  <a:lnTo>
                    <a:pt x="609" y="609"/>
                  </a:lnTo>
                  <a:lnTo>
                    <a:pt x="552" y="615"/>
                  </a:lnTo>
                  <a:lnTo>
                    <a:pt x="497" y="619"/>
                  </a:lnTo>
                  <a:lnTo>
                    <a:pt x="443" y="620"/>
                  </a:lnTo>
                  <a:lnTo>
                    <a:pt x="390" y="620"/>
                  </a:lnTo>
                  <a:lnTo>
                    <a:pt x="336" y="619"/>
                  </a:lnTo>
                  <a:lnTo>
                    <a:pt x="287" y="613"/>
                  </a:lnTo>
                  <a:lnTo>
                    <a:pt x="237" y="607"/>
                  </a:lnTo>
                  <a:lnTo>
                    <a:pt x="187" y="598"/>
                  </a:lnTo>
                  <a:lnTo>
                    <a:pt x="141" y="587"/>
                  </a:lnTo>
                  <a:lnTo>
                    <a:pt x="97" y="576"/>
                  </a:lnTo>
                  <a:lnTo>
                    <a:pt x="53" y="561"/>
                  </a:lnTo>
                  <a:lnTo>
                    <a:pt x="11" y="545"/>
                  </a:lnTo>
                  <a:lnTo>
                    <a:pt x="5" y="543"/>
                  </a:lnTo>
                  <a:lnTo>
                    <a:pt x="1" y="543"/>
                  </a:lnTo>
                  <a:lnTo>
                    <a:pt x="0" y="547"/>
                  </a:lnTo>
                  <a:lnTo>
                    <a:pt x="0" y="550"/>
                  </a:lnTo>
                  <a:lnTo>
                    <a:pt x="3" y="556"/>
                  </a:lnTo>
                  <a:lnTo>
                    <a:pt x="11" y="563"/>
                  </a:lnTo>
                  <a:lnTo>
                    <a:pt x="20" y="571"/>
                  </a:lnTo>
                  <a:lnTo>
                    <a:pt x="36" y="580"/>
                  </a:lnTo>
                  <a:lnTo>
                    <a:pt x="93" y="606"/>
                  </a:lnTo>
                  <a:close/>
                </a:path>
              </a:pathLst>
            </a:custGeom>
            <a:solidFill>
              <a:srgbClr val="0078A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" name="Freeform 29"/>
            <p:cNvSpPr>
              <a:spLocks/>
            </p:cNvSpPr>
            <p:nvPr/>
          </p:nvSpPr>
          <p:spPr bwMode="blackGray">
            <a:xfrm>
              <a:off x="7443647" y="560714"/>
              <a:ext cx="250544" cy="93583"/>
            </a:xfrm>
            <a:custGeom>
              <a:avLst/>
              <a:gdLst>
                <a:gd name="T0" fmla="*/ 2147483647 w 1925"/>
                <a:gd name="T1" fmla="*/ 2147483647 h 722"/>
                <a:gd name="T2" fmla="*/ 2147483647 w 1925"/>
                <a:gd name="T3" fmla="*/ 2147483647 h 722"/>
                <a:gd name="T4" fmla="*/ 2147483647 w 1925"/>
                <a:gd name="T5" fmla="*/ 2147483647 h 722"/>
                <a:gd name="T6" fmla="*/ 2147483647 w 1925"/>
                <a:gd name="T7" fmla="*/ 2147483647 h 722"/>
                <a:gd name="T8" fmla="*/ 2147483647 w 1925"/>
                <a:gd name="T9" fmla="*/ 2147483647 h 722"/>
                <a:gd name="T10" fmla="*/ 2147483647 w 1925"/>
                <a:gd name="T11" fmla="*/ 2147483647 h 722"/>
                <a:gd name="T12" fmla="*/ 2147483647 w 1925"/>
                <a:gd name="T13" fmla="*/ 2147483647 h 722"/>
                <a:gd name="T14" fmla="*/ 2147483647 w 1925"/>
                <a:gd name="T15" fmla="*/ 2147483647 h 722"/>
                <a:gd name="T16" fmla="*/ 2147483647 w 1925"/>
                <a:gd name="T17" fmla="*/ 2147483647 h 722"/>
                <a:gd name="T18" fmla="*/ 2147483647 w 1925"/>
                <a:gd name="T19" fmla="*/ 2147483647 h 722"/>
                <a:gd name="T20" fmla="*/ 2147483647 w 1925"/>
                <a:gd name="T21" fmla="*/ 2147483647 h 722"/>
                <a:gd name="T22" fmla="*/ 2147483647 w 1925"/>
                <a:gd name="T23" fmla="*/ 2147483647 h 722"/>
                <a:gd name="T24" fmla="*/ 2147483647 w 1925"/>
                <a:gd name="T25" fmla="*/ 2147483647 h 722"/>
                <a:gd name="T26" fmla="*/ 2147483647 w 1925"/>
                <a:gd name="T27" fmla="*/ 2147483647 h 722"/>
                <a:gd name="T28" fmla="*/ 2147483647 w 1925"/>
                <a:gd name="T29" fmla="*/ 2147483647 h 722"/>
                <a:gd name="T30" fmla="*/ 2147483647 w 1925"/>
                <a:gd name="T31" fmla="*/ 2147483647 h 722"/>
                <a:gd name="T32" fmla="*/ 2147483647 w 1925"/>
                <a:gd name="T33" fmla="*/ 2147483647 h 722"/>
                <a:gd name="T34" fmla="*/ 2147483647 w 1925"/>
                <a:gd name="T35" fmla="*/ 0 h 722"/>
                <a:gd name="T36" fmla="*/ 2147483647 w 1925"/>
                <a:gd name="T37" fmla="*/ 2147483647 h 722"/>
                <a:gd name="T38" fmla="*/ 2147483647 w 1925"/>
                <a:gd name="T39" fmla="*/ 2147483647 h 722"/>
                <a:gd name="T40" fmla="*/ 2147483647 w 1925"/>
                <a:gd name="T41" fmla="*/ 2147483647 h 722"/>
                <a:gd name="T42" fmla="*/ 2147483647 w 1925"/>
                <a:gd name="T43" fmla="*/ 2147483647 h 722"/>
                <a:gd name="T44" fmla="*/ 2147483647 w 1925"/>
                <a:gd name="T45" fmla="*/ 2147483647 h 722"/>
                <a:gd name="T46" fmla="*/ 2147483647 w 1925"/>
                <a:gd name="T47" fmla="*/ 2147483647 h 722"/>
                <a:gd name="T48" fmla="*/ 2147483647 w 1925"/>
                <a:gd name="T49" fmla="*/ 2147483647 h 722"/>
                <a:gd name="T50" fmla="*/ 2147483647 w 1925"/>
                <a:gd name="T51" fmla="*/ 2147483647 h 722"/>
                <a:gd name="T52" fmla="*/ 2147483647 w 1925"/>
                <a:gd name="T53" fmla="*/ 2147483647 h 722"/>
                <a:gd name="T54" fmla="*/ 2147483647 w 1925"/>
                <a:gd name="T55" fmla="*/ 2147483647 h 722"/>
                <a:gd name="T56" fmla="*/ 2147483647 w 1925"/>
                <a:gd name="T57" fmla="*/ 2147483647 h 722"/>
                <a:gd name="T58" fmla="*/ 2147483647 w 1925"/>
                <a:gd name="T59" fmla="*/ 2147483647 h 722"/>
                <a:gd name="T60" fmla="*/ 2147483647 w 1925"/>
                <a:gd name="T61" fmla="*/ 2147483647 h 722"/>
                <a:gd name="T62" fmla="*/ 2147483647 w 1925"/>
                <a:gd name="T63" fmla="*/ 2147483647 h 722"/>
                <a:gd name="T64" fmla="*/ 2147483647 w 1925"/>
                <a:gd name="T65" fmla="*/ 2147483647 h 722"/>
                <a:gd name="T66" fmla="*/ 2147483647 w 1925"/>
                <a:gd name="T67" fmla="*/ 2147483647 h 722"/>
                <a:gd name="T68" fmla="*/ 2147483647 w 1925"/>
                <a:gd name="T69" fmla="*/ 2147483647 h 722"/>
                <a:gd name="T70" fmla="*/ 0 w 1925"/>
                <a:gd name="T71" fmla="*/ 2147483647 h 722"/>
                <a:gd name="T72" fmla="*/ 2147483647 w 1925"/>
                <a:gd name="T73" fmla="*/ 2147483647 h 722"/>
                <a:gd name="T74" fmla="*/ 2147483647 w 1925"/>
                <a:gd name="T75" fmla="*/ 2147483647 h 722"/>
                <a:gd name="T76" fmla="*/ 2147483647 w 1925"/>
                <a:gd name="T77" fmla="*/ 2147483647 h 722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925" h="722">
                  <a:moveTo>
                    <a:pt x="93" y="606"/>
                  </a:moveTo>
                  <a:lnTo>
                    <a:pt x="93" y="606"/>
                  </a:lnTo>
                  <a:lnTo>
                    <a:pt x="138" y="626"/>
                  </a:lnTo>
                  <a:lnTo>
                    <a:pt x="186" y="642"/>
                  </a:lnTo>
                  <a:lnTo>
                    <a:pt x="235" y="659"/>
                  </a:lnTo>
                  <a:lnTo>
                    <a:pt x="285" y="674"/>
                  </a:lnTo>
                  <a:lnTo>
                    <a:pt x="336" y="685"/>
                  </a:lnTo>
                  <a:lnTo>
                    <a:pt x="390" y="696"/>
                  </a:lnTo>
                  <a:lnTo>
                    <a:pt x="443" y="705"/>
                  </a:lnTo>
                  <a:lnTo>
                    <a:pt x="498" y="712"/>
                  </a:lnTo>
                  <a:lnTo>
                    <a:pt x="556" y="716"/>
                  </a:lnTo>
                  <a:lnTo>
                    <a:pt x="613" y="720"/>
                  </a:lnTo>
                  <a:lnTo>
                    <a:pt x="670" y="722"/>
                  </a:lnTo>
                  <a:lnTo>
                    <a:pt x="729" y="720"/>
                  </a:lnTo>
                  <a:lnTo>
                    <a:pt x="789" y="718"/>
                  </a:lnTo>
                  <a:lnTo>
                    <a:pt x="848" y="712"/>
                  </a:lnTo>
                  <a:lnTo>
                    <a:pt x="909" y="705"/>
                  </a:lnTo>
                  <a:lnTo>
                    <a:pt x="970" y="694"/>
                  </a:lnTo>
                  <a:lnTo>
                    <a:pt x="1030" y="683"/>
                  </a:lnTo>
                  <a:lnTo>
                    <a:pt x="1093" y="668"/>
                  </a:lnTo>
                  <a:lnTo>
                    <a:pt x="1154" y="652"/>
                  </a:lnTo>
                  <a:lnTo>
                    <a:pt x="1215" y="633"/>
                  </a:lnTo>
                  <a:lnTo>
                    <a:pt x="1277" y="611"/>
                  </a:lnTo>
                  <a:lnTo>
                    <a:pt x="1338" y="587"/>
                  </a:lnTo>
                  <a:lnTo>
                    <a:pt x="1399" y="560"/>
                  </a:lnTo>
                  <a:lnTo>
                    <a:pt x="1459" y="530"/>
                  </a:lnTo>
                  <a:lnTo>
                    <a:pt x="1520" y="497"/>
                  </a:lnTo>
                  <a:lnTo>
                    <a:pt x="1581" y="464"/>
                  </a:lnTo>
                  <a:lnTo>
                    <a:pt x="1640" y="425"/>
                  </a:lnTo>
                  <a:lnTo>
                    <a:pt x="1699" y="385"/>
                  </a:lnTo>
                  <a:lnTo>
                    <a:pt x="1758" y="340"/>
                  </a:lnTo>
                  <a:lnTo>
                    <a:pt x="1815" y="294"/>
                  </a:lnTo>
                  <a:lnTo>
                    <a:pt x="1870" y="247"/>
                  </a:lnTo>
                  <a:lnTo>
                    <a:pt x="1925" y="193"/>
                  </a:lnTo>
                  <a:lnTo>
                    <a:pt x="1783" y="0"/>
                  </a:lnTo>
                  <a:lnTo>
                    <a:pt x="1728" y="55"/>
                  </a:lnTo>
                  <a:lnTo>
                    <a:pt x="1673" y="107"/>
                  </a:lnTo>
                  <a:lnTo>
                    <a:pt x="1616" y="154"/>
                  </a:lnTo>
                  <a:lnTo>
                    <a:pt x="1559" y="200"/>
                  </a:lnTo>
                  <a:lnTo>
                    <a:pt x="1500" y="245"/>
                  </a:lnTo>
                  <a:lnTo>
                    <a:pt x="1441" y="285"/>
                  </a:lnTo>
                  <a:lnTo>
                    <a:pt x="1382" y="324"/>
                  </a:lnTo>
                  <a:lnTo>
                    <a:pt x="1321" y="361"/>
                  </a:lnTo>
                  <a:lnTo>
                    <a:pt x="1261" y="394"/>
                  </a:lnTo>
                  <a:lnTo>
                    <a:pt x="1202" y="425"/>
                  </a:lnTo>
                  <a:lnTo>
                    <a:pt x="1141" y="455"/>
                  </a:lnTo>
                  <a:lnTo>
                    <a:pt x="1080" y="480"/>
                  </a:lnTo>
                  <a:lnTo>
                    <a:pt x="1021" y="504"/>
                  </a:lnTo>
                  <a:lnTo>
                    <a:pt x="961" y="526"/>
                  </a:lnTo>
                  <a:lnTo>
                    <a:pt x="900" y="547"/>
                  </a:lnTo>
                  <a:lnTo>
                    <a:pt x="841" y="563"/>
                  </a:lnTo>
                  <a:lnTo>
                    <a:pt x="782" y="578"/>
                  </a:lnTo>
                  <a:lnTo>
                    <a:pt x="723" y="591"/>
                  </a:lnTo>
                  <a:lnTo>
                    <a:pt x="666" y="600"/>
                  </a:lnTo>
                  <a:lnTo>
                    <a:pt x="609" y="609"/>
                  </a:lnTo>
                  <a:lnTo>
                    <a:pt x="552" y="615"/>
                  </a:lnTo>
                  <a:lnTo>
                    <a:pt x="497" y="619"/>
                  </a:lnTo>
                  <a:lnTo>
                    <a:pt x="443" y="620"/>
                  </a:lnTo>
                  <a:lnTo>
                    <a:pt x="390" y="620"/>
                  </a:lnTo>
                  <a:lnTo>
                    <a:pt x="336" y="619"/>
                  </a:lnTo>
                  <a:lnTo>
                    <a:pt x="287" y="613"/>
                  </a:lnTo>
                  <a:lnTo>
                    <a:pt x="237" y="607"/>
                  </a:lnTo>
                  <a:lnTo>
                    <a:pt x="187" y="598"/>
                  </a:lnTo>
                  <a:lnTo>
                    <a:pt x="141" y="587"/>
                  </a:lnTo>
                  <a:lnTo>
                    <a:pt x="97" y="576"/>
                  </a:lnTo>
                  <a:lnTo>
                    <a:pt x="53" y="561"/>
                  </a:lnTo>
                  <a:lnTo>
                    <a:pt x="11" y="545"/>
                  </a:lnTo>
                  <a:lnTo>
                    <a:pt x="5" y="543"/>
                  </a:lnTo>
                  <a:lnTo>
                    <a:pt x="1" y="543"/>
                  </a:lnTo>
                  <a:lnTo>
                    <a:pt x="0" y="547"/>
                  </a:lnTo>
                  <a:lnTo>
                    <a:pt x="0" y="550"/>
                  </a:lnTo>
                  <a:lnTo>
                    <a:pt x="3" y="556"/>
                  </a:lnTo>
                  <a:lnTo>
                    <a:pt x="11" y="563"/>
                  </a:lnTo>
                  <a:lnTo>
                    <a:pt x="20" y="571"/>
                  </a:lnTo>
                  <a:lnTo>
                    <a:pt x="36" y="580"/>
                  </a:lnTo>
                  <a:lnTo>
                    <a:pt x="93" y="606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" name="Freeform 30"/>
            <p:cNvSpPr>
              <a:spLocks/>
            </p:cNvSpPr>
            <p:nvPr/>
          </p:nvSpPr>
          <p:spPr bwMode="blackGray">
            <a:xfrm>
              <a:off x="7471962" y="623389"/>
              <a:ext cx="234241" cy="60099"/>
            </a:xfrm>
            <a:custGeom>
              <a:avLst/>
              <a:gdLst>
                <a:gd name="T0" fmla="*/ 2147483647 w 1802"/>
                <a:gd name="T1" fmla="*/ 2147483647 h 459"/>
                <a:gd name="T2" fmla="*/ 2147483647 w 1802"/>
                <a:gd name="T3" fmla="*/ 2147483647 h 459"/>
                <a:gd name="T4" fmla="*/ 2147483647 w 1802"/>
                <a:gd name="T5" fmla="*/ 2147483647 h 459"/>
                <a:gd name="T6" fmla="*/ 2147483647 w 1802"/>
                <a:gd name="T7" fmla="*/ 2147483647 h 459"/>
                <a:gd name="T8" fmla="*/ 2147483647 w 1802"/>
                <a:gd name="T9" fmla="*/ 2147483647 h 459"/>
                <a:gd name="T10" fmla="*/ 2147483647 w 1802"/>
                <a:gd name="T11" fmla="*/ 2147483647 h 459"/>
                <a:gd name="T12" fmla="*/ 2147483647 w 1802"/>
                <a:gd name="T13" fmla="*/ 2147483647 h 459"/>
                <a:gd name="T14" fmla="*/ 2147483647 w 1802"/>
                <a:gd name="T15" fmla="*/ 2147483647 h 459"/>
                <a:gd name="T16" fmla="*/ 2147483647 w 1802"/>
                <a:gd name="T17" fmla="*/ 2147483647 h 459"/>
                <a:gd name="T18" fmla="*/ 2147483647 w 1802"/>
                <a:gd name="T19" fmla="*/ 2147483647 h 459"/>
                <a:gd name="T20" fmla="*/ 2147483647 w 1802"/>
                <a:gd name="T21" fmla="*/ 2147483647 h 459"/>
                <a:gd name="T22" fmla="*/ 2147483647 w 1802"/>
                <a:gd name="T23" fmla="*/ 2147483647 h 459"/>
                <a:gd name="T24" fmla="*/ 2147483647 w 1802"/>
                <a:gd name="T25" fmla="*/ 2147483647 h 459"/>
                <a:gd name="T26" fmla="*/ 2147483647 w 1802"/>
                <a:gd name="T27" fmla="*/ 2147483647 h 459"/>
                <a:gd name="T28" fmla="*/ 2147483647 w 1802"/>
                <a:gd name="T29" fmla="*/ 2147483647 h 459"/>
                <a:gd name="T30" fmla="*/ 2147483647 w 1802"/>
                <a:gd name="T31" fmla="*/ 2147483647 h 459"/>
                <a:gd name="T32" fmla="*/ 2147483647 w 1802"/>
                <a:gd name="T33" fmla="*/ 2147483647 h 459"/>
                <a:gd name="T34" fmla="*/ 2147483647 w 1802"/>
                <a:gd name="T35" fmla="*/ 0 h 459"/>
                <a:gd name="T36" fmla="*/ 2147483647 w 1802"/>
                <a:gd name="T37" fmla="*/ 2147483647 h 459"/>
                <a:gd name="T38" fmla="*/ 2147483647 w 1802"/>
                <a:gd name="T39" fmla="*/ 2147483647 h 459"/>
                <a:gd name="T40" fmla="*/ 2147483647 w 1802"/>
                <a:gd name="T41" fmla="*/ 2147483647 h 459"/>
                <a:gd name="T42" fmla="*/ 2147483647 w 1802"/>
                <a:gd name="T43" fmla="*/ 2147483647 h 459"/>
                <a:gd name="T44" fmla="*/ 2147483647 w 1802"/>
                <a:gd name="T45" fmla="*/ 2147483647 h 459"/>
                <a:gd name="T46" fmla="*/ 2147483647 w 1802"/>
                <a:gd name="T47" fmla="*/ 2147483647 h 459"/>
                <a:gd name="T48" fmla="*/ 2147483647 w 1802"/>
                <a:gd name="T49" fmla="*/ 2147483647 h 459"/>
                <a:gd name="T50" fmla="*/ 2147483647 w 1802"/>
                <a:gd name="T51" fmla="*/ 2147483647 h 459"/>
                <a:gd name="T52" fmla="*/ 2147483647 w 1802"/>
                <a:gd name="T53" fmla="*/ 2147483647 h 459"/>
                <a:gd name="T54" fmla="*/ 2147483647 w 1802"/>
                <a:gd name="T55" fmla="*/ 2147483647 h 459"/>
                <a:gd name="T56" fmla="*/ 2147483647 w 1802"/>
                <a:gd name="T57" fmla="*/ 2147483647 h 459"/>
                <a:gd name="T58" fmla="*/ 2147483647 w 1802"/>
                <a:gd name="T59" fmla="*/ 2147483647 h 459"/>
                <a:gd name="T60" fmla="*/ 2147483647 w 1802"/>
                <a:gd name="T61" fmla="*/ 2147483647 h 459"/>
                <a:gd name="T62" fmla="*/ 2147483647 w 1802"/>
                <a:gd name="T63" fmla="*/ 2147483647 h 459"/>
                <a:gd name="T64" fmla="*/ 2147483647 w 1802"/>
                <a:gd name="T65" fmla="*/ 2147483647 h 459"/>
                <a:gd name="T66" fmla="*/ 2147483647 w 1802"/>
                <a:gd name="T67" fmla="*/ 2147483647 h 459"/>
                <a:gd name="T68" fmla="*/ 2147483647 w 1802"/>
                <a:gd name="T69" fmla="*/ 2147483647 h 459"/>
                <a:gd name="T70" fmla="*/ 0 w 1802"/>
                <a:gd name="T71" fmla="*/ 2147483647 h 459"/>
                <a:gd name="T72" fmla="*/ 2147483647 w 1802"/>
                <a:gd name="T73" fmla="*/ 2147483647 h 459"/>
                <a:gd name="T74" fmla="*/ 2147483647 w 1802"/>
                <a:gd name="T75" fmla="*/ 2147483647 h 459"/>
                <a:gd name="T76" fmla="*/ 2147483647 w 1802"/>
                <a:gd name="T77" fmla="*/ 2147483647 h 459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802" h="459">
                  <a:moveTo>
                    <a:pt x="77" y="284"/>
                  </a:moveTo>
                  <a:lnTo>
                    <a:pt x="77" y="284"/>
                  </a:lnTo>
                  <a:lnTo>
                    <a:pt x="136" y="310"/>
                  </a:lnTo>
                  <a:lnTo>
                    <a:pt x="195" y="334"/>
                  </a:lnTo>
                  <a:lnTo>
                    <a:pt x="254" y="356"/>
                  </a:lnTo>
                  <a:lnTo>
                    <a:pt x="313" y="374"/>
                  </a:lnTo>
                  <a:lnTo>
                    <a:pt x="372" y="393"/>
                  </a:lnTo>
                  <a:lnTo>
                    <a:pt x="431" y="407"/>
                  </a:lnTo>
                  <a:lnTo>
                    <a:pt x="489" y="420"/>
                  </a:lnTo>
                  <a:lnTo>
                    <a:pt x="547" y="431"/>
                  </a:lnTo>
                  <a:lnTo>
                    <a:pt x="605" y="440"/>
                  </a:lnTo>
                  <a:lnTo>
                    <a:pt x="664" y="448"/>
                  </a:lnTo>
                  <a:lnTo>
                    <a:pt x="721" y="453"/>
                  </a:lnTo>
                  <a:lnTo>
                    <a:pt x="778" y="457"/>
                  </a:lnTo>
                  <a:lnTo>
                    <a:pt x="836" y="459"/>
                  </a:lnTo>
                  <a:lnTo>
                    <a:pt x="893" y="459"/>
                  </a:lnTo>
                  <a:lnTo>
                    <a:pt x="950" y="457"/>
                  </a:lnTo>
                  <a:lnTo>
                    <a:pt x="1005" y="453"/>
                  </a:lnTo>
                  <a:lnTo>
                    <a:pt x="1060" y="448"/>
                  </a:lnTo>
                  <a:lnTo>
                    <a:pt x="1115" y="440"/>
                  </a:lnTo>
                  <a:lnTo>
                    <a:pt x="1169" y="431"/>
                  </a:lnTo>
                  <a:lnTo>
                    <a:pt x="1222" y="422"/>
                  </a:lnTo>
                  <a:lnTo>
                    <a:pt x="1276" y="409"/>
                  </a:lnTo>
                  <a:lnTo>
                    <a:pt x="1327" y="396"/>
                  </a:lnTo>
                  <a:lnTo>
                    <a:pt x="1379" y="381"/>
                  </a:lnTo>
                  <a:lnTo>
                    <a:pt x="1428" y="365"/>
                  </a:lnTo>
                  <a:lnTo>
                    <a:pt x="1478" y="348"/>
                  </a:lnTo>
                  <a:lnTo>
                    <a:pt x="1528" y="328"/>
                  </a:lnTo>
                  <a:lnTo>
                    <a:pt x="1576" y="308"/>
                  </a:lnTo>
                  <a:lnTo>
                    <a:pt x="1623" y="286"/>
                  </a:lnTo>
                  <a:lnTo>
                    <a:pt x="1669" y="264"/>
                  </a:lnTo>
                  <a:lnTo>
                    <a:pt x="1714" y="238"/>
                  </a:lnTo>
                  <a:lnTo>
                    <a:pt x="1758" y="212"/>
                  </a:lnTo>
                  <a:lnTo>
                    <a:pt x="1802" y="186"/>
                  </a:lnTo>
                  <a:lnTo>
                    <a:pt x="1662" y="0"/>
                  </a:lnTo>
                  <a:lnTo>
                    <a:pt x="1616" y="32"/>
                  </a:lnTo>
                  <a:lnTo>
                    <a:pt x="1570" y="61"/>
                  </a:lnTo>
                  <a:lnTo>
                    <a:pt x="1522" y="89"/>
                  </a:lnTo>
                  <a:lnTo>
                    <a:pt x="1474" y="116"/>
                  </a:lnTo>
                  <a:lnTo>
                    <a:pt x="1425" y="142"/>
                  </a:lnTo>
                  <a:lnTo>
                    <a:pt x="1375" y="166"/>
                  </a:lnTo>
                  <a:lnTo>
                    <a:pt x="1325" y="188"/>
                  </a:lnTo>
                  <a:lnTo>
                    <a:pt x="1274" y="208"/>
                  </a:lnTo>
                  <a:lnTo>
                    <a:pt x="1220" y="227"/>
                  </a:lnTo>
                  <a:lnTo>
                    <a:pt x="1169" y="245"/>
                  </a:lnTo>
                  <a:lnTo>
                    <a:pt x="1115" y="262"/>
                  </a:lnTo>
                  <a:lnTo>
                    <a:pt x="1062" y="277"/>
                  </a:lnTo>
                  <a:lnTo>
                    <a:pt x="1009" y="289"/>
                  </a:lnTo>
                  <a:lnTo>
                    <a:pt x="955" y="300"/>
                  </a:lnTo>
                  <a:lnTo>
                    <a:pt x="900" y="311"/>
                  </a:lnTo>
                  <a:lnTo>
                    <a:pt x="847" y="321"/>
                  </a:lnTo>
                  <a:lnTo>
                    <a:pt x="791" y="326"/>
                  </a:lnTo>
                  <a:lnTo>
                    <a:pt x="738" y="332"/>
                  </a:lnTo>
                  <a:lnTo>
                    <a:pt x="683" y="335"/>
                  </a:lnTo>
                  <a:lnTo>
                    <a:pt x="629" y="337"/>
                  </a:lnTo>
                  <a:lnTo>
                    <a:pt x="576" y="337"/>
                  </a:lnTo>
                  <a:lnTo>
                    <a:pt x="523" y="337"/>
                  </a:lnTo>
                  <a:lnTo>
                    <a:pt x="469" y="334"/>
                  </a:lnTo>
                  <a:lnTo>
                    <a:pt x="416" y="330"/>
                  </a:lnTo>
                  <a:lnTo>
                    <a:pt x="364" y="323"/>
                  </a:lnTo>
                  <a:lnTo>
                    <a:pt x="313" y="315"/>
                  </a:lnTo>
                  <a:lnTo>
                    <a:pt x="261" y="306"/>
                  </a:lnTo>
                  <a:lnTo>
                    <a:pt x="212" y="293"/>
                  </a:lnTo>
                  <a:lnTo>
                    <a:pt x="162" y="280"/>
                  </a:lnTo>
                  <a:lnTo>
                    <a:pt x="114" y="265"/>
                  </a:lnTo>
                  <a:lnTo>
                    <a:pt x="66" y="249"/>
                  </a:lnTo>
                  <a:lnTo>
                    <a:pt x="18" y="230"/>
                  </a:lnTo>
                  <a:lnTo>
                    <a:pt x="11" y="227"/>
                  </a:lnTo>
                  <a:lnTo>
                    <a:pt x="5" y="227"/>
                  </a:lnTo>
                  <a:lnTo>
                    <a:pt x="0" y="229"/>
                  </a:lnTo>
                  <a:lnTo>
                    <a:pt x="0" y="232"/>
                  </a:lnTo>
                  <a:lnTo>
                    <a:pt x="2" y="238"/>
                  </a:lnTo>
                  <a:lnTo>
                    <a:pt x="7" y="245"/>
                  </a:lnTo>
                  <a:lnTo>
                    <a:pt x="18" y="253"/>
                  </a:lnTo>
                  <a:lnTo>
                    <a:pt x="33" y="264"/>
                  </a:lnTo>
                  <a:lnTo>
                    <a:pt x="77" y="284"/>
                  </a:lnTo>
                  <a:close/>
                </a:path>
              </a:pathLst>
            </a:custGeom>
            <a:solidFill>
              <a:srgbClr val="0078A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" name="Freeform 31"/>
            <p:cNvSpPr>
              <a:spLocks/>
            </p:cNvSpPr>
            <p:nvPr/>
          </p:nvSpPr>
          <p:spPr bwMode="blackGray">
            <a:xfrm>
              <a:off x="7471962" y="623389"/>
              <a:ext cx="234241" cy="60099"/>
            </a:xfrm>
            <a:custGeom>
              <a:avLst/>
              <a:gdLst>
                <a:gd name="T0" fmla="*/ 2147483647 w 1802"/>
                <a:gd name="T1" fmla="*/ 2147483647 h 459"/>
                <a:gd name="T2" fmla="*/ 2147483647 w 1802"/>
                <a:gd name="T3" fmla="*/ 2147483647 h 459"/>
                <a:gd name="T4" fmla="*/ 2147483647 w 1802"/>
                <a:gd name="T5" fmla="*/ 2147483647 h 459"/>
                <a:gd name="T6" fmla="*/ 2147483647 w 1802"/>
                <a:gd name="T7" fmla="*/ 2147483647 h 459"/>
                <a:gd name="T8" fmla="*/ 2147483647 w 1802"/>
                <a:gd name="T9" fmla="*/ 2147483647 h 459"/>
                <a:gd name="T10" fmla="*/ 2147483647 w 1802"/>
                <a:gd name="T11" fmla="*/ 2147483647 h 459"/>
                <a:gd name="T12" fmla="*/ 2147483647 w 1802"/>
                <a:gd name="T13" fmla="*/ 2147483647 h 459"/>
                <a:gd name="T14" fmla="*/ 2147483647 w 1802"/>
                <a:gd name="T15" fmla="*/ 2147483647 h 459"/>
                <a:gd name="T16" fmla="*/ 2147483647 w 1802"/>
                <a:gd name="T17" fmla="*/ 2147483647 h 459"/>
                <a:gd name="T18" fmla="*/ 2147483647 w 1802"/>
                <a:gd name="T19" fmla="*/ 2147483647 h 459"/>
                <a:gd name="T20" fmla="*/ 2147483647 w 1802"/>
                <a:gd name="T21" fmla="*/ 2147483647 h 459"/>
                <a:gd name="T22" fmla="*/ 2147483647 w 1802"/>
                <a:gd name="T23" fmla="*/ 2147483647 h 459"/>
                <a:gd name="T24" fmla="*/ 2147483647 w 1802"/>
                <a:gd name="T25" fmla="*/ 2147483647 h 459"/>
                <a:gd name="T26" fmla="*/ 2147483647 w 1802"/>
                <a:gd name="T27" fmla="*/ 2147483647 h 459"/>
                <a:gd name="T28" fmla="*/ 2147483647 w 1802"/>
                <a:gd name="T29" fmla="*/ 2147483647 h 459"/>
                <a:gd name="T30" fmla="*/ 2147483647 w 1802"/>
                <a:gd name="T31" fmla="*/ 2147483647 h 459"/>
                <a:gd name="T32" fmla="*/ 2147483647 w 1802"/>
                <a:gd name="T33" fmla="*/ 2147483647 h 459"/>
                <a:gd name="T34" fmla="*/ 2147483647 w 1802"/>
                <a:gd name="T35" fmla="*/ 0 h 459"/>
                <a:gd name="T36" fmla="*/ 2147483647 w 1802"/>
                <a:gd name="T37" fmla="*/ 2147483647 h 459"/>
                <a:gd name="T38" fmla="*/ 2147483647 w 1802"/>
                <a:gd name="T39" fmla="*/ 2147483647 h 459"/>
                <a:gd name="T40" fmla="*/ 2147483647 w 1802"/>
                <a:gd name="T41" fmla="*/ 2147483647 h 459"/>
                <a:gd name="T42" fmla="*/ 2147483647 w 1802"/>
                <a:gd name="T43" fmla="*/ 2147483647 h 459"/>
                <a:gd name="T44" fmla="*/ 2147483647 w 1802"/>
                <a:gd name="T45" fmla="*/ 2147483647 h 459"/>
                <a:gd name="T46" fmla="*/ 2147483647 w 1802"/>
                <a:gd name="T47" fmla="*/ 2147483647 h 459"/>
                <a:gd name="T48" fmla="*/ 2147483647 w 1802"/>
                <a:gd name="T49" fmla="*/ 2147483647 h 459"/>
                <a:gd name="T50" fmla="*/ 2147483647 w 1802"/>
                <a:gd name="T51" fmla="*/ 2147483647 h 459"/>
                <a:gd name="T52" fmla="*/ 2147483647 w 1802"/>
                <a:gd name="T53" fmla="*/ 2147483647 h 459"/>
                <a:gd name="T54" fmla="*/ 2147483647 w 1802"/>
                <a:gd name="T55" fmla="*/ 2147483647 h 459"/>
                <a:gd name="T56" fmla="*/ 2147483647 w 1802"/>
                <a:gd name="T57" fmla="*/ 2147483647 h 459"/>
                <a:gd name="T58" fmla="*/ 2147483647 w 1802"/>
                <a:gd name="T59" fmla="*/ 2147483647 h 459"/>
                <a:gd name="T60" fmla="*/ 2147483647 w 1802"/>
                <a:gd name="T61" fmla="*/ 2147483647 h 459"/>
                <a:gd name="T62" fmla="*/ 2147483647 w 1802"/>
                <a:gd name="T63" fmla="*/ 2147483647 h 459"/>
                <a:gd name="T64" fmla="*/ 2147483647 w 1802"/>
                <a:gd name="T65" fmla="*/ 2147483647 h 459"/>
                <a:gd name="T66" fmla="*/ 2147483647 w 1802"/>
                <a:gd name="T67" fmla="*/ 2147483647 h 459"/>
                <a:gd name="T68" fmla="*/ 2147483647 w 1802"/>
                <a:gd name="T69" fmla="*/ 2147483647 h 459"/>
                <a:gd name="T70" fmla="*/ 0 w 1802"/>
                <a:gd name="T71" fmla="*/ 2147483647 h 459"/>
                <a:gd name="T72" fmla="*/ 2147483647 w 1802"/>
                <a:gd name="T73" fmla="*/ 2147483647 h 459"/>
                <a:gd name="T74" fmla="*/ 2147483647 w 1802"/>
                <a:gd name="T75" fmla="*/ 2147483647 h 459"/>
                <a:gd name="T76" fmla="*/ 2147483647 w 1802"/>
                <a:gd name="T77" fmla="*/ 2147483647 h 459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802" h="459">
                  <a:moveTo>
                    <a:pt x="77" y="284"/>
                  </a:moveTo>
                  <a:lnTo>
                    <a:pt x="77" y="284"/>
                  </a:lnTo>
                  <a:lnTo>
                    <a:pt x="136" y="310"/>
                  </a:lnTo>
                  <a:lnTo>
                    <a:pt x="195" y="334"/>
                  </a:lnTo>
                  <a:lnTo>
                    <a:pt x="254" y="356"/>
                  </a:lnTo>
                  <a:lnTo>
                    <a:pt x="313" y="374"/>
                  </a:lnTo>
                  <a:lnTo>
                    <a:pt x="372" y="393"/>
                  </a:lnTo>
                  <a:lnTo>
                    <a:pt x="431" y="407"/>
                  </a:lnTo>
                  <a:lnTo>
                    <a:pt x="489" y="420"/>
                  </a:lnTo>
                  <a:lnTo>
                    <a:pt x="547" y="431"/>
                  </a:lnTo>
                  <a:lnTo>
                    <a:pt x="605" y="440"/>
                  </a:lnTo>
                  <a:lnTo>
                    <a:pt x="664" y="448"/>
                  </a:lnTo>
                  <a:lnTo>
                    <a:pt x="721" y="453"/>
                  </a:lnTo>
                  <a:lnTo>
                    <a:pt x="778" y="457"/>
                  </a:lnTo>
                  <a:lnTo>
                    <a:pt x="836" y="459"/>
                  </a:lnTo>
                  <a:lnTo>
                    <a:pt x="893" y="459"/>
                  </a:lnTo>
                  <a:lnTo>
                    <a:pt x="950" y="457"/>
                  </a:lnTo>
                  <a:lnTo>
                    <a:pt x="1005" y="453"/>
                  </a:lnTo>
                  <a:lnTo>
                    <a:pt x="1060" y="448"/>
                  </a:lnTo>
                  <a:lnTo>
                    <a:pt x="1115" y="440"/>
                  </a:lnTo>
                  <a:lnTo>
                    <a:pt x="1169" y="431"/>
                  </a:lnTo>
                  <a:lnTo>
                    <a:pt x="1222" y="422"/>
                  </a:lnTo>
                  <a:lnTo>
                    <a:pt x="1276" y="409"/>
                  </a:lnTo>
                  <a:lnTo>
                    <a:pt x="1327" y="396"/>
                  </a:lnTo>
                  <a:lnTo>
                    <a:pt x="1379" y="381"/>
                  </a:lnTo>
                  <a:lnTo>
                    <a:pt x="1428" y="365"/>
                  </a:lnTo>
                  <a:lnTo>
                    <a:pt x="1478" y="348"/>
                  </a:lnTo>
                  <a:lnTo>
                    <a:pt x="1528" y="328"/>
                  </a:lnTo>
                  <a:lnTo>
                    <a:pt x="1576" y="308"/>
                  </a:lnTo>
                  <a:lnTo>
                    <a:pt x="1623" y="286"/>
                  </a:lnTo>
                  <a:lnTo>
                    <a:pt x="1669" y="264"/>
                  </a:lnTo>
                  <a:lnTo>
                    <a:pt x="1714" y="238"/>
                  </a:lnTo>
                  <a:lnTo>
                    <a:pt x="1758" y="212"/>
                  </a:lnTo>
                  <a:lnTo>
                    <a:pt x="1802" y="186"/>
                  </a:lnTo>
                  <a:lnTo>
                    <a:pt x="1662" y="0"/>
                  </a:lnTo>
                  <a:lnTo>
                    <a:pt x="1616" y="32"/>
                  </a:lnTo>
                  <a:lnTo>
                    <a:pt x="1570" y="61"/>
                  </a:lnTo>
                  <a:lnTo>
                    <a:pt x="1522" y="89"/>
                  </a:lnTo>
                  <a:lnTo>
                    <a:pt x="1474" y="116"/>
                  </a:lnTo>
                  <a:lnTo>
                    <a:pt x="1425" y="142"/>
                  </a:lnTo>
                  <a:lnTo>
                    <a:pt x="1375" y="166"/>
                  </a:lnTo>
                  <a:lnTo>
                    <a:pt x="1325" y="188"/>
                  </a:lnTo>
                  <a:lnTo>
                    <a:pt x="1274" y="208"/>
                  </a:lnTo>
                  <a:lnTo>
                    <a:pt x="1220" y="227"/>
                  </a:lnTo>
                  <a:lnTo>
                    <a:pt x="1169" y="245"/>
                  </a:lnTo>
                  <a:lnTo>
                    <a:pt x="1115" y="262"/>
                  </a:lnTo>
                  <a:lnTo>
                    <a:pt x="1062" y="277"/>
                  </a:lnTo>
                  <a:lnTo>
                    <a:pt x="1009" y="289"/>
                  </a:lnTo>
                  <a:lnTo>
                    <a:pt x="955" y="300"/>
                  </a:lnTo>
                  <a:lnTo>
                    <a:pt x="900" y="311"/>
                  </a:lnTo>
                  <a:lnTo>
                    <a:pt x="847" y="321"/>
                  </a:lnTo>
                  <a:lnTo>
                    <a:pt x="791" y="326"/>
                  </a:lnTo>
                  <a:lnTo>
                    <a:pt x="738" y="332"/>
                  </a:lnTo>
                  <a:lnTo>
                    <a:pt x="683" y="335"/>
                  </a:lnTo>
                  <a:lnTo>
                    <a:pt x="629" y="337"/>
                  </a:lnTo>
                  <a:lnTo>
                    <a:pt x="576" y="337"/>
                  </a:lnTo>
                  <a:lnTo>
                    <a:pt x="523" y="337"/>
                  </a:lnTo>
                  <a:lnTo>
                    <a:pt x="469" y="334"/>
                  </a:lnTo>
                  <a:lnTo>
                    <a:pt x="416" y="330"/>
                  </a:lnTo>
                  <a:lnTo>
                    <a:pt x="364" y="323"/>
                  </a:lnTo>
                  <a:lnTo>
                    <a:pt x="313" y="315"/>
                  </a:lnTo>
                  <a:lnTo>
                    <a:pt x="261" y="306"/>
                  </a:lnTo>
                  <a:lnTo>
                    <a:pt x="212" y="293"/>
                  </a:lnTo>
                  <a:lnTo>
                    <a:pt x="162" y="280"/>
                  </a:lnTo>
                  <a:lnTo>
                    <a:pt x="114" y="265"/>
                  </a:lnTo>
                  <a:lnTo>
                    <a:pt x="66" y="249"/>
                  </a:lnTo>
                  <a:lnTo>
                    <a:pt x="18" y="230"/>
                  </a:lnTo>
                  <a:lnTo>
                    <a:pt x="11" y="227"/>
                  </a:lnTo>
                  <a:lnTo>
                    <a:pt x="5" y="227"/>
                  </a:lnTo>
                  <a:lnTo>
                    <a:pt x="0" y="229"/>
                  </a:lnTo>
                  <a:lnTo>
                    <a:pt x="0" y="232"/>
                  </a:lnTo>
                  <a:lnTo>
                    <a:pt x="2" y="238"/>
                  </a:lnTo>
                  <a:lnTo>
                    <a:pt x="7" y="245"/>
                  </a:lnTo>
                  <a:lnTo>
                    <a:pt x="18" y="253"/>
                  </a:lnTo>
                  <a:lnTo>
                    <a:pt x="33" y="264"/>
                  </a:lnTo>
                  <a:lnTo>
                    <a:pt x="77" y="284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" name="Freeform 32"/>
            <p:cNvSpPr>
              <a:spLocks/>
            </p:cNvSpPr>
            <p:nvPr/>
          </p:nvSpPr>
          <p:spPr bwMode="blackGray">
            <a:xfrm>
              <a:off x="7435925" y="534958"/>
              <a:ext cx="202494" cy="93583"/>
            </a:xfrm>
            <a:custGeom>
              <a:avLst/>
              <a:gdLst>
                <a:gd name="T0" fmla="*/ 2147483647 w 1557"/>
                <a:gd name="T1" fmla="*/ 2147483647 h 716"/>
                <a:gd name="T2" fmla="*/ 2147483647 w 1557"/>
                <a:gd name="T3" fmla="*/ 2147483647 h 716"/>
                <a:gd name="T4" fmla="*/ 2147483647 w 1557"/>
                <a:gd name="T5" fmla="*/ 2147483647 h 716"/>
                <a:gd name="T6" fmla="*/ 2147483647 w 1557"/>
                <a:gd name="T7" fmla="*/ 2147483647 h 716"/>
                <a:gd name="T8" fmla="*/ 2147483647 w 1557"/>
                <a:gd name="T9" fmla="*/ 2147483647 h 716"/>
                <a:gd name="T10" fmla="*/ 2147483647 w 1557"/>
                <a:gd name="T11" fmla="*/ 2147483647 h 716"/>
                <a:gd name="T12" fmla="*/ 2147483647 w 1557"/>
                <a:gd name="T13" fmla="*/ 2147483647 h 716"/>
                <a:gd name="T14" fmla="*/ 2147483647 w 1557"/>
                <a:gd name="T15" fmla="*/ 2147483647 h 716"/>
                <a:gd name="T16" fmla="*/ 2147483647 w 1557"/>
                <a:gd name="T17" fmla="*/ 2147483647 h 716"/>
                <a:gd name="T18" fmla="*/ 2147483647 w 1557"/>
                <a:gd name="T19" fmla="*/ 2147483647 h 716"/>
                <a:gd name="T20" fmla="*/ 2147483647 w 1557"/>
                <a:gd name="T21" fmla="*/ 2147483647 h 716"/>
                <a:gd name="T22" fmla="*/ 2147483647 w 1557"/>
                <a:gd name="T23" fmla="*/ 2147483647 h 716"/>
                <a:gd name="T24" fmla="*/ 2147483647 w 1557"/>
                <a:gd name="T25" fmla="*/ 2147483647 h 716"/>
                <a:gd name="T26" fmla="*/ 2147483647 w 1557"/>
                <a:gd name="T27" fmla="*/ 2147483647 h 716"/>
                <a:gd name="T28" fmla="*/ 2147483647 w 1557"/>
                <a:gd name="T29" fmla="*/ 2147483647 h 716"/>
                <a:gd name="T30" fmla="*/ 2147483647 w 1557"/>
                <a:gd name="T31" fmla="*/ 2147483647 h 716"/>
                <a:gd name="T32" fmla="*/ 2147483647 w 1557"/>
                <a:gd name="T33" fmla="*/ 2147483647 h 716"/>
                <a:gd name="T34" fmla="*/ 2147483647 w 1557"/>
                <a:gd name="T35" fmla="*/ 0 h 716"/>
                <a:gd name="T36" fmla="*/ 2147483647 w 1557"/>
                <a:gd name="T37" fmla="*/ 2147483647 h 716"/>
                <a:gd name="T38" fmla="*/ 2147483647 w 1557"/>
                <a:gd name="T39" fmla="*/ 2147483647 h 716"/>
                <a:gd name="T40" fmla="*/ 2147483647 w 1557"/>
                <a:gd name="T41" fmla="*/ 2147483647 h 716"/>
                <a:gd name="T42" fmla="*/ 2147483647 w 1557"/>
                <a:gd name="T43" fmla="*/ 2147483647 h 716"/>
                <a:gd name="T44" fmla="*/ 2147483647 w 1557"/>
                <a:gd name="T45" fmla="*/ 2147483647 h 716"/>
                <a:gd name="T46" fmla="*/ 2147483647 w 1557"/>
                <a:gd name="T47" fmla="*/ 2147483647 h 716"/>
                <a:gd name="T48" fmla="*/ 2147483647 w 1557"/>
                <a:gd name="T49" fmla="*/ 2147483647 h 716"/>
                <a:gd name="T50" fmla="*/ 2147483647 w 1557"/>
                <a:gd name="T51" fmla="*/ 2147483647 h 716"/>
                <a:gd name="T52" fmla="*/ 2147483647 w 1557"/>
                <a:gd name="T53" fmla="*/ 2147483647 h 716"/>
                <a:gd name="T54" fmla="*/ 2147483647 w 1557"/>
                <a:gd name="T55" fmla="*/ 2147483647 h 716"/>
                <a:gd name="T56" fmla="*/ 2147483647 w 1557"/>
                <a:gd name="T57" fmla="*/ 2147483647 h 716"/>
                <a:gd name="T58" fmla="*/ 2147483647 w 1557"/>
                <a:gd name="T59" fmla="*/ 2147483647 h 716"/>
                <a:gd name="T60" fmla="*/ 2147483647 w 1557"/>
                <a:gd name="T61" fmla="*/ 2147483647 h 716"/>
                <a:gd name="T62" fmla="*/ 2147483647 w 1557"/>
                <a:gd name="T63" fmla="*/ 2147483647 h 716"/>
                <a:gd name="T64" fmla="*/ 2147483647 w 1557"/>
                <a:gd name="T65" fmla="*/ 2147483647 h 716"/>
                <a:gd name="T66" fmla="*/ 2147483647 w 1557"/>
                <a:gd name="T67" fmla="*/ 2147483647 h 716"/>
                <a:gd name="T68" fmla="*/ 2147483647 w 1557"/>
                <a:gd name="T69" fmla="*/ 2147483647 h 716"/>
                <a:gd name="T70" fmla="*/ 0 w 1557"/>
                <a:gd name="T71" fmla="*/ 2147483647 h 716"/>
                <a:gd name="T72" fmla="*/ 2147483647 w 1557"/>
                <a:gd name="T73" fmla="*/ 2147483647 h 716"/>
                <a:gd name="T74" fmla="*/ 2147483647 w 1557"/>
                <a:gd name="T75" fmla="*/ 2147483647 h 716"/>
                <a:gd name="T76" fmla="*/ 2147483647 w 1557"/>
                <a:gd name="T77" fmla="*/ 2147483647 h 71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557" h="716">
                  <a:moveTo>
                    <a:pt x="73" y="688"/>
                  </a:moveTo>
                  <a:lnTo>
                    <a:pt x="73" y="688"/>
                  </a:lnTo>
                  <a:lnTo>
                    <a:pt x="110" y="696"/>
                  </a:lnTo>
                  <a:lnTo>
                    <a:pt x="149" y="703"/>
                  </a:lnTo>
                  <a:lnTo>
                    <a:pt x="187" y="709"/>
                  </a:lnTo>
                  <a:lnTo>
                    <a:pt x="226" y="712"/>
                  </a:lnTo>
                  <a:lnTo>
                    <a:pt x="266" y="714"/>
                  </a:lnTo>
                  <a:lnTo>
                    <a:pt x="309" y="716"/>
                  </a:lnTo>
                  <a:lnTo>
                    <a:pt x="349" y="716"/>
                  </a:lnTo>
                  <a:lnTo>
                    <a:pt x="393" y="714"/>
                  </a:lnTo>
                  <a:lnTo>
                    <a:pt x="438" y="712"/>
                  </a:lnTo>
                  <a:lnTo>
                    <a:pt x="482" y="707"/>
                  </a:lnTo>
                  <a:lnTo>
                    <a:pt x="526" y="701"/>
                  </a:lnTo>
                  <a:lnTo>
                    <a:pt x="572" y="694"/>
                  </a:lnTo>
                  <a:lnTo>
                    <a:pt x="618" y="687"/>
                  </a:lnTo>
                  <a:lnTo>
                    <a:pt x="666" y="676"/>
                  </a:lnTo>
                  <a:lnTo>
                    <a:pt x="712" y="663"/>
                  </a:lnTo>
                  <a:lnTo>
                    <a:pt x="760" y="650"/>
                  </a:lnTo>
                  <a:lnTo>
                    <a:pt x="810" y="635"/>
                  </a:lnTo>
                  <a:lnTo>
                    <a:pt x="857" y="617"/>
                  </a:lnTo>
                  <a:lnTo>
                    <a:pt x="907" y="598"/>
                  </a:lnTo>
                  <a:lnTo>
                    <a:pt x="955" y="578"/>
                  </a:lnTo>
                  <a:lnTo>
                    <a:pt x="1005" y="556"/>
                  </a:lnTo>
                  <a:lnTo>
                    <a:pt x="1054" y="532"/>
                  </a:lnTo>
                  <a:lnTo>
                    <a:pt x="1104" y="506"/>
                  </a:lnTo>
                  <a:lnTo>
                    <a:pt x="1156" y="479"/>
                  </a:lnTo>
                  <a:lnTo>
                    <a:pt x="1205" y="447"/>
                  </a:lnTo>
                  <a:lnTo>
                    <a:pt x="1255" y="416"/>
                  </a:lnTo>
                  <a:lnTo>
                    <a:pt x="1307" y="383"/>
                  </a:lnTo>
                  <a:lnTo>
                    <a:pt x="1356" y="346"/>
                  </a:lnTo>
                  <a:lnTo>
                    <a:pt x="1406" y="309"/>
                  </a:lnTo>
                  <a:lnTo>
                    <a:pt x="1456" y="269"/>
                  </a:lnTo>
                  <a:lnTo>
                    <a:pt x="1507" y="226"/>
                  </a:lnTo>
                  <a:lnTo>
                    <a:pt x="1557" y="184"/>
                  </a:lnTo>
                  <a:lnTo>
                    <a:pt x="1417" y="0"/>
                  </a:lnTo>
                  <a:lnTo>
                    <a:pt x="1375" y="38"/>
                  </a:lnTo>
                  <a:lnTo>
                    <a:pt x="1332" y="77"/>
                  </a:lnTo>
                  <a:lnTo>
                    <a:pt x="1288" y="116"/>
                  </a:lnTo>
                  <a:lnTo>
                    <a:pt x="1244" y="153"/>
                  </a:lnTo>
                  <a:lnTo>
                    <a:pt x="1200" y="188"/>
                  </a:lnTo>
                  <a:lnTo>
                    <a:pt x="1156" y="223"/>
                  </a:lnTo>
                  <a:lnTo>
                    <a:pt x="1110" y="256"/>
                  </a:lnTo>
                  <a:lnTo>
                    <a:pt x="1064" y="289"/>
                  </a:lnTo>
                  <a:lnTo>
                    <a:pt x="1018" y="320"/>
                  </a:lnTo>
                  <a:lnTo>
                    <a:pt x="972" y="350"/>
                  </a:lnTo>
                  <a:lnTo>
                    <a:pt x="924" y="379"/>
                  </a:lnTo>
                  <a:lnTo>
                    <a:pt x="878" y="407"/>
                  </a:lnTo>
                  <a:lnTo>
                    <a:pt x="832" y="434"/>
                  </a:lnTo>
                  <a:lnTo>
                    <a:pt x="784" y="458"/>
                  </a:lnTo>
                  <a:lnTo>
                    <a:pt x="738" y="482"/>
                  </a:lnTo>
                  <a:lnTo>
                    <a:pt x="692" y="504"/>
                  </a:lnTo>
                  <a:lnTo>
                    <a:pt x="646" y="526"/>
                  </a:lnTo>
                  <a:lnTo>
                    <a:pt x="598" y="545"/>
                  </a:lnTo>
                  <a:lnTo>
                    <a:pt x="554" y="563"/>
                  </a:lnTo>
                  <a:lnTo>
                    <a:pt x="508" y="580"/>
                  </a:lnTo>
                  <a:lnTo>
                    <a:pt x="462" y="595"/>
                  </a:lnTo>
                  <a:lnTo>
                    <a:pt x="417" y="609"/>
                  </a:lnTo>
                  <a:lnTo>
                    <a:pt x="373" y="620"/>
                  </a:lnTo>
                  <a:lnTo>
                    <a:pt x="331" y="631"/>
                  </a:lnTo>
                  <a:lnTo>
                    <a:pt x="287" y="641"/>
                  </a:lnTo>
                  <a:lnTo>
                    <a:pt x="244" y="648"/>
                  </a:lnTo>
                  <a:lnTo>
                    <a:pt x="204" y="653"/>
                  </a:lnTo>
                  <a:lnTo>
                    <a:pt x="163" y="657"/>
                  </a:lnTo>
                  <a:lnTo>
                    <a:pt x="123" y="661"/>
                  </a:lnTo>
                  <a:lnTo>
                    <a:pt x="84" y="661"/>
                  </a:lnTo>
                  <a:lnTo>
                    <a:pt x="47" y="659"/>
                  </a:lnTo>
                  <a:lnTo>
                    <a:pt x="11" y="657"/>
                  </a:lnTo>
                  <a:lnTo>
                    <a:pt x="5" y="655"/>
                  </a:lnTo>
                  <a:lnTo>
                    <a:pt x="1" y="657"/>
                  </a:lnTo>
                  <a:lnTo>
                    <a:pt x="0" y="659"/>
                  </a:lnTo>
                  <a:lnTo>
                    <a:pt x="0" y="663"/>
                  </a:lnTo>
                  <a:lnTo>
                    <a:pt x="3" y="666"/>
                  </a:lnTo>
                  <a:lnTo>
                    <a:pt x="11" y="670"/>
                  </a:lnTo>
                  <a:lnTo>
                    <a:pt x="20" y="674"/>
                  </a:lnTo>
                  <a:lnTo>
                    <a:pt x="33" y="677"/>
                  </a:lnTo>
                  <a:lnTo>
                    <a:pt x="73" y="688"/>
                  </a:lnTo>
                  <a:close/>
                </a:path>
              </a:pathLst>
            </a:custGeom>
            <a:solidFill>
              <a:srgbClr val="0078A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" name="Freeform 33"/>
            <p:cNvSpPr>
              <a:spLocks/>
            </p:cNvSpPr>
            <p:nvPr/>
          </p:nvSpPr>
          <p:spPr bwMode="blackGray">
            <a:xfrm>
              <a:off x="7435925" y="534958"/>
              <a:ext cx="202494" cy="93583"/>
            </a:xfrm>
            <a:custGeom>
              <a:avLst/>
              <a:gdLst>
                <a:gd name="T0" fmla="*/ 2147483647 w 1557"/>
                <a:gd name="T1" fmla="*/ 2147483647 h 716"/>
                <a:gd name="T2" fmla="*/ 2147483647 w 1557"/>
                <a:gd name="T3" fmla="*/ 2147483647 h 716"/>
                <a:gd name="T4" fmla="*/ 2147483647 w 1557"/>
                <a:gd name="T5" fmla="*/ 2147483647 h 716"/>
                <a:gd name="T6" fmla="*/ 2147483647 w 1557"/>
                <a:gd name="T7" fmla="*/ 2147483647 h 716"/>
                <a:gd name="T8" fmla="*/ 2147483647 w 1557"/>
                <a:gd name="T9" fmla="*/ 2147483647 h 716"/>
                <a:gd name="T10" fmla="*/ 2147483647 w 1557"/>
                <a:gd name="T11" fmla="*/ 2147483647 h 716"/>
                <a:gd name="T12" fmla="*/ 2147483647 w 1557"/>
                <a:gd name="T13" fmla="*/ 2147483647 h 716"/>
                <a:gd name="T14" fmla="*/ 2147483647 w 1557"/>
                <a:gd name="T15" fmla="*/ 2147483647 h 716"/>
                <a:gd name="T16" fmla="*/ 2147483647 w 1557"/>
                <a:gd name="T17" fmla="*/ 2147483647 h 716"/>
                <a:gd name="T18" fmla="*/ 2147483647 w 1557"/>
                <a:gd name="T19" fmla="*/ 2147483647 h 716"/>
                <a:gd name="T20" fmla="*/ 2147483647 w 1557"/>
                <a:gd name="T21" fmla="*/ 2147483647 h 716"/>
                <a:gd name="T22" fmla="*/ 2147483647 w 1557"/>
                <a:gd name="T23" fmla="*/ 2147483647 h 716"/>
                <a:gd name="T24" fmla="*/ 2147483647 w 1557"/>
                <a:gd name="T25" fmla="*/ 2147483647 h 716"/>
                <a:gd name="T26" fmla="*/ 2147483647 w 1557"/>
                <a:gd name="T27" fmla="*/ 2147483647 h 716"/>
                <a:gd name="T28" fmla="*/ 2147483647 w 1557"/>
                <a:gd name="T29" fmla="*/ 2147483647 h 716"/>
                <a:gd name="T30" fmla="*/ 2147483647 w 1557"/>
                <a:gd name="T31" fmla="*/ 2147483647 h 716"/>
                <a:gd name="T32" fmla="*/ 2147483647 w 1557"/>
                <a:gd name="T33" fmla="*/ 2147483647 h 716"/>
                <a:gd name="T34" fmla="*/ 2147483647 w 1557"/>
                <a:gd name="T35" fmla="*/ 0 h 716"/>
                <a:gd name="T36" fmla="*/ 2147483647 w 1557"/>
                <a:gd name="T37" fmla="*/ 2147483647 h 716"/>
                <a:gd name="T38" fmla="*/ 2147483647 w 1557"/>
                <a:gd name="T39" fmla="*/ 2147483647 h 716"/>
                <a:gd name="T40" fmla="*/ 2147483647 w 1557"/>
                <a:gd name="T41" fmla="*/ 2147483647 h 716"/>
                <a:gd name="T42" fmla="*/ 2147483647 w 1557"/>
                <a:gd name="T43" fmla="*/ 2147483647 h 716"/>
                <a:gd name="T44" fmla="*/ 2147483647 w 1557"/>
                <a:gd name="T45" fmla="*/ 2147483647 h 716"/>
                <a:gd name="T46" fmla="*/ 2147483647 w 1557"/>
                <a:gd name="T47" fmla="*/ 2147483647 h 716"/>
                <a:gd name="T48" fmla="*/ 2147483647 w 1557"/>
                <a:gd name="T49" fmla="*/ 2147483647 h 716"/>
                <a:gd name="T50" fmla="*/ 2147483647 w 1557"/>
                <a:gd name="T51" fmla="*/ 2147483647 h 716"/>
                <a:gd name="T52" fmla="*/ 2147483647 w 1557"/>
                <a:gd name="T53" fmla="*/ 2147483647 h 716"/>
                <a:gd name="T54" fmla="*/ 2147483647 w 1557"/>
                <a:gd name="T55" fmla="*/ 2147483647 h 716"/>
                <a:gd name="T56" fmla="*/ 2147483647 w 1557"/>
                <a:gd name="T57" fmla="*/ 2147483647 h 716"/>
                <a:gd name="T58" fmla="*/ 2147483647 w 1557"/>
                <a:gd name="T59" fmla="*/ 2147483647 h 716"/>
                <a:gd name="T60" fmla="*/ 2147483647 w 1557"/>
                <a:gd name="T61" fmla="*/ 2147483647 h 716"/>
                <a:gd name="T62" fmla="*/ 2147483647 w 1557"/>
                <a:gd name="T63" fmla="*/ 2147483647 h 716"/>
                <a:gd name="T64" fmla="*/ 2147483647 w 1557"/>
                <a:gd name="T65" fmla="*/ 2147483647 h 716"/>
                <a:gd name="T66" fmla="*/ 2147483647 w 1557"/>
                <a:gd name="T67" fmla="*/ 2147483647 h 716"/>
                <a:gd name="T68" fmla="*/ 2147483647 w 1557"/>
                <a:gd name="T69" fmla="*/ 2147483647 h 716"/>
                <a:gd name="T70" fmla="*/ 0 w 1557"/>
                <a:gd name="T71" fmla="*/ 2147483647 h 716"/>
                <a:gd name="T72" fmla="*/ 2147483647 w 1557"/>
                <a:gd name="T73" fmla="*/ 2147483647 h 716"/>
                <a:gd name="T74" fmla="*/ 2147483647 w 1557"/>
                <a:gd name="T75" fmla="*/ 2147483647 h 716"/>
                <a:gd name="T76" fmla="*/ 2147483647 w 1557"/>
                <a:gd name="T77" fmla="*/ 2147483647 h 71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557" h="716">
                  <a:moveTo>
                    <a:pt x="73" y="688"/>
                  </a:moveTo>
                  <a:lnTo>
                    <a:pt x="73" y="688"/>
                  </a:lnTo>
                  <a:lnTo>
                    <a:pt x="110" y="696"/>
                  </a:lnTo>
                  <a:lnTo>
                    <a:pt x="149" y="703"/>
                  </a:lnTo>
                  <a:lnTo>
                    <a:pt x="187" y="709"/>
                  </a:lnTo>
                  <a:lnTo>
                    <a:pt x="226" y="712"/>
                  </a:lnTo>
                  <a:lnTo>
                    <a:pt x="266" y="714"/>
                  </a:lnTo>
                  <a:lnTo>
                    <a:pt x="309" y="716"/>
                  </a:lnTo>
                  <a:lnTo>
                    <a:pt x="349" y="716"/>
                  </a:lnTo>
                  <a:lnTo>
                    <a:pt x="393" y="714"/>
                  </a:lnTo>
                  <a:lnTo>
                    <a:pt x="438" y="712"/>
                  </a:lnTo>
                  <a:lnTo>
                    <a:pt x="482" y="707"/>
                  </a:lnTo>
                  <a:lnTo>
                    <a:pt x="526" y="701"/>
                  </a:lnTo>
                  <a:lnTo>
                    <a:pt x="572" y="694"/>
                  </a:lnTo>
                  <a:lnTo>
                    <a:pt x="618" y="687"/>
                  </a:lnTo>
                  <a:lnTo>
                    <a:pt x="666" y="676"/>
                  </a:lnTo>
                  <a:lnTo>
                    <a:pt x="712" y="663"/>
                  </a:lnTo>
                  <a:lnTo>
                    <a:pt x="760" y="650"/>
                  </a:lnTo>
                  <a:lnTo>
                    <a:pt x="810" y="635"/>
                  </a:lnTo>
                  <a:lnTo>
                    <a:pt x="857" y="617"/>
                  </a:lnTo>
                  <a:lnTo>
                    <a:pt x="907" y="598"/>
                  </a:lnTo>
                  <a:lnTo>
                    <a:pt x="955" y="578"/>
                  </a:lnTo>
                  <a:lnTo>
                    <a:pt x="1005" y="556"/>
                  </a:lnTo>
                  <a:lnTo>
                    <a:pt x="1054" y="532"/>
                  </a:lnTo>
                  <a:lnTo>
                    <a:pt x="1104" y="506"/>
                  </a:lnTo>
                  <a:lnTo>
                    <a:pt x="1156" y="479"/>
                  </a:lnTo>
                  <a:lnTo>
                    <a:pt x="1205" y="447"/>
                  </a:lnTo>
                  <a:lnTo>
                    <a:pt x="1255" y="416"/>
                  </a:lnTo>
                  <a:lnTo>
                    <a:pt x="1307" y="383"/>
                  </a:lnTo>
                  <a:lnTo>
                    <a:pt x="1356" y="346"/>
                  </a:lnTo>
                  <a:lnTo>
                    <a:pt x="1406" y="309"/>
                  </a:lnTo>
                  <a:lnTo>
                    <a:pt x="1456" y="269"/>
                  </a:lnTo>
                  <a:lnTo>
                    <a:pt x="1507" y="226"/>
                  </a:lnTo>
                  <a:lnTo>
                    <a:pt x="1557" y="184"/>
                  </a:lnTo>
                  <a:lnTo>
                    <a:pt x="1417" y="0"/>
                  </a:lnTo>
                  <a:lnTo>
                    <a:pt x="1375" y="38"/>
                  </a:lnTo>
                  <a:lnTo>
                    <a:pt x="1332" y="77"/>
                  </a:lnTo>
                  <a:lnTo>
                    <a:pt x="1288" y="116"/>
                  </a:lnTo>
                  <a:lnTo>
                    <a:pt x="1244" y="153"/>
                  </a:lnTo>
                  <a:lnTo>
                    <a:pt x="1200" y="188"/>
                  </a:lnTo>
                  <a:lnTo>
                    <a:pt x="1156" y="223"/>
                  </a:lnTo>
                  <a:lnTo>
                    <a:pt x="1110" y="256"/>
                  </a:lnTo>
                  <a:lnTo>
                    <a:pt x="1064" y="289"/>
                  </a:lnTo>
                  <a:lnTo>
                    <a:pt x="1018" y="320"/>
                  </a:lnTo>
                  <a:lnTo>
                    <a:pt x="972" y="350"/>
                  </a:lnTo>
                  <a:lnTo>
                    <a:pt x="924" y="379"/>
                  </a:lnTo>
                  <a:lnTo>
                    <a:pt x="878" y="407"/>
                  </a:lnTo>
                  <a:lnTo>
                    <a:pt x="832" y="434"/>
                  </a:lnTo>
                  <a:lnTo>
                    <a:pt x="784" y="458"/>
                  </a:lnTo>
                  <a:lnTo>
                    <a:pt x="738" y="482"/>
                  </a:lnTo>
                  <a:lnTo>
                    <a:pt x="692" y="504"/>
                  </a:lnTo>
                  <a:lnTo>
                    <a:pt x="646" y="526"/>
                  </a:lnTo>
                  <a:lnTo>
                    <a:pt x="598" y="545"/>
                  </a:lnTo>
                  <a:lnTo>
                    <a:pt x="554" y="563"/>
                  </a:lnTo>
                  <a:lnTo>
                    <a:pt x="508" y="580"/>
                  </a:lnTo>
                  <a:lnTo>
                    <a:pt x="462" y="595"/>
                  </a:lnTo>
                  <a:lnTo>
                    <a:pt x="417" y="609"/>
                  </a:lnTo>
                  <a:lnTo>
                    <a:pt x="373" y="620"/>
                  </a:lnTo>
                  <a:lnTo>
                    <a:pt x="331" y="631"/>
                  </a:lnTo>
                  <a:lnTo>
                    <a:pt x="287" y="641"/>
                  </a:lnTo>
                  <a:lnTo>
                    <a:pt x="244" y="648"/>
                  </a:lnTo>
                  <a:lnTo>
                    <a:pt x="204" y="653"/>
                  </a:lnTo>
                  <a:lnTo>
                    <a:pt x="163" y="657"/>
                  </a:lnTo>
                  <a:lnTo>
                    <a:pt x="123" y="661"/>
                  </a:lnTo>
                  <a:lnTo>
                    <a:pt x="84" y="661"/>
                  </a:lnTo>
                  <a:lnTo>
                    <a:pt x="47" y="659"/>
                  </a:lnTo>
                  <a:lnTo>
                    <a:pt x="11" y="657"/>
                  </a:lnTo>
                  <a:lnTo>
                    <a:pt x="5" y="655"/>
                  </a:lnTo>
                  <a:lnTo>
                    <a:pt x="1" y="657"/>
                  </a:lnTo>
                  <a:lnTo>
                    <a:pt x="0" y="659"/>
                  </a:lnTo>
                  <a:lnTo>
                    <a:pt x="0" y="663"/>
                  </a:lnTo>
                  <a:lnTo>
                    <a:pt x="3" y="666"/>
                  </a:lnTo>
                  <a:lnTo>
                    <a:pt x="11" y="670"/>
                  </a:lnTo>
                  <a:lnTo>
                    <a:pt x="20" y="674"/>
                  </a:lnTo>
                  <a:lnTo>
                    <a:pt x="33" y="677"/>
                  </a:lnTo>
                  <a:lnTo>
                    <a:pt x="73" y="688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" name="Freeform 34"/>
            <p:cNvSpPr>
              <a:spLocks/>
            </p:cNvSpPr>
            <p:nvPr/>
          </p:nvSpPr>
          <p:spPr bwMode="blackGray">
            <a:xfrm>
              <a:off x="7489980" y="267088"/>
              <a:ext cx="250544" cy="93583"/>
            </a:xfrm>
            <a:custGeom>
              <a:avLst/>
              <a:gdLst>
                <a:gd name="T0" fmla="*/ 2147483647 w 1925"/>
                <a:gd name="T1" fmla="*/ 2147483647 h 720"/>
                <a:gd name="T2" fmla="*/ 2147483647 w 1925"/>
                <a:gd name="T3" fmla="*/ 2147483647 h 720"/>
                <a:gd name="T4" fmla="*/ 2147483647 w 1925"/>
                <a:gd name="T5" fmla="*/ 2147483647 h 720"/>
                <a:gd name="T6" fmla="*/ 2147483647 w 1925"/>
                <a:gd name="T7" fmla="*/ 2147483647 h 720"/>
                <a:gd name="T8" fmla="*/ 2147483647 w 1925"/>
                <a:gd name="T9" fmla="*/ 2147483647 h 720"/>
                <a:gd name="T10" fmla="*/ 2147483647 w 1925"/>
                <a:gd name="T11" fmla="*/ 0 h 720"/>
                <a:gd name="T12" fmla="*/ 2147483647 w 1925"/>
                <a:gd name="T13" fmla="*/ 0 h 720"/>
                <a:gd name="T14" fmla="*/ 2147483647 w 1925"/>
                <a:gd name="T15" fmla="*/ 2147483647 h 720"/>
                <a:gd name="T16" fmla="*/ 2147483647 w 1925"/>
                <a:gd name="T17" fmla="*/ 2147483647 h 720"/>
                <a:gd name="T18" fmla="*/ 2147483647 w 1925"/>
                <a:gd name="T19" fmla="*/ 2147483647 h 720"/>
                <a:gd name="T20" fmla="*/ 2147483647 w 1925"/>
                <a:gd name="T21" fmla="*/ 2147483647 h 720"/>
                <a:gd name="T22" fmla="*/ 2147483647 w 1925"/>
                <a:gd name="T23" fmla="*/ 2147483647 h 720"/>
                <a:gd name="T24" fmla="*/ 2147483647 w 1925"/>
                <a:gd name="T25" fmla="*/ 2147483647 h 720"/>
                <a:gd name="T26" fmla="*/ 2147483647 w 1925"/>
                <a:gd name="T27" fmla="*/ 2147483647 h 720"/>
                <a:gd name="T28" fmla="*/ 2147483647 w 1925"/>
                <a:gd name="T29" fmla="*/ 2147483647 h 720"/>
                <a:gd name="T30" fmla="*/ 2147483647 w 1925"/>
                <a:gd name="T31" fmla="*/ 2147483647 h 720"/>
                <a:gd name="T32" fmla="*/ 0 w 1925"/>
                <a:gd name="T33" fmla="*/ 2147483647 h 720"/>
                <a:gd name="T34" fmla="*/ 2147483647 w 1925"/>
                <a:gd name="T35" fmla="*/ 2147483647 h 720"/>
                <a:gd name="T36" fmla="*/ 2147483647 w 1925"/>
                <a:gd name="T37" fmla="*/ 2147483647 h 720"/>
                <a:gd name="T38" fmla="*/ 2147483647 w 1925"/>
                <a:gd name="T39" fmla="*/ 2147483647 h 720"/>
                <a:gd name="T40" fmla="*/ 2147483647 w 1925"/>
                <a:gd name="T41" fmla="*/ 2147483647 h 720"/>
                <a:gd name="T42" fmla="*/ 2147483647 w 1925"/>
                <a:gd name="T43" fmla="*/ 2147483647 h 720"/>
                <a:gd name="T44" fmla="*/ 2147483647 w 1925"/>
                <a:gd name="T45" fmla="*/ 2147483647 h 720"/>
                <a:gd name="T46" fmla="*/ 2147483647 w 1925"/>
                <a:gd name="T47" fmla="*/ 2147483647 h 720"/>
                <a:gd name="T48" fmla="*/ 2147483647 w 1925"/>
                <a:gd name="T49" fmla="*/ 2147483647 h 720"/>
                <a:gd name="T50" fmla="*/ 2147483647 w 1925"/>
                <a:gd name="T51" fmla="*/ 2147483647 h 720"/>
                <a:gd name="T52" fmla="*/ 2147483647 w 1925"/>
                <a:gd name="T53" fmla="*/ 2147483647 h 720"/>
                <a:gd name="T54" fmla="*/ 2147483647 w 1925"/>
                <a:gd name="T55" fmla="*/ 2147483647 h 720"/>
                <a:gd name="T56" fmla="*/ 2147483647 w 1925"/>
                <a:gd name="T57" fmla="*/ 2147483647 h 720"/>
                <a:gd name="T58" fmla="*/ 2147483647 w 1925"/>
                <a:gd name="T59" fmla="*/ 2147483647 h 720"/>
                <a:gd name="T60" fmla="*/ 2147483647 w 1925"/>
                <a:gd name="T61" fmla="*/ 2147483647 h 720"/>
                <a:gd name="T62" fmla="*/ 2147483647 w 1925"/>
                <a:gd name="T63" fmla="*/ 2147483647 h 720"/>
                <a:gd name="T64" fmla="*/ 2147483647 w 1925"/>
                <a:gd name="T65" fmla="*/ 2147483647 h 720"/>
                <a:gd name="T66" fmla="*/ 2147483647 w 1925"/>
                <a:gd name="T67" fmla="*/ 2147483647 h 720"/>
                <a:gd name="T68" fmla="*/ 2147483647 w 1925"/>
                <a:gd name="T69" fmla="*/ 2147483647 h 720"/>
                <a:gd name="T70" fmla="*/ 2147483647 w 1925"/>
                <a:gd name="T71" fmla="*/ 2147483647 h 720"/>
                <a:gd name="T72" fmla="*/ 2147483647 w 1925"/>
                <a:gd name="T73" fmla="*/ 2147483647 h 720"/>
                <a:gd name="T74" fmla="*/ 2147483647 w 1925"/>
                <a:gd name="T75" fmla="*/ 2147483647 h 720"/>
                <a:gd name="T76" fmla="*/ 2147483647 w 1925"/>
                <a:gd name="T77" fmla="*/ 2147483647 h 720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925" h="720">
                  <a:moveTo>
                    <a:pt x="1831" y="115"/>
                  </a:moveTo>
                  <a:lnTo>
                    <a:pt x="1831" y="115"/>
                  </a:lnTo>
                  <a:lnTo>
                    <a:pt x="1785" y="96"/>
                  </a:lnTo>
                  <a:lnTo>
                    <a:pt x="1739" y="78"/>
                  </a:lnTo>
                  <a:lnTo>
                    <a:pt x="1689" y="61"/>
                  </a:lnTo>
                  <a:lnTo>
                    <a:pt x="1640" y="48"/>
                  </a:lnTo>
                  <a:lnTo>
                    <a:pt x="1588" y="35"/>
                  </a:lnTo>
                  <a:lnTo>
                    <a:pt x="1535" y="24"/>
                  </a:lnTo>
                  <a:lnTo>
                    <a:pt x="1481" y="15"/>
                  </a:lnTo>
                  <a:lnTo>
                    <a:pt x="1426" y="10"/>
                  </a:lnTo>
                  <a:lnTo>
                    <a:pt x="1369" y="4"/>
                  </a:lnTo>
                  <a:lnTo>
                    <a:pt x="1312" y="0"/>
                  </a:lnTo>
                  <a:lnTo>
                    <a:pt x="1253" y="0"/>
                  </a:lnTo>
                  <a:lnTo>
                    <a:pt x="1196" y="0"/>
                  </a:lnTo>
                  <a:lnTo>
                    <a:pt x="1135" y="4"/>
                  </a:lnTo>
                  <a:lnTo>
                    <a:pt x="1076" y="10"/>
                  </a:lnTo>
                  <a:lnTo>
                    <a:pt x="1016" y="17"/>
                  </a:lnTo>
                  <a:lnTo>
                    <a:pt x="955" y="26"/>
                  </a:lnTo>
                  <a:lnTo>
                    <a:pt x="894" y="37"/>
                  </a:lnTo>
                  <a:lnTo>
                    <a:pt x="832" y="52"/>
                  </a:lnTo>
                  <a:lnTo>
                    <a:pt x="771" y="69"/>
                  </a:lnTo>
                  <a:lnTo>
                    <a:pt x="708" y="89"/>
                  </a:lnTo>
                  <a:lnTo>
                    <a:pt x="648" y="111"/>
                  </a:lnTo>
                  <a:lnTo>
                    <a:pt x="587" y="135"/>
                  </a:lnTo>
                  <a:lnTo>
                    <a:pt x="524" y="161"/>
                  </a:lnTo>
                  <a:lnTo>
                    <a:pt x="463" y="190"/>
                  </a:lnTo>
                  <a:lnTo>
                    <a:pt x="405" y="223"/>
                  </a:lnTo>
                  <a:lnTo>
                    <a:pt x="344" y="258"/>
                  </a:lnTo>
                  <a:lnTo>
                    <a:pt x="285" y="295"/>
                  </a:lnTo>
                  <a:lnTo>
                    <a:pt x="226" y="336"/>
                  </a:lnTo>
                  <a:lnTo>
                    <a:pt x="167" y="380"/>
                  </a:lnTo>
                  <a:lnTo>
                    <a:pt x="110" y="426"/>
                  </a:lnTo>
                  <a:lnTo>
                    <a:pt x="55" y="476"/>
                  </a:lnTo>
                  <a:lnTo>
                    <a:pt x="0" y="527"/>
                  </a:lnTo>
                  <a:lnTo>
                    <a:pt x="139" y="720"/>
                  </a:lnTo>
                  <a:lnTo>
                    <a:pt x="195" y="665"/>
                  </a:lnTo>
                  <a:lnTo>
                    <a:pt x="252" y="614"/>
                  </a:lnTo>
                  <a:lnTo>
                    <a:pt x="309" y="566"/>
                  </a:lnTo>
                  <a:lnTo>
                    <a:pt x="366" y="520"/>
                  </a:lnTo>
                  <a:lnTo>
                    <a:pt x="425" y="476"/>
                  </a:lnTo>
                  <a:lnTo>
                    <a:pt x="484" y="435"/>
                  </a:lnTo>
                  <a:lnTo>
                    <a:pt x="543" y="396"/>
                  </a:lnTo>
                  <a:lnTo>
                    <a:pt x="603" y="360"/>
                  </a:lnTo>
                  <a:lnTo>
                    <a:pt x="662" y="326"/>
                  </a:lnTo>
                  <a:lnTo>
                    <a:pt x="723" y="295"/>
                  </a:lnTo>
                  <a:lnTo>
                    <a:pt x="784" y="266"/>
                  </a:lnTo>
                  <a:lnTo>
                    <a:pt x="845" y="240"/>
                  </a:lnTo>
                  <a:lnTo>
                    <a:pt x="903" y="216"/>
                  </a:lnTo>
                  <a:lnTo>
                    <a:pt x="964" y="194"/>
                  </a:lnTo>
                  <a:lnTo>
                    <a:pt x="1023" y="175"/>
                  </a:lnTo>
                  <a:lnTo>
                    <a:pt x="1084" y="157"/>
                  </a:lnTo>
                  <a:lnTo>
                    <a:pt x="1143" y="142"/>
                  </a:lnTo>
                  <a:lnTo>
                    <a:pt x="1202" y="129"/>
                  </a:lnTo>
                  <a:lnTo>
                    <a:pt x="1259" y="120"/>
                  </a:lnTo>
                  <a:lnTo>
                    <a:pt x="1316" y="111"/>
                  </a:lnTo>
                  <a:lnTo>
                    <a:pt x="1373" y="105"/>
                  </a:lnTo>
                  <a:lnTo>
                    <a:pt x="1428" y="102"/>
                  </a:lnTo>
                  <a:lnTo>
                    <a:pt x="1481" y="100"/>
                  </a:lnTo>
                  <a:lnTo>
                    <a:pt x="1535" y="100"/>
                  </a:lnTo>
                  <a:lnTo>
                    <a:pt x="1588" y="104"/>
                  </a:lnTo>
                  <a:lnTo>
                    <a:pt x="1638" y="107"/>
                  </a:lnTo>
                  <a:lnTo>
                    <a:pt x="1688" y="115"/>
                  </a:lnTo>
                  <a:lnTo>
                    <a:pt x="1735" y="122"/>
                  </a:lnTo>
                  <a:lnTo>
                    <a:pt x="1783" y="133"/>
                  </a:lnTo>
                  <a:lnTo>
                    <a:pt x="1828" y="146"/>
                  </a:lnTo>
                  <a:lnTo>
                    <a:pt x="1872" y="159"/>
                  </a:lnTo>
                  <a:lnTo>
                    <a:pt x="1912" y="175"/>
                  </a:lnTo>
                  <a:lnTo>
                    <a:pt x="1918" y="177"/>
                  </a:lnTo>
                  <a:lnTo>
                    <a:pt x="1923" y="177"/>
                  </a:lnTo>
                  <a:lnTo>
                    <a:pt x="1925" y="174"/>
                  </a:lnTo>
                  <a:lnTo>
                    <a:pt x="1925" y="170"/>
                  </a:lnTo>
                  <a:lnTo>
                    <a:pt x="1921" y="164"/>
                  </a:lnTo>
                  <a:lnTo>
                    <a:pt x="1914" y="157"/>
                  </a:lnTo>
                  <a:lnTo>
                    <a:pt x="1905" y="150"/>
                  </a:lnTo>
                  <a:lnTo>
                    <a:pt x="1888" y="142"/>
                  </a:lnTo>
                  <a:lnTo>
                    <a:pt x="1831" y="115"/>
                  </a:lnTo>
                  <a:close/>
                </a:path>
              </a:pathLst>
            </a:custGeom>
            <a:solidFill>
              <a:srgbClr val="0078A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" name="Freeform 35"/>
            <p:cNvSpPr>
              <a:spLocks/>
            </p:cNvSpPr>
            <p:nvPr/>
          </p:nvSpPr>
          <p:spPr bwMode="blackGray">
            <a:xfrm>
              <a:off x="7489980" y="267088"/>
              <a:ext cx="250544" cy="93583"/>
            </a:xfrm>
            <a:custGeom>
              <a:avLst/>
              <a:gdLst>
                <a:gd name="T0" fmla="*/ 2147483647 w 1925"/>
                <a:gd name="T1" fmla="*/ 2147483647 h 720"/>
                <a:gd name="T2" fmla="*/ 2147483647 w 1925"/>
                <a:gd name="T3" fmla="*/ 2147483647 h 720"/>
                <a:gd name="T4" fmla="*/ 2147483647 w 1925"/>
                <a:gd name="T5" fmla="*/ 2147483647 h 720"/>
                <a:gd name="T6" fmla="*/ 2147483647 w 1925"/>
                <a:gd name="T7" fmla="*/ 2147483647 h 720"/>
                <a:gd name="T8" fmla="*/ 2147483647 w 1925"/>
                <a:gd name="T9" fmla="*/ 2147483647 h 720"/>
                <a:gd name="T10" fmla="*/ 2147483647 w 1925"/>
                <a:gd name="T11" fmla="*/ 0 h 720"/>
                <a:gd name="T12" fmla="*/ 2147483647 w 1925"/>
                <a:gd name="T13" fmla="*/ 0 h 720"/>
                <a:gd name="T14" fmla="*/ 2147483647 w 1925"/>
                <a:gd name="T15" fmla="*/ 2147483647 h 720"/>
                <a:gd name="T16" fmla="*/ 2147483647 w 1925"/>
                <a:gd name="T17" fmla="*/ 2147483647 h 720"/>
                <a:gd name="T18" fmla="*/ 2147483647 w 1925"/>
                <a:gd name="T19" fmla="*/ 2147483647 h 720"/>
                <a:gd name="T20" fmla="*/ 2147483647 w 1925"/>
                <a:gd name="T21" fmla="*/ 2147483647 h 720"/>
                <a:gd name="T22" fmla="*/ 2147483647 w 1925"/>
                <a:gd name="T23" fmla="*/ 2147483647 h 720"/>
                <a:gd name="T24" fmla="*/ 2147483647 w 1925"/>
                <a:gd name="T25" fmla="*/ 2147483647 h 720"/>
                <a:gd name="T26" fmla="*/ 2147483647 w 1925"/>
                <a:gd name="T27" fmla="*/ 2147483647 h 720"/>
                <a:gd name="T28" fmla="*/ 2147483647 w 1925"/>
                <a:gd name="T29" fmla="*/ 2147483647 h 720"/>
                <a:gd name="T30" fmla="*/ 2147483647 w 1925"/>
                <a:gd name="T31" fmla="*/ 2147483647 h 720"/>
                <a:gd name="T32" fmla="*/ 0 w 1925"/>
                <a:gd name="T33" fmla="*/ 2147483647 h 720"/>
                <a:gd name="T34" fmla="*/ 2147483647 w 1925"/>
                <a:gd name="T35" fmla="*/ 2147483647 h 720"/>
                <a:gd name="T36" fmla="*/ 2147483647 w 1925"/>
                <a:gd name="T37" fmla="*/ 2147483647 h 720"/>
                <a:gd name="T38" fmla="*/ 2147483647 w 1925"/>
                <a:gd name="T39" fmla="*/ 2147483647 h 720"/>
                <a:gd name="T40" fmla="*/ 2147483647 w 1925"/>
                <a:gd name="T41" fmla="*/ 2147483647 h 720"/>
                <a:gd name="T42" fmla="*/ 2147483647 w 1925"/>
                <a:gd name="T43" fmla="*/ 2147483647 h 720"/>
                <a:gd name="T44" fmla="*/ 2147483647 w 1925"/>
                <a:gd name="T45" fmla="*/ 2147483647 h 720"/>
                <a:gd name="T46" fmla="*/ 2147483647 w 1925"/>
                <a:gd name="T47" fmla="*/ 2147483647 h 720"/>
                <a:gd name="T48" fmla="*/ 2147483647 w 1925"/>
                <a:gd name="T49" fmla="*/ 2147483647 h 720"/>
                <a:gd name="T50" fmla="*/ 2147483647 w 1925"/>
                <a:gd name="T51" fmla="*/ 2147483647 h 720"/>
                <a:gd name="T52" fmla="*/ 2147483647 w 1925"/>
                <a:gd name="T53" fmla="*/ 2147483647 h 720"/>
                <a:gd name="T54" fmla="*/ 2147483647 w 1925"/>
                <a:gd name="T55" fmla="*/ 2147483647 h 720"/>
                <a:gd name="T56" fmla="*/ 2147483647 w 1925"/>
                <a:gd name="T57" fmla="*/ 2147483647 h 720"/>
                <a:gd name="T58" fmla="*/ 2147483647 w 1925"/>
                <a:gd name="T59" fmla="*/ 2147483647 h 720"/>
                <a:gd name="T60" fmla="*/ 2147483647 w 1925"/>
                <a:gd name="T61" fmla="*/ 2147483647 h 720"/>
                <a:gd name="T62" fmla="*/ 2147483647 w 1925"/>
                <a:gd name="T63" fmla="*/ 2147483647 h 720"/>
                <a:gd name="T64" fmla="*/ 2147483647 w 1925"/>
                <a:gd name="T65" fmla="*/ 2147483647 h 720"/>
                <a:gd name="T66" fmla="*/ 2147483647 w 1925"/>
                <a:gd name="T67" fmla="*/ 2147483647 h 720"/>
                <a:gd name="T68" fmla="*/ 2147483647 w 1925"/>
                <a:gd name="T69" fmla="*/ 2147483647 h 720"/>
                <a:gd name="T70" fmla="*/ 2147483647 w 1925"/>
                <a:gd name="T71" fmla="*/ 2147483647 h 720"/>
                <a:gd name="T72" fmla="*/ 2147483647 w 1925"/>
                <a:gd name="T73" fmla="*/ 2147483647 h 720"/>
                <a:gd name="T74" fmla="*/ 2147483647 w 1925"/>
                <a:gd name="T75" fmla="*/ 2147483647 h 720"/>
                <a:gd name="T76" fmla="*/ 2147483647 w 1925"/>
                <a:gd name="T77" fmla="*/ 2147483647 h 720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925" h="720">
                  <a:moveTo>
                    <a:pt x="1831" y="115"/>
                  </a:moveTo>
                  <a:lnTo>
                    <a:pt x="1831" y="115"/>
                  </a:lnTo>
                  <a:lnTo>
                    <a:pt x="1785" y="96"/>
                  </a:lnTo>
                  <a:lnTo>
                    <a:pt x="1739" y="78"/>
                  </a:lnTo>
                  <a:lnTo>
                    <a:pt x="1689" y="61"/>
                  </a:lnTo>
                  <a:lnTo>
                    <a:pt x="1640" y="48"/>
                  </a:lnTo>
                  <a:lnTo>
                    <a:pt x="1588" y="35"/>
                  </a:lnTo>
                  <a:lnTo>
                    <a:pt x="1535" y="24"/>
                  </a:lnTo>
                  <a:lnTo>
                    <a:pt x="1481" y="15"/>
                  </a:lnTo>
                  <a:lnTo>
                    <a:pt x="1426" y="10"/>
                  </a:lnTo>
                  <a:lnTo>
                    <a:pt x="1369" y="4"/>
                  </a:lnTo>
                  <a:lnTo>
                    <a:pt x="1312" y="0"/>
                  </a:lnTo>
                  <a:lnTo>
                    <a:pt x="1253" y="0"/>
                  </a:lnTo>
                  <a:lnTo>
                    <a:pt x="1196" y="0"/>
                  </a:lnTo>
                  <a:lnTo>
                    <a:pt x="1135" y="4"/>
                  </a:lnTo>
                  <a:lnTo>
                    <a:pt x="1076" y="10"/>
                  </a:lnTo>
                  <a:lnTo>
                    <a:pt x="1016" y="17"/>
                  </a:lnTo>
                  <a:lnTo>
                    <a:pt x="955" y="26"/>
                  </a:lnTo>
                  <a:lnTo>
                    <a:pt x="894" y="37"/>
                  </a:lnTo>
                  <a:lnTo>
                    <a:pt x="832" y="52"/>
                  </a:lnTo>
                  <a:lnTo>
                    <a:pt x="771" y="69"/>
                  </a:lnTo>
                  <a:lnTo>
                    <a:pt x="708" y="89"/>
                  </a:lnTo>
                  <a:lnTo>
                    <a:pt x="648" y="111"/>
                  </a:lnTo>
                  <a:lnTo>
                    <a:pt x="587" y="135"/>
                  </a:lnTo>
                  <a:lnTo>
                    <a:pt x="524" y="161"/>
                  </a:lnTo>
                  <a:lnTo>
                    <a:pt x="463" y="190"/>
                  </a:lnTo>
                  <a:lnTo>
                    <a:pt x="405" y="223"/>
                  </a:lnTo>
                  <a:lnTo>
                    <a:pt x="344" y="258"/>
                  </a:lnTo>
                  <a:lnTo>
                    <a:pt x="285" y="295"/>
                  </a:lnTo>
                  <a:lnTo>
                    <a:pt x="226" y="336"/>
                  </a:lnTo>
                  <a:lnTo>
                    <a:pt x="167" y="380"/>
                  </a:lnTo>
                  <a:lnTo>
                    <a:pt x="110" y="426"/>
                  </a:lnTo>
                  <a:lnTo>
                    <a:pt x="55" y="476"/>
                  </a:lnTo>
                  <a:lnTo>
                    <a:pt x="0" y="527"/>
                  </a:lnTo>
                  <a:lnTo>
                    <a:pt x="139" y="720"/>
                  </a:lnTo>
                  <a:lnTo>
                    <a:pt x="195" y="665"/>
                  </a:lnTo>
                  <a:lnTo>
                    <a:pt x="252" y="614"/>
                  </a:lnTo>
                  <a:lnTo>
                    <a:pt x="309" y="566"/>
                  </a:lnTo>
                  <a:lnTo>
                    <a:pt x="366" y="520"/>
                  </a:lnTo>
                  <a:lnTo>
                    <a:pt x="425" y="476"/>
                  </a:lnTo>
                  <a:lnTo>
                    <a:pt x="484" y="435"/>
                  </a:lnTo>
                  <a:lnTo>
                    <a:pt x="543" y="396"/>
                  </a:lnTo>
                  <a:lnTo>
                    <a:pt x="603" y="360"/>
                  </a:lnTo>
                  <a:lnTo>
                    <a:pt x="662" y="326"/>
                  </a:lnTo>
                  <a:lnTo>
                    <a:pt x="723" y="295"/>
                  </a:lnTo>
                  <a:lnTo>
                    <a:pt x="784" y="266"/>
                  </a:lnTo>
                  <a:lnTo>
                    <a:pt x="845" y="240"/>
                  </a:lnTo>
                  <a:lnTo>
                    <a:pt x="903" y="216"/>
                  </a:lnTo>
                  <a:lnTo>
                    <a:pt x="964" y="194"/>
                  </a:lnTo>
                  <a:lnTo>
                    <a:pt x="1023" y="175"/>
                  </a:lnTo>
                  <a:lnTo>
                    <a:pt x="1084" y="157"/>
                  </a:lnTo>
                  <a:lnTo>
                    <a:pt x="1143" y="142"/>
                  </a:lnTo>
                  <a:lnTo>
                    <a:pt x="1202" y="129"/>
                  </a:lnTo>
                  <a:lnTo>
                    <a:pt x="1259" y="120"/>
                  </a:lnTo>
                  <a:lnTo>
                    <a:pt x="1316" y="111"/>
                  </a:lnTo>
                  <a:lnTo>
                    <a:pt x="1373" y="105"/>
                  </a:lnTo>
                  <a:lnTo>
                    <a:pt x="1428" y="102"/>
                  </a:lnTo>
                  <a:lnTo>
                    <a:pt x="1481" y="100"/>
                  </a:lnTo>
                  <a:lnTo>
                    <a:pt x="1535" y="100"/>
                  </a:lnTo>
                  <a:lnTo>
                    <a:pt x="1588" y="104"/>
                  </a:lnTo>
                  <a:lnTo>
                    <a:pt x="1638" y="107"/>
                  </a:lnTo>
                  <a:lnTo>
                    <a:pt x="1688" y="115"/>
                  </a:lnTo>
                  <a:lnTo>
                    <a:pt x="1735" y="122"/>
                  </a:lnTo>
                  <a:lnTo>
                    <a:pt x="1783" y="133"/>
                  </a:lnTo>
                  <a:lnTo>
                    <a:pt x="1828" y="146"/>
                  </a:lnTo>
                  <a:lnTo>
                    <a:pt x="1872" y="159"/>
                  </a:lnTo>
                  <a:lnTo>
                    <a:pt x="1912" y="175"/>
                  </a:lnTo>
                  <a:lnTo>
                    <a:pt x="1918" y="177"/>
                  </a:lnTo>
                  <a:lnTo>
                    <a:pt x="1923" y="177"/>
                  </a:lnTo>
                  <a:lnTo>
                    <a:pt x="1925" y="174"/>
                  </a:lnTo>
                  <a:lnTo>
                    <a:pt x="1925" y="170"/>
                  </a:lnTo>
                  <a:lnTo>
                    <a:pt x="1921" y="164"/>
                  </a:lnTo>
                  <a:lnTo>
                    <a:pt x="1914" y="157"/>
                  </a:lnTo>
                  <a:lnTo>
                    <a:pt x="1905" y="150"/>
                  </a:lnTo>
                  <a:lnTo>
                    <a:pt x="1888" y="142"/>
                  </a:lnTo>
                  <a:lnTo>
                    <a:pt x="1831" y="115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" name="Freeform 36"/>
            <p:cNvSpPr>
              <a:spLocks/>
            </p:cNvSpPr>
            <p:nvPr/>
          </p:nvSpPr>
          <p:spPr bwMode="blackGray">
            <a:xfrm>
              <a:off x="7477968" y="237897"/>
              <a:ext cx="234241" cy="60099"/>
            </a:xfrm>
            <a:custGeom>
              <a:avLst/>
              <a:gdLst>
                <a:gd name="T0" fmla="*/ 2147483647 w 1802"/>
                <a:gd name="T1" fmla="*/ 2147483647 h 459"/>
                <a:gd name="T2" fmla="*/ 2147483647 w 1802"/>
                <a:gd name="T3" fmla="*/ 2147483647 h 459"/>
                <a:gd name="T4" fmla="*/ 2147483647 w 1802"/>
                <a:gd name="T5" fmla="*/ 2147483647 h 459"/>
                <a:gd name="T6" fmla="*/ 2147483647 w 1802"/>
                <a:gd name="T7" fmla="*/ 2147483647 h 459"/>
                <a:gd name="T8" fmla="*/ 2147483647 w 1802"/>
                <a:gd name="T9" fmla="*/ 2147483647 h 459"/>
                <a:gd name="T10" fmla="*/ 2147483647 w 1802"/>
                <a:gd name="T11" fmla="*/ 2147483647 h 459"/>
                <a:gd name="T12" fmla="*/ 2147483647 w 1802"/>
                <a:gd name="T13" fmla="*/ 2147483647 h 459"/>
                <a:gd name="T14" fmla="*/ 2147483647 w 1802"/>
                <a:gd name="T15" fmla="*/ 2147483647 h 459"/>
                <a:gd name="T16" fmla="*/ 2147483647 w 1802"/>
                <a:gd name="T17" fmla="*/ 2147483647 h 459"/>
                <a:gd name="T18" fmla="*/ 2147483647 w 1802"/>
                <a:gd name="T19" fmla="*/ 2147483647 h 459"/>
                <a:gd name="T20" fmla="*/ 2147483647 w 1802"/>
                <a:gd name="T21" fmla="*/ 2147483647 h 459"/>
                <a:gd name="T22" fmla="*/ 2147483647 w 1802"/>
                <a:gd name="T23" fmla="*/ 2147483647 h 459"/>
                <a:gd name="T24" fmla="*/ 2147483647 w 1802"/>
                <a:gd name="T25" fmla="*/ 2147483647 h 459"/>
                <a:gd name="T26" fmla="*/ 2147483647 w 1802"/>
                <a:gd name="T27" fmla="*/ 2147483647 h 459"/>
                <a:gd name="T28" fmla="*/ 2147483647 w 1802"/>
                <a:gd name="T29" fmla="*/ 2147483647 h 459"/>
                <a:gd name="T30" fmla="*/ 2147483647 w 1802"/>
                <a:gd name="T31" fmla="*/ 2147483647 h 459"/>
                <a:gd name="T32" fmla="*/ 0 w 1802"/>
                <a:gd name="T33" fmla="*/ 2147483647 h 459"/>
                <a:gd name="T34" fmla="*/ 2147483647 w 1802"/>
                <a:gd name="T35" fmla="*/ 2147483647 h 459"/>
                <a:gd name="T36" fmla="*/ 2147483647 w 1802"/>
                <a:gd name="T37" fmla="*/ 2147483647 h 459"/>
                <a:gd name="T38" fmla="*/ 2147483647 w 1802"/>
                <a:gd name="T39" fmla="*/ 2147483647 h 459"/>
                <a:gd name="T40" fmla="*/ 2147483647 w 1802"/>
                <a:gd name="T41" fmla="*/ 2147483647 h 459"/>
                <a:gd name="T42" fmla="*/ 2147483647 w 1802"/>
                <a:gd name="T43" fmla="*/ 2147483647 h 459"/>
                <a:gd name="T44" fmla="*/ 2147483647 w 1802"/>
                <a:gd name="T45" fmla="*/ 2147483647 h 459"/>
                <a:gd name="T46" fmla="*/ 2147483647 w 1802"/>
                <a:gd name="T47" fmla="*/ 2147483647 h 459"/>
                <a:gd name="T48" fmla="*/ 2147483647 w 1802"/>
                <a:gd name="T49" fmla="*/ 2147483647 h 459"/>
                <a:gd name="T50" fmla="*/ 2147483647 w 1802"/>
                <a:gd name="T51" fmla="*/ 2147483647 h 459"/>
                <a:gd name="T52" fmla="*/ 2147483647 w 1802"/>
                <a:gd name="T53" fmla="*/ 2147483647 h 459"/>
                <a:gd name="T54" fmla="*/ 2147483647 w 1802"/>
                <a:gd name="T55" fmla="*/ 2147483647 h 459"/>
                <a:gd name="T56" fmla="*/ 2147483647 w 1802"/>
                <a:gd name="T57" fmla="*/ 2147483647 h 459"/>
                <a:gd name="T58" fmla="*/ 2147483647 w 1802"/>
                <a:gd name="T59" fmla="*/ 2147483647 h 459"/>
                <a:gd name="T60" fmla="*/ 2147483647 w 1802"/>
                <a:gd name="T61" fmla="*/ 2147483647 h 459"/>
                <a:gd name="T62" fmla="*/ 2147483647 w 1802"/>
                <a:gd name="T63" fmla="*/ 2147483647 h 459"/>
                <a:gd name="T64" fmla="*/ 2147483647 w 1802"/>
                <a:gd name="T65" fmla="*/ 2147483647 h 459"/>
                <a:gd name="T66" fmla="*/ 2147483647 w 1802"/>
                <a:gd name="T67" fmla="*/ 2147483647 h 459"/>
                <a:gd name="T68" fmla="*/ 2147483647 w 1802"/>
                <a:gd name="T69" fmla="*/ 2147483647 h 459"/>
                <a:gd name="T70" fmla="*/ 2147483647 w 1802"/>
                <a:gd name="T71" fmla="*/ 2147483647 h 459"/>
                <a:gd name="T72" fmla="*/ 2147483647 w 1802"/>
                <a:gd name="T73" fmla="*/ 2147483647 h 459"/>
                <a:gd name="T74" fmla="*/ 2147483647 w 1802"/>
                <a:gd name="T75" fmla="*/ 2147483647 h 459"/>
                <a:gd name="T76" fmla="*/ 2147483647 w 1802"/>
                <a:gd name="T77" fmla="*/ 2147483647 h 459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802" h="459">
                  <a:moveTo>
                    <a:pt x="1725" y="175"/>
                  </a:moveTo>
                  <a:lnTo>
                    <a:pt x="1725" y="175"/>
                  </a:lnTo>
                  <a:lnTo>
                    <a:pt x="1666" y="150"/>
                  </a:lnTo>
                  <a:lnTo>
                    <a:pt x="1607" y="126"/>
                  </a:lnTo>
                  <a:lnTo>
                    <a:pt x="1548" y="104"/>
                  </a:lnTo>
                  <a:lnTo>
                    <a:pt x="1489" y="85"/>
                  </a:lnTo>
                  <a:lnTo>
                    <a:pt x="1430" y="69"/>
                  </a:lnTo>
                  <a:lnTo>
                    <a:pt x="1371" y="52"/>
                  </a:lnTo>
                  <a:lnTo>
                    <a:pt x="1312" y="39"/>
                  </a:lnTo>
                  <a:lnTo>
                    <a:pt x="1255" y="28"/>
                  </a:lnTo>
                  <a:lnTo>
                    <a:pt x="1196" y="19"/>
                  </a:lnTo>
                  <a:lnTo>
                    <a:pt x="1137" y="11"/>
                  </a:lnTo>
                  <a:lnTo>
                    <a:pt x="1080" y="6"/>
                  </a:lnTo>
                  <a:lnTo>
                    <a:pt x="1023" y="2"/>
                  </a:lnTo>
                  <a:lnTo>
                    <a:pt x="966" y="0"/>
                  </a:lnTo>
                  <a:lnTo>
                    <a:pt x="909" y="2"/>
                  </a:lnTo>
                  <a:lnTo>
                    <a:pt x="852" y="4"/>
                  </a:lnTo>
                  <a:lnTo>
                    <a:pt x="797" y="6"/>
                  </a:lnTo>
                  <a:lnTo>
                    <a:pt x="742" y="11"/>
                  </a:lnTo>
                  <a:lnTo>
                    <a:pt x="686" y="19"/>
                  </a:lnTo>
                  <a:lnTo>
                    <a:pt x="633" y="28"/>
                  </a:lnTo>
                  <a:lnTo>
                    <a:pt x="580" y="37"/>
                  </a:lnTo>
                  <a:lnTo>
                    <a:pt x="526" y="50"/>
                  </a:lnTo>
                  <a:lnTo>
                    <a:pt x="475" y="63"/>
                  </a:lnTo>
                  <a:lnTo>
                    <a:pt x="423" y="78"/>
                  </a:lnTo>
                  <a:lnTo>
                    <a:pt x="372" y="94"/>
                  </a:lnTo>
                  <a:lnTo>
                    <a:pt x="322" y="113"/>
                  </a:lnTo>
                  <a:lnTo>
                    <a:pt x="274" y="131"/>
                  </a:lnTo>
                  <a:lnTo>
                    <a:pt x="226" y="151"/>
                  </a:lnTo>
                  <a:lnTo>
                    <a:pt x="178" y="174"/>
                  </a:lnTo>
                  <a:lnTo>
                    <a:pt x="132" y="197"/>
                  </a:lnTo>
                  <a:lnTo>
                    <a:pt x="88" y="221"/>
                  </a:lnTo>
                  <a:lnTo>
                    <a:pt x="44" y="247"/>
                  </a:lnTo>
                  <a:lnTo>
                    <a:pt x="0" y="273"/>
                  </a:lnTo>
                  <a:lnTo>
                    <a:pt x="140" y="459"/>
                  </a:lnTo>
                  <a:lnTo>
                    <a:pt x="186" y="428"/>
                  </a:lnTo>
                  <a:lnTo>
                    <a:pt x="232" y="398"/>
                  </a:lnTo>
                  <a:lnTo>
                    <a:pt x="279" y="371"/>
                  </a:lnTo>
                  <a:lnTo>
                    <a:pt x="327" y="343"/>
                  </a:lnTo>
                  <a:lnTo>
                    <a:pt x="377" y="319"/>
                  </a:lnTo>
                  <a:lnTo>
                    <a:pt x="427" y="295"/>
                  </a:lnTo>
                  <a:lnTo>
                    <a:pt x="476" y="273"/>
                  </a:lnTo>
                  <a:lnTo>
                    <a:pt x="528" y="251"/>
                  </a:lnTo>
                  <a:lnTo>
                    <a:pt x="580" y="232"/>
                  </a:lnTo>
                  <a:lnTo>
                    <a:pt x="633" y="214"/>
                  </a:lnTo>
                  <a:lnTo>
                    <a:pt x="686" y="197"/>
                  </a:lnTo>
                  <a:lnTo>
                    <a:pt x="740" y="183"/>
                  </a:lnTo>
                  <a:lnTo>
                    <a:pt x="793" y="170"/>
                  </a:lnTo>
                  <a:lnTo>
                    <a:pt x="846" y="159"/>
                  </a:lnTo>
                  <a:lnTo>
                    <a:pt x="902" y="148"/>
                  </a:lnTo>
                  <a:lnTo>
                    <a:pt x="955" y="140"/>
                  </a:lnTo>
                  <a:lnTo>
                    <a:pt x="1010" y="133"/>
                  </a:lnTo>
                  <a:lnTo>
                    <a:pt x="1064" y="128"/>
                  </a:lnTo>
                  <a:lnTo>
                    <a:pt x="1119" y="124"/>
                  </a:lnTo>
                  <a:lnTo>
                    <a:pt x="1172" y="122"/>
                  </a:lnTo>
                  <a:lnTo>
                    <a:pt x="1226" y="122"/>
                  </a:lnTo>
                  <a:lnTo>
                    <a:pt x="1279" y="124"/>
                  </a:lnTo>
                  <a:lnTo>
                    <a:pt x="1332" y="126"/>
                  </a:lnTo>
                  <a:lnTo>
                    <a:pt x="1386" y="131"/>
                  </a:lnTo>
                  <a:lnTo>
                    <a:pt x="1437" y="137"/>
                  </a:lnTo>
                  <a:lnTo>
                    <a:pt x="1489" y="144"/>
                  </a:lnTo>
                  <a:lnTo>
                    <a:pt x="1540" y="155"/>
                  </a:lnTo>
                  <a:lnTo>
                    <a:pt x="1590" y="166"/>
                  </a:lnTo>
                  <a:lnTo>
                    <a:pt x="1640" y="179"/>
                  </a:lnTo>
                  <a:lnTo>
                    <a:pt x="1688" y="194"/>
                  </a:lnTo>
                  <a:lnTo>
                    <a:pt x="1736" y="210"/>
                  </a:lnTo>
                  <a:lnTo>
                    <a:pt x="1782" y="229"/>
                  </a:lnTo>
                  <a:lnTo>
                    <a:pt x="1791" y="232"/>
                  </a:lnTo>
                  <a:lnTo>
                    <a:pt x="1796" y="232"/>
                  </a:lnTo>
                  <a:lnTo>
                    <a:pt x="1800" y="231"/>
                  </a:lnTo>
                  <a:lnTo>
                    <a:pt x="1802" y="227"/>
                  </a:lnTo>
                  <a:lnTo>
                    <a:pt x="1800" y="221"/>
                  </a:lnTo>
                  <a:lnTo>
                    <a:pt x="1795" y="214"/>
                  </a:lnTo>
                  <a:lnTo>
                    <a:pt x="1783" y="207"/>
                  </a:lnTo>
                  <a:lnTo>
                    <a:pt x="1769" y="197"/>
                  </a:lnTo>
                  <a:lnTo>
                    <a:pt x="1725" y="175"/>
                  </a:lnTo>
                  <a:close/>
                </a:path>
              </a:pathLst>
            </a:custGeom>
            <a:solidFill>
              <a:srgbClr val="0078A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" name="Freeform 37"/>
            <p:cNvSpPr>
              <a:spLocks/>
            </p:cNvSpPr>
            <p:nvPr/>
          </p:nvSpPr>
          <p:spPr bwMode="blackGray">
            <a:xfrm>
              <a:off x="7477968" y="237897"/>
              <a:ext cx="234241" cy="60099"/>
            </a:xfrm>
            <a:custGeom>
              <a:avLst/>
              <a:gdLst>
                <a:gd name="T0" fmla="*/ 2147483647 w 1802"/>
                <a:gd name="T1" fmla="*/ 2147483647 h 459"/>
                <a:gd name="T2" fmla="*/ 2147483647 w 1802"/>
                <a:gd name="T3" fmla="*/ 2147483647 h 459"/>
                <a:gd name="T4" fmla="*/ 2147483647 w 1802"/>
                <a:gd name="T5" fmla="*/ 2147483647 h 459"/>
                <a:gd name="T6" fmla="*/ 2147483647 w 1802"/>
                <a:gd name="T7" fmla="*/ 2147483647 h 459"/>
                <a:gd name="T8" fmla="*/ 2147483647 w 1802"/>
                <a:gd name="T9" fmla="*/ 2147483647 h 459"/>
                <a:gd name="T10" fmla="*/ 2147483647 w 1802"/>
                <a:gd name="T11" fmla="*/ 2147483647 h 459"/>
                <a:gd name="T12" fmla="*/ 2147483647 w 1802"/>
                <a:gd name="T13" fmla="*/ 2147483647 h 459"/>
                <a:gd name="T14" fmla="*/ 2147483647 w 1802"/>
                <a:gd name="T15" fmla="*/ 2147483647 h 459"/>
                <a:gd name="T16" fmla="*/ 2147483647 w 1802"/>
                <a:gd name="T17" fmla="*/ 2147483647 h 459"/>
                <a:gd name="T18" fmla="*/ 2147483647 w 1802"/>
                <a:gd name="T19" fmla="*/ 2147483647 h 459"/>
                <a:gd name="T20" fmla="*/ 2147483647 w 1802"/>
                <a:gd name="T21" fmla="*/ 2147483647 h 459"/>
                <a:gd name="T22" fmla="*/ 2147483647 w 1802"/>
                <a:gd name="T23" fmla="*/ 2147483647 h 459"/>
                <a:gd name="T24" fmla="*/ 2147483647 w 1802"/>
                <a:gd name="T25" fmla="*/ 2147483647 h 459"/>
                <a:gd name="T26" fmla="*/ 2147483647 w 1802"/>
                <a:gd name="T27" fmla="*/ 2147483647 h 459"/>
                <a:gd name="T28" fmla="*/ 2147483647 w 1802"/>
                <a:gd name="T29" fmla="*/ 2147483647 h 459"/>
                <a:gd name="T30" fmla="*/ 2147483647 w 1802"/>
                <a:gd name="T31" fmla="*/ 2147483647 h 459"/>
                <a:gd name="T32" fmla="*/ 0 w 1802"/>
                <a:gd name="T33" fmla="*/ 2147483647 h 459"/>
                <a:gd name="T34" fmla="*/ 2147483647 w 1802"/>
                <a:gd name="T35" fmla="*/ 2147483647 h 459"/>
                <a:gd name="T36" fmla="*/ 2147483647 w 1802"/>
                <a:gd name="T37" fmla="*/ 2147483647 h 459"/>
                <a:gd name="T38" fmla="*/ 2147483647 w 1802"/>
                <a:gd name="T39" fmla="*/ 2147483647 h 459"/>
                <a:gd name="T40" fmla="*/ 2147483647 w 1802"/>
                <a:gd name="T41" fmla="*/ 2147483647 h 459"/>
                <a:gd name="T42" fmla="*/ 2147483647 w 1802"/>
                <a:gd name="T43" fmla="*/ 2147483647 h 459"/>
                <a:gd name="T44" fmla="*/ 2147483647 w 1802"/>
                <a:gd name="T45" fmla="*/ 2147483647 h 459"/>
                <a:gd name="T46" fmla="*/ 2147483647 w 1802"/>
                <a:gd name="T47" fmla="*/ 2147483647 h 459"/>
                <a:gd name="T48" fmla="*/ 2147483647 w 1802"/>
                <a:gd name="T49" fmla="*/ 2147483647 h 459"/>
                <a:gd name="T50" fmla="*/ 2147483647 w 1802"/>
                <a:gd name="T51" fmla="*/ 2147483647 h 459"/>
                <a:gd name="T52" fmla="*/ 2147483647 w 1802"/>
                <a:gd name="T53" fmla="*/ 2147483647 h 459"/>
                <a:gd name="T54" fmla="*/ 2147483647 w 1802"/>
                <a:gd name="T55" fmla="*/ 2147483647 h 459"/>
                <a:gd name="T56" fmla="*/ 2147483647 w 1802"/>
                <a:gd name="T57" fmla="*/ 2147483647 h 459"/>
                <a:gd name="T58" fmla="*/ 2147483647 w 1802"/>
                <a:gd name="T59" fmla="*/ 2147483647 h 459"/>
                <a:gd name="T60" fmla="*/ 2147483647 w 1802"/>
                <a:gd name="T61" fmla="*/ 2147483647 h 459"/>
                <a:gd name="T62" fmla="*/ 2147483647 w 1802"/>
                <a:gd name="T63" fmla="*/ 2147483647 h 459"/>
                <a:gd name="T64" fmla="*/ 2147483647 w 1802"/>
                <a:gd name="T65" fmla="*/ 2147483647 h 459"/>
                <a:gd name="T66" fmla="*/ 2147483647 w 1802"/>
                <a:gd name="T67" fmla="*/ 2147483647 h 459"/>
                <a:gd name="T68" fmla="*/ 2147483647 w 1802"/>
                <a:gd name="T69" fmla="*/ 2147483647 h 459"/>
                <a:gd name="T70" fmla="*/ 2147483647 w 1802"/>
                <a:gd name="T71" fmla="*/ 2147483647 h 459"/>
                <a:gd name="T72" fmla="*/ 2147483647 w 1802"/>
                <a:gd name="T73" fmla="*/ 2147483647 h 459"/>
                <a:gd name="T74" fmla="*/ 2147483647 w 1802"/>
                <a:gd name="T75" fmla="*/ 2147483647 h 459"/>
                <a:gd name="T76" fmla="*/ 2147483647 w 1802"/>
                <a:gd name="T77" fmla="*/ 2147483647 h 459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802" h="459">
                  <a:moveTo>
                    <a:pt x="1725" y="175"/>
                  </a:moveTo>
                  <a:lnTo>
                    <a:pt x="1725" y="175"/>
                  </a:lnTo>
                  <a:lnTo>
                    <a:pt x="1666" y="150"/>
                  </a:lnTo>
                  <a:lnTo>
                    <a:pt x="1607" y="126"/>
                  </a:lnTo>
                  <a:lnTo>
                    <a:pt x="1548" y="104"/>
                  </a:lnTo>
                  <a:lnTo>
                    <a:pt x="1489" y="85"/>
                  </a:lnTo>
                  <a:lnTo>
                    <a:pt x="1430" y="69"/>
                  </a:lnTo>
                  <a:lnTo>
                    <a:pt x="1371" y="52"/>
                  </a:lnTo>
                  <a:lnTo>
                    <a:pt x="1312" y="39"/>
                  </a:lnTo>
                  <a:lnTo>
                    <a:pt x="1255" y="28"/>
                  </a:lnTo>
                  <a:lnTo>
                    <a:pt x="1196" y="19"/>
                  </a:lnTo>
                  <a:lnTo>
                    <a:pt x="1137" y="11"/>
                  </a:lnTo>
                  <a:lnTo>
                    <a:pt x="1080" y="6"/>
                  </a:lnTo>
                  <a:lnTo>
                    <a:pt x="1023" y="2"/>
                  </a:lnTo>
                  <a:lnTo>
                    <a:pt x="966" y="0"/>
                  </a:lnTo>
                  <a:lnTo>
                    <a:pt x="909" y="2"/>
                  </a:lnTo>
                  <a:lnTo>
                    <a:pt x="852" y="4"/>
                  </a:lnTo>
                  <a:lnTo>
                    <a:pt x="797" y="6"/>
                  </a:lnTo>
                  <a:lnTo>
                    <a:pt x="742" y="11"/>
                  </a:lnTo>
                  <a:lnTo>
                    <a:pt x="686" y="19"/>
                  </a:lnTo>
                  <a:lnTo>
                    <a:pt x="633" y="28"/>
                  </a:lnTo>
                  <a:lnTo>
                    <a:pt x="580" y="37"/>
                  </a:lnTo>
                  <a:lnTo>
                    <a:pt x="526" y="50"/>
                  </a:lnTo>
                  <a:lnTo>
                    <a:pt x="475" y="63"/>
                  </a:lnTo>
                  <a:lnTo>
                    <a:pt x="423" y="78"/>
                  </a:lnTo>
                  <a:lnTo>
                    <a:pt x="372" y="94"/>
                  </a:lnTo>
                  <a:lnTo>
                    <a:pt x="322" y="113"/>
                  </a:lnTo>
                  <a:lnTo>
                    <a:pt x="274" y="131"/>
                  </a:lnTo>
                  <a:lnTo>
                    <a:pt x="226" y="151"/>
                  </a:lnTo>
                  <a:lnTo>
                    <a:pt x="178" y="174"/>
                  </a:lnTo>
                  <a:lnTo>
                    <a:pt x="132" y="197"/>
                  </a:lnTo>
                  <a:lnTo>
                    <a:pt x="88" y="221"/>
                  </a:lnTo>
                  <a:lnTo>
                    <a:pt x="44" y="247"/>
                  </a:lnTo>
                  <a:lnTo>
                    <a:pt x="0" y="273"/>
                  </a:lnTo>
                  <a:lnTo>
                    <a:pt x="140" y="459"/>
                  </a:lnTo>
                  <a:lnTo>
                    <a:pt x="186" y="428"/>
                  </a:lnTo>
                  <a:lnTo>
                    <a:pt x="232" y="398"/>
                  </a:lnTo>
                  <a:lnTo>
                    <a:pt x="279" y="371"/>
                  </a:lnTo>
                  <a:lnTo>
                    <a:pt x="327" y="343"/>
                  </a:lnTo>
                  <a:lnTo>
                    <a:pt x="377" y="319"/>
                  </a:lnTo>
                  <a:lnTo>
                    <a:pt x="427" y="295"/>
                  </a:lnTo>
                  <a:lnTo>
                    <a:pt x="476" y="273"/>
                  </a:lnTo>
                  <a:lnTo>
                    <a:pt x="528" y="251"/>
                  </a:lnTo>
                  <a:lnTo>
                    <a:pt x="580" y="232"/>
                  </a:lnTo>
                  <a:lnTo>
                    <a:pt x="633" y="214"/>
                  </a:lnTo>
                  <a:lnTo>
                    <a:pt x="686" y="197"/>
                  </a:lnTo>
                  <a:lnTo>
                    <a:pt x="740" y="183"/>
                  </a:lnTo>
                  <a:lnTo>
                    <a:pt x="793" y="170"/>
                  </a:lnTo>
                  <a:lnTo>
                    <a:pt x="846" y="159"/>
                  </a:lnTo>
                  <a:lnTo>
                    <a:pt x="902" y="148"/>
                  </a:lnTo>
                  <a:lnTo>
                    <a:pt x="955" y="140"/>
                  </a:lnTo>
                  <a:lnTo>
                    <a:pt x="1010" y="133"/>
                  </a:lnTo>
                  <a:lnTo>
                    <a:pt x="1064" y="128"/>
                  </a:lnTo>
                  <a:lnTo>
                    <a:pt x="1119" y="124"/>
                  </a:lnTo>
                  <a:lnTo>
                    <a:pt x="1172" y="122"/>
                  </a:lnTo>
                  <a:lnTo>
                    <a:pt x="1226" y="122"/>
                  </a:lnTo>
                  <a:lnTo>
                    <a:pt x="1279" y="124"/>
                  </a:lnTo>
                  <a:lnTo>
                    <a:pt x="1332" y="126"/>
                  </a:lnTo>
                  <a:lnTo>
                    <a:pt x="1386" y="131"/>
                  </a:lnTo>
                  <a:lnTo>
                    <a:pt x="1437" y="137"/>
                  </a:lnTo>
                  <a:lnTo>
                    <a:pt x="1489" y="144"/>
                  </a:lnTo>
                  <a:lnTo>
                    <a:pt x="1540" y="155"/>
                  </a:lnTo>
                  <a:lnTo>
                    <a:pt x="1590" y="166"/>
                  </a:lnTo>
                  <a:lnTo>
                    <a:pt x="1640" y="179"/>
                  </a:lnTo>
                  <a:lnTo>
                    <a:pt x="1688" y="194"/>
                  </a:lnTo>
                  <a:lnTo>
                    <a:pt x="1736" y="210"/>
                  </a:lnTo>
                  <a:lnTo>
                    <a:pt x="1782" y="229"/>
                  </a:lnTo>
                  <a:lnTo>
                    <a:pt x="1791" y="232"/>
                  </a:lnTo>
                  <a:lnTo>
                    <a:pt x="1796" y="232"/>
                  </a:lnTo>
                  <a:lnTo>
                    <a:pt x="1800" y="231"/>
                  </a:lnTo>
                  <a:lnTo>
                    <a:pt x="1802" y="227"/>
                  </a:lnTo>
                  <a:lnTo>
                    <a:pt x="1800" y="221"/>
                  </a:lnTo>
                  <a:lnTo>
                    <a:pt x="1795" y="214"/>
                  </a:lnTo>
                  <a:lnTo>
                    <a:pt x="1783" y="207"/>
                  </a:lnTo>
                  <a:lnTo>
                    <a:pt x="1769" y="197"/>
                  </a:lnTo>
                  <a:lnTo>
                    <a:pt x="1725" y="175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" name="Freeform 38"/>
            <p:cNvSpPr>
              <a:spLocks/>
            </p:cNvSpPr>
            <p:nvPr/>
          </p:nvSpPr>
          <p:spPr bwMode="blackGray">
            <a:xfrm>
              <a:off x="7545752" y="292845"/>
              <a:ext cx="202494" cy="93583"/>
            </a:xfrm>
            <a:custGeom>
              <a:avLst/>
              <a:gdLst>
                <a:gd name="T0" fmla="*/ 2147483647 w 1561"/>
                <a:gd name="T1" fmla="*/ 2147483647 h 718"/>
                <a:gd name="T2" fmla="*/ 2147483647 w 1561"/>
                <a:gd name="T3" fmla="*/ 2147483647 h 718"/>
                <a:gd name="T4" fmla="*/ 2147483647 w 1561"/>
                <a:gd name="T5" fmla="*/ 2147483647 h 718"/>
                <a:gd name="T6" fmla="*/ 2147483647 w 1561"/>
                <a:gd name="T7" fmla="*/ 0 h 718"/>
                <a:gd name="T8" fmla="*/ 2147483647 w 1561"/>
                <a:gd name="T9" fmla="*/ 2147483647 h 718"/>
                <a:gd name="T10" fmla="*/ 2147483647 w 1561"/>
                <a:gd name="T11" fmla="*/ 2147483647 h 718"/>
                <a:gd name="T12" fmla="*/ 2147483647 w 1561"/>
                <a:gd name="T13" fmla="*/ 2147483647 h 718"/>
                <a:gd name="T14" fmla="*/ 2147483647 w 1561"/>
                <a:gd name="T15" fmla="*/ 2147483647 h 718"/>
                <a:gd name="T16" fmla="*/ 2147483647 w 1561"/>
                <a:gd name="T17" fmla="*/ 2147483647 h 718"/>
                <a:gd name="T18" fmla="*/ 2147483647 w 1561"/>
                <a:gd name="T19" fmla="*/ 2147483647 h 718"/>
                <a:gd name="T20" fmla="*/ 2147483647 w 1561"/>
                <a:gd name="T21" fmla="*/ 2147483647 h 718"/>
                <a:gd name="T22" fmla="*/ 2147483647 w 1561"/>
                <a:gd name="T23" fmla="*/ 2147483647 h 718"/>
                <a:gd name="T24" fmla="*/ 2147483647 w 1561"/>
                <a:gd name="T25" fmla="*/ 2147483647 h 718"/>
                <a:gd name="T26" fmla="*/ 2147483647 w 1561"/>
                <a:gd name="T27" fmla="*/ 2147483647 h 718"/>
                <a:gd name="T28" fmla="*/ 2147483647 w 1561"/>
                <a:gd name="T29" fmla="*/ 2147483647 h 718"/>
                <a:gd name="T30" fmla="*/ 2147483647 w 1561"/>
                <a:gd name="T31" fmla="*/ 2147483647 h 718"/>
                <a:gd name="T32" fmla="*/ 0 w 1561"/>
                <a:gd name="T33" fmla="*/ 2147483647 h 718"/>
                <a:gd name="T34" fmla="*/ 2147483647 w 1561"/>
                <a:gd name="T35" fmla="*/ 2147483647 h 718"/>
                <a:gd name="T36" fmla="*/ 2147483647 w 1561"/>
                <a:gd name="T37" fmla="*/ 2147483647 h 718"/>
                <a:gd name="T38" fmla="*/ 2147483647 w 1561"/>
                <a:gd name="T39" fmla="*/ 2147483647 h 718"/>
                <a:gd name="T40" fmla="*/ 2147483647 w 1561"/>
                <a:gd name="T41" fmla="*/ 2147483647 h 718"/>
                <a:gd name="T42" fmla="*/ 2147483647 w 1561"/>
                <a:gd name="T43" fmla="*/ 2147483647 h 718"/>
                <a:gd name="T44" fmla="*/ 2147483647 w 1561"/>
                <a:gd name="T45" fmla="*/ 2147483647 h 718"/>
                <a:gd name="T46" fmla="*/ 2147483647 w 1561"/>
                <a:gd name="T47" fmla="*/ 2147483647 h 718"/>
                <a:gd name="T48" fmla="*/ 2147483647 w 1561"/>
                <a:gd name="T49" fmla="*/ 2147483647 h 718"/>
                <a:gd name="T50" fmla="*/ 2147483647 w 1561"/>
                <a:gd name="T51" fmla="*/ 2147483647 h 718"/>
                <a:gd name="T52" fmla="*/ 2147483647 w 1561"/>
                <a:gd name="T53" fmla="*/ 2147483647 h 718"/>
                <a:gd name="T54" fmla="*/ 2147483647 w 1561"/>
                <a:gd name="T55" fmla="*/ 2147483647 h 718"/>
                <a:gd name="T56" fmla="*/ 2147483647 w 1561"/>
                <a:gd name="T57" fmla="*/ 2147483647 h 718"/>
                <a:gd name="T58" fmla="*/ 2147483647 w 1561"/>
                <a:gd name="T59" fmla="*/ 2147483647 h 718"/>
                <a:gd name="T60" fmla="*/ 2147483647 w 1561"/>
                <a:gd name="T61" fmla="*/ 2147483647 h 718"/>
                <a:gd name="T62" fmla="*/ 2147483647 w 1561"/>
                <a:gd name="T63" fmla="*/ 2147483647 h 718"/>
                <a:gd name="T64" fmla="*/ 2147483647 w 1561"/>
                <a:gd name="T65" fmla="*/ 2147483647 h 718"/>
                <a:gd name="T66" fmla="*/ 2147483647 w 1561"/>
                <a:gd name="T67" fmla="*/ 2147483647 h 718"/>
                <a:gd name="T68" fmla="*/ 2147483647 w 1561"/>
                <a:gd name="T69" fmla="*/ 2147483647 h 718"/>
                <a:gd name="T70" fmla="*/ 2147483647 w 1561"/>
                <a:gd name="T71" fmla="*/ 2147483647 h 718"/>
                <a:gd name="T72" fmla="*/ 2147483647 w 1561"/>
                <a:gd name="T73" fmla="*/ 2147483647 h 718"/>
                <a:gd name="T74" fmla="*/ 2147483647 w 1561"/>
                <a:gd name="T75" fmla="*/ 2147483647 h 718"/>
                <a:gd name="T76" fmla="*/ 2147483647 w 1561"/>
                <a:gd name="T77" fmla="*/ 2147483647 h 718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561" h="718">
                  <a:moveTo>
                    <a:pt x="1484" y="28"/>
                  </a:moveTo>
                  <a:lnTo>
                    <a:pt x="1484" y="28"/>
                  </a:lnTo>
                  <a:lnTo>
                    <a:pt x="1447" y="20"/>
                  </a:lnTo>
                  <a:lnTo>
                    <a:pt x="1408" y="15"/>
                  </a:lnTo>
                  <a:lnTo>
                    <a:pt x="1369" y="9"/>
                  </a:lnTo>
                  <a:lnTo>
                    <a:pt x="1331" y="6"/>
                  </a:lnTo>
                  <a:lnTo>
                    <a:pt x="1290" y="2"/>
                  </a:lnTo>
                  <a:lnTo>
                    <a:pt x="1248" y="0"/>
                  </a:lnTo>
                  <a:lnTo>
                    <a:pt x="1206" y="0"/>
                  </a:lnTo>
                  <a:lnTo>
                    <a:pt x="1163" y="2"/>
                  </a:lnTo>
                  <a:lnTo>
                    <a:pt x="1119" y="6"/>
                  </a:lnTo>
                  <a:lnTo>
                    <a:pt x="1075" y="9"/>
                  </a:lnTo>
                  <a:lnTo>
                    <a:pt x="1031" y="15"/>
                  </a:lnTo>
                  <a:lnTo>
                    <a:pt x="985" y="22"/>
                  </a:lnTo>
                  <a:lnTo>
                    <a:pt x="939" y="31"/>
                  </a:lnTo>
                  <a:lnTo>
                    <a:pt x="891" y="41"/>
                  </a:lnTo>
                  <a:lnTo>
                    <a:pt x="845" y="54"/>
                  </a:lnTo>
                  <a:lnTo>
                    <a:pt x="797" y="66"/>
                  </a:lnTo>
                  <a:lnTo>
                    <a:pt x="747" y="83"/>
                  </a:lnTo>
                  <a:lnTo>
                    <a:pt x="699" y="100"/>
                  </a:lnTo>
                  <a:lnTo>
                    <a:pt x="650" y="118"/>
                  </a:lnTo>
                  <a:lnTo>
                    <a:pt x="602" y="138"/>
                  </a:lnTo>
                  <a:lnTo>
                    <a:pt x="552" y="160"/>
                  </a:lnTo>
                  <a:lnTo>
                    <a:pt x="502" y="184"/>
                  </a:lnTo>
                  <a:lnTo>
                    <a:pt x="451" y="212"/>
                  </a:lnTo>
                  <a:lnTo>
                    <a:pt x="401" y="240"/>
                  </a:lnTo>
                  <a:lnTo>
                    <a:pt x="351" y="269"/>
                  </a:lnTo>
                  <a:lnTo>
                    <a:pt x="302" y="300"/>
                  </a:lnTo>
                  <a:lnTo>
                    <a:pt x="250" y="333"/>
                  </a:lnTo>
                  <a:lnTo>
                    <a:pt x="200" y="370"/>
                  </a:lnTo>
                  <a:lnTo>
                    <a:pt x="151" y="407"/>
                  </a:lnTo>
                  <a:lnTo>
                    <a:pt x="99" y="448"/>
                  </a:lnTo>
                  <a:lnTo>
                    <a:pt x="50" y="490"/>
                  </a:lnTo>
                  <a:lnTo>
                    <a:pt x="0" y="534"/>
                  </a:lnTo>
                  <a:lnTo>
                    <a:pt x="140" y="718"/>
                  </a:lnTo>
                  <a:lnTo>
                    <a:pt x="182" y="678"/>
                  </a:lnTo>
                  <a:lnTo>
                    <a:pt x="224" y="639"/>
                  </a:lnTo>
                  <a:lnTo>
                    <a:pt x="269" y="601"/>
                  </a:lnTo>
                  <a:lnTo>
                    <a:pt x="313" y="564"/>
                  </a:lnTo>
                  <a:lnTo>
                    <a:pt x="357" y="529"/>
                  </a:lnTo>
                  <a:lnTo>
                    <a:pt x="401" y="494"/>
                  </a:lnTo>
                  <a:lnTo>
                    <a:pt x="447" y="461"/>
                  </a:lnTo>
                  <a:lnTo>
                    <a:pt x="493" y="427"/>
                  </a:lnTo>
                  <a:lnTo>
                    <a:pt x="539" y="396"/>
                  </a:lnTo>
                  <a:lnTo>
                    <a:pt x="585" y="367"/>
                  </a:lnTo>
                  <a:lnTo>
                    <a:pt x="631" y="337"/>
                  </a:lnTo>
                  <a:lnTo>
                    <a:pt x="679" y="310"/>
                  </a:lnTo>
                  <a:lnTo>
                    <a:pt x="725" y="284"/>
                  </a:lnTo>
                  <a:lnTo>
                    <a:pt x="773" y="258"/>
                  </a:lnTo>
                  <a:lnTo>
                    <a:pt x="819" y="234"/>
                  </a:lnTo>
                  <a:lnTo>
                    <a:pt x="865" y="212"/>
                  </a:lnTo>
                  <a:lnTo>
                    <a:pt x="911" y="192"/>
                  </a:lnTo>
                  <a:lnTo>
                    <a:pt x="957" y="171"/>
                  </a:lnTo>
                  <a:lnTo>
                    <a:pt x="1003" y="153"/>
                  </a:lnTo>
                  <a:lnTo>
                    <a:pt x="1049" y="136"/>
                  </a:lnTo>
                  <a:lnTo>
                    <a:pt x="1095" y="122"/>
                  </a:lnTo>
                  <a:lnTo>
                    <a:pt x="1139" y="107"/>
                  </a:lnTo>
                  <a:lnTo>
                    <a:pt x="1183" y="96"/>
                  </a:lnTo>
                  <a:lnTo>
                    <a:pt x="1226" y="85"/>
                  </a:lnTo>
                  <a:lnTo>
                    <a:pt x="1270" y="76"/>
                  </a:lnTo>
                  <a:lnTo>
                    <a:pt x="1310" y="68"/>
                  </a:lnTo>
                  <a:lnTo>
                    <a:pt x="1353" y="63"/>
                  </a:lnTo>
                  <a:lnTo>
                    <a:pt x="1393" y="59"/>
                  </a:lnTo>
                  <a:lnTo>
                    <a:pt x="1432" y="57"/>
                  </a:lnTo>
                  <a:lnTo>
                    <a:pt x="1471" y="55"/>
                  </a:lnTo>
                  <a:lnTo>
                    <a:pt x="1509" y="57"/>
                  </a:lnTo>
                  <a:lnTo>
                    <a:pt x="1546" y="61"/>
                  </a:lnTo>
                  <a:lnTo>
                    <a:pt x="1552" y="61"/>
                  </a:lnTo>
                  <a:lnTo>
                    <a:pt x="1557" y="59"/>
                  </a:lnTo>
                  <a:lnTo>
                    <a:pt x="1559" y="57"/>
                  </a:lnTo>
                  <a:lnTo>
                    <a:pt x="1561" y="55"/>
                  </a:lnTo>
                  <a:lnTo>
                    <a:pt x="1557" y="52"/>
                  </a:lnTo>
                  <a:lnTo>
                    <a:pt x="1553" y="48"/>
                  </a:lnTo>
                  <a:lnTo>
                    <a:pt x="1544" y="44"/>
                  </a:lnTo>
                  <a:lnTo>
                    <a:pt x="1531" y="41"/>
                  </a:lnTo>
                  <a:lnTo>
                    <a:pt x="1484" y="28"/>
                  </a:lnTo>
                  <a:close/>
                </a:path>
              </a:pathLst>
            </a:custGeom>
            <a:solidFill>
              <a:srgbClr val="0078A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" name="Freeform 39"/>
            <p:cNvSpPr>
              <a:spLocks/>
            </p:cNvSpPr>
            <p:nvPr/>
          </p:nvSpPr>
          <p:spPr bwMode="blackGray">
            <a:xfrm>
              <a:off x="7545752" y="292845"/>
              <a:ext cx="202494" cy="93583"/>
            </a:xfrm>
            <a:custGeom>
              <a:avLst/>
              <a:gdLst>
                <a:gd name="T0" fmla="*/ 2147483647 w 1561"/>
                <a:gd name="T1" fmla="*/ 2147483647 h 718"/>
                <a:gd name="T2" fmla="*/ 2147483647 w 1561"/>
                <a:gd name="T3" fmla="*/ 2147483647 h 718"/>
                <a:gd name="T4" fmla="*/ 2147483647 w 1561"/>
                <a:gd name="T5" fmla="*/ 2147483647 h 718"/>
                <a:gd name="T6" fmla="*/ 2147483647 w 1561"/>
                <a:gd name="T7" fmla="*/ 0 h 718"/>
                <a:gd name="T8" fmla="*/ 2147483647 w 1561"/>
                <a:gd name="T9" fmla="*/ 2147483647 h 718"/>
                <a:gd name="T10" fmla="*/ 2147483647 w 1561"/>
                <a:gd name="T11" fmla="*/ 2147483647 h 718"/>
                <a:gd name="T12" fmla="*/ 2147483647 w 1561"/>
                <a:gd name="T13" fmla="*/ 2147483647 h 718"/>
                <a:gd name="T14" fmla="*/ 2147483647 w 1561"/>
                <a:gd name="T15" fmla="*/ 2147483647 h 718"/>
                <a:gd name="T16" fmla="*/ 2147483647 w 1561"/>
                <a:gd name="T17" fmla="*/ 2147483647 h 718"/>
                <a:gd name="T18" fmla="*/ 2147483647 w 1561"/>
                <a:gd name="T19" fmla="*/ 2147483647 h 718"/>
                <a:gd name="T20" fmla="*/ 2147483647 w 1561"/>
                <a:gd name="T21" fmla="*/ 2147483647 h 718"/>
                <a:gd name="T22" fmla="*/ 2147483647 w 1561"/>
                <a:gd name="T23" fmla="*/ 2147483647 h 718"/>
                <a:gd name="T24" fmla="*/ 2147483647 w 1561"/>
                <a:gd name="T25" fmla="*/ 2147483647 h 718"/>
                <a:gd name="T26" fmla="*/ 2147483647 w 1561"/>
                <a:gd name="T27" fmla="*/ 2147483647 h 718"/>
                <a:gd name="T28" fmla="*/ 2147483647 w 1561"/>
                <a:gd name="T29" fmla="*/ 2147483647 h 718"/>
                <a:gd name="T30" fmla="*/ 2147483647 w 1561"/>
                <a:gd name="T31" fmla="*/ 2147483647 h 718"/>
                <a:gd name="T32" fmla="*/ 0 w 1561"/>
                <a:gd name="T33" fmla="*/ 2147483647 h 718"/>
                <a:gd name="T34" fmla="*/ 2147483647 w 1561"/>
                <a:gd name="T35" fmla="*/ 2147483647 h 718"/>
                <a:gd name="T36" fmla="*/ 2147483647 w 1561"/>
                <a:gd name="T37" fmla="*/ 2147483647 h 718"/>
                <a:gd name="T38" fmla="*/ 2147483647 w 1561"/>
                <a:gd name="T39" fmla="*/ 2147483647 h 718"/>
                <a:gd name="T40" fmla="*/ 2147483647 w 1561"/>
                <a:gd name="T41" fmla="*/ 2147483647 h 718"/>
                <a:gd name="T42" fmla="*/ 2147483647 w 1561"/>
                <a:gd name="T43" fmla="*/ 2147483647 h 718"/>
                <a:gd name="T44" fmla="*/ 2147483647 w 1561"/>
                <a:gd name="T45" fmla="*/ 2147483647 h 718"/>
                <a:gd name="T46" fmla="*/ 2147483647 w 1561"/>
                <a:gd name="T47" fmla="*/ 2147483647 h 718"/>
                <a:gd name="T48" fmla="*/ 2147483647 w 1561"/>
                <a:gd name="T49" fmla="*/ 2147483647 h 718"/>
                <a:gd name="T50" fmla="*/ 2147483647 w 1561"/>
                <a:gd name="T51" fmla="*/ 2147483647 h 718"/>
                <a:gd name="T52" fmla="*/ 2147483647 w 1561"/>
                <a:gd name="T53" fmla="*/ 2147483647 h 718"/>
                <a:gd name="T54" fmla="*/ 2147483647 w 1561"/>
                <a:gd name="T55" fmla="*/ 2147483647 h 718"/>
                <a:gd name="T56" fmla="*/ 2147483647 w 1561"/>
                <a:gd name="T57" fmla="*/ 2147483647 h 718"/>
                <a:gd name="T58" fmla="*/ 2147483647 w 1561"/>
                <a:gd name="T59" fmla="*/ 2147483647 h 718"/>
                <a:gd name="T60" fmla="*/ 2147483647 w 1561"/>
                <a:gd name="T61" fmla="*/ 2147483647 h 718"/>
                <a:gd name="T62" fmla="*/ 2147483647 w 1561"/>
                <a:gd name="T63" fmla="*/ 2147483647 h 718"/>
                <a:gd name="T64" fmla="*/ 2147483647 w 1561"/>
                <a:gd name="T65" fmla="*/ 2147483647 h 718"/>
                <a:gd name="T66" fmla="*/ 2147483647 w 1561"/>
                <a:gd name="T67" fmla="*/ 2147483647 h 718"/>
                <a:gd name="T68" fmla="*/ 2147483647 w 1561"/>
                <a:gd name="T69" fmla="*/ 2147483647 h 718"/>
                <a:gd name="T70" fmla="*/ 2147483647 w 1561"/>
                <a:gd name="T71" fmla="*/ 2147483647 h 718"/>
                <a:gd name="T72" fmla="*/ 2147483647 w 1561"/>
                <a:gd name="T73" fmla="*/ 2147483647 h 718"/>
                <a:gd name="T74" fmla="*/ 2147483647 w 1561"/>
                <a:gd name="T75" fmla="*/ 2147483647 h 718"/>
                <a:gd name="T76" fmla="*/ 2147483647 w 1561"/>
                <a:gd name="T77" fmla="*/ 2147483647 h 718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561" h="718">
                  <a:moveTo>
                    <a:pt x="1484" y="28"/>
                  </a:moveTo>
                  <a:lnTo>
                    <a:pt x="1484" y="28"/>
                  </a:lnTo>
                  <a:lnTo>
                    <a:pt x="1447" y="20"/>
                  </a:lnTo>
                  <a:lnTo>
                    <a:pt x="1408" y="15"/>
                  </a:lnTo>
                  <a:lnTo>
                    <a:pt x="1369" y="9"/>
                  </a:lnTo>
                  <a:lnTo>
                    <a:pt x="1331" y="6"/>
                  </a:lnTo>
                  <a:lnTo>
                    <a:pt x="1290" y="2"/>
                  </a:lnTo>
                  <a:lnTo>
                    <a:pt x="1248" y="0"/>
                  </a:lnTo>
                  <a:lnTo>
                    <a:pt x="1206" y="0"/>
                  </a:lnTo>
                  <a:lnTo>
                    <a:pt x="1163" y="2"/>
                  </a:lnTo>
                  <a:lnTo>
                    <a:pt x="1119" y="6"/>
                  </a:lnTo>
                  <a:lnTo>
                    <a:pt x="1075" y="9"/>
                  </a:lnTo>
                  <a:lnTo>
                    <a:pt x="1031" y="15"/>
                  </a:lnTo>
                  <a:lnTo>
                    <a:pt x="985" y="22"/>
                  </a:lnTo>
                  <a:lnTo>
                    <a:pt x="939" y="31"/>
                  </a:lnTo>
                  <a:lnTo>
                    <a:pt x="891" y="41"/>
                  </a:lnTo>
                  <a:lnTo>
                    <a:pt x="845" y="54"/>
                  </a:lnTo>
                  <a:lnTo>
                    <a:pt x="797" y="66"/>
                  </a:lnTo>
                  <a:lnTo>
                    <a:pt x="747" y="83"/>
                  </a:lnTo>
                  <a:lnTo>
                    <a:pt x="699" y="100"/>
                  </a:lnTo>
                  <a:lnTo>
                    <a:pt x="650" y="118"/>
                  </a:lnTo>
                  <a:lnTo>
                    <a:pt x="602" y="138"/>
                  </a:lnTo>
                  <a:lnTo>
                    <a:pt x="552" y="160"/>
                  </a:lnTo>
                  <a:lnTo>
                    <a:pt x="502" y="184"/>
                  </a:lnTo>
                  <a:lnTo>
                    <a:pt x="451" y="212"/>
                  </a:lnTo>
                  <a:lnTo>
                    <a:pt x="401" y="240"/>
                  </a:lnTo>
                  <a:lnTo>
                    <a:pt x="351" y="269"/>
                  </a:lnTo>
                  <a:lnTo>
                    <a:pt x="302" y="300"/>
                  </a:lnTo>
                  <a:lnTo>
                    <a:pt x="250" y="333"/>
                  </a:lnTo>
                  <a:lnTo>
                    <a:pt x="200" y="370"/>
                  </a:lnTo>
                  <a:lnTo>
                    <a:pt x="151" y="407"/>
                  </a:lnTo>
                  <a:lnTo>
                    <a:pt x="99" y="448"/>
                  </a:lnTo>
                  <a:lnTo>
                    <a:pt x="50" y="490"/>
                  </a:lnTo>
                  <a:lnTo>
                    <a:pt x="0" y="534"/>
                  </a:lnTo>
                  <a:lnTo>
                    <a:pt x="140" y="718"/>
                  </a:lnTo>
                  <a:lnTo>
                    <a:pt x="182" y="678"/>
                  </a:lnTo>
                  <a:lnTo>
                    <a:pt x="224" y="639"/>
                  </a:lnTo>
                  <a:lnTo>
                    <a:pt x="269" y="601"/>
                  </a:lnTo>
                  <a:lnTo>
                    <a:pt x="313" y="564"/>
                  </a:lnTo>
                  <a:lnTo>
                    <a:pt x="357" y="529"/>
                  </a:lnTo>
                  <a:lnTo>
                    <a:pt x="401" y="494"/>
                  </a:lnTo>
                  <a:lnTo>
                    <a:pt x="447" y="461"/>
                  </a:lnTo>
                  <a:lnTo>
                    <a:pt x="493" y="427"/>
                  </a:lnTo>
                  <a:lnTo>
                    <a:pt x="539" y="396"/>
                  </a:lnTo>
                  <a:lnTo>
                    <a:pt x="585" y="367"/>
                  </a:lnTo>
                  <a:lnTo>
                    <a:pt x="631" y="337"/>
                  </a:lnTo>
                  <a:lnTo>
                    <a:pt x="679" y="310"/>
                  </a:lnTo>
                  <a:lnTo>
                    <a:pt x="725" y="284"/>
                  </a:lnTo>
                  <a:lnTo>
                    <a:pt x="773" y="258"/>
                  </a:lnTo>
                  <a:lnTo>
                    <a:pt x="819" y="234"/>
                  </a:lnTo>
                  <a:lnTo>
                    <a:pt x="865" y="212"/>
                  </a:lnTo>
                  <a:lnTo>
                    <a:pt x="911" y="192"/>
                  </a:lnTo>
                  <a:lnTo>
                    <a:pt x="957" y="171"/>
                  </a:lnTo>
                  <a:lnTo>
                    <a:pt x="1003" y="153"/>
                  </a:lnTo>
                  <a:lnTo>
                    <a:pt x="1049" y="136"/>
                  </a:lnTo>
                  <a:lnTo>
                    <a:pt x="1095" y="122"/>
                  </a:lnTo>
                  <a:lnTo>
                    <a:pt x="1139" y="107"/>
                  </a:lnTo>
                  <a:lnTo>
                    <a:pt x="1183" y="96"/>
                  </a:lnTo>
                  <a:lnTo>
                    <a:pt x="1226" y="85"/>
                  </a:lnTo>
                  <a:lnTo>
                    <a:pt x="1270" y="76"/>
                  </a:lnTo>
                  <a:lnTo>
                    <a:pt x="1310" y="68"/>
                  </a:lnTo>
                  <a:lnTo>
                    <a:pt x="1353" y="63"/>
                  </a:lnTo>
                  <a:lnTo>
                    <a:pt x="1393" y="59"/>
                  </a:lnTo>
                  <a:lnTo>
                    <a:pt x="1432" y="57"/>
                  </a:lnTo>
                  <a:lnTo>
                    <a:pt x="1471" y="55"/>
                  </a:lnTo>
                  <a:lnTo>
                    <a:pt x="1509" y="57"/>
                  </a:lnTo>
                  <a:lnTo>
                    <a:pt x="1546" y="61"/>
                  </a:lnTo>
                  <a:lnTo>
                    <a:pt x="1552" y="61"/>
                  </a:lnTo>
                  <a:lnTo>
                    <a:pt x="1557" y="59"/>
                  </a:lnTo>
                  <a:lnTo>
                    <a:pt x="1559" y="57"/>
                  </a:lnTo>
                  <a:lnTo>
                    <a:pt x="1561" y="55"/>
                  </a:lnTo>
                  <a:lnTo>
                    <a:pt x="1557" y="52"/>
                  </a:lnTo>
                  <a:lnTo>
                    <a:pt x="1553" y="48"/>
                  </a:lnTo>
                  <a:lnTo>
                    <a:pt x="1544" y="44"/>
                  </a:lnTo>
                  <a:lnTo>
                    <a:pt x="1531" y="41"/>
                  </a:lnTo>
                  <a:lnTo>
                    <a:pt x="1484" y="28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50" name="Title 1"/>
          <p:cNvSpPr>
            <a:spLocks noGrp="1"/>
          </p:cNvSpPr>
          <p:nvPr>
            <p:ph type="ctrTitle"/>
          </p:nvPr>
        </p:nvSpPr>
        <p:spPr>
          <a:xfrm>
            <a:off x="593727" y="3902052"/>
            <a:ext cx="8993189" cy="541687"/>
          </a:xfrm>
        </p:spPr>
        <p:txBody>
          <a:bodyPr>
            <a:spAutoFit/>
          </a:bodyPr>
          <a:lstStyle>
            <a:lvl1pPr algn="l">
              <a:defRPr sz="3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pt-BR" dirty="0"/>
          </a:p>
        </p:txBody>
      </p:sp>
      <p:sp>
        <p:nvSpPr>
          <p:cNvPr id="51" name="Subtitle 2"/>
          <p:cNvSpPr>
            <a:spLocks noGrp="1"/>
          </p:cNvSpPr>
          <p:nvPr>
            <p:ph type="subTitle" idx="1"/>
          </p:nvPr>
        </p:nvSpPr>
        <p:spPr>
          <a:xfrm>
            <a:off x="593728" y="3415156"/>
            <a:ext cx="8992963" cy="417864"/>
          </a:xfrm>
        </p:spPr>
        <p:txBody>
          <a:bodyPr anchor="ctr"/>
          <a:lstStyle>
            <a:lvl1pPr marL="0" indent="0" algn="l">
              <a:buNone/>
              <a:defRPr sz="3100">
                <a:solidFill>
                  <a:srgbClr val="0088C1"/>
                </a:solidFill>
              </a:defRPr>
            </a:lvl1pPr>
            <a:lvl2pPr marL="502768" indent="0" algn="ctr">
              <a:buNone/>
              <a:defRPr/>
            </a:lvl2pPr>
            <a:lvl3pPr marL="1005540" indent="0" algn="ctr">
              <a:buNone/>
              <a:defRPr/>
            </a:lvl3pPr>
            <a:lvl4pPr marL="1508308" indent="0" algn="ctr">
              <a:buNone/>
              <a:defRPr/>
            </a:lvl4pPr>
            <a:lvl5pPr marL="2011076" indent="0" algn="ctr">
              <a:buNone/>
              <a:defRPr/>
            </a:lvl5pPr>
            <a:lvl6pPr marL="2513844" indent="0" algn="ctr">
              <a:buNone/>
              <a:defRPr/>
            </a:lvl6pPr>
            <a:lvl7pPr marL="3016616" indent="0" algn="ctr">
              <a:buNone/>
              <a:defRPr/>
            </a:lvl7pPr>
            <a:lvl8pPr marL="3519384" indent="0" algn="ctr">
              <a:buNone/>
              <a:defRPr/>
            </a:lvl8pPr>
            <a:lvl9pPr marL="4022152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  <a:endParaRPr lang="pt-BR" dirty="0"/>
          </a:p>
        </p:txBody>
      </p:sp>
      <p:sp>
        <p:nvSpPr>
          <p:cNvPr id="54" name="Content Placeholder 2"/>
          <p:cNvSpPr>
            <a:spLocks noGrp="1"/>
          </p:cNvSpPr>
          <p:nvPr>
            <p:ph sz="half" idx="10"/>
          </p:nvPr>
        </p:nvSpPr>
        <p:spPr>
          <a:xfrm>
            <a:off x="593725" y="4762801"/>
            <a:ext cx="8993188" cy="406265"/>
          </a:xfrm>
        </p:spPr>
        <p:txBody>
          <a:bodyPr>
            <a:spAutoFit/>
          </a:bodyPr>
          <a:lstStyle>
            <a:lvl1pPr>
              <a:buNone/>
              <a:defRPr sz="26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8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36"/>
          <p:cNvGrpSpPr>
            <a:grpSpLocks/>
          </p:cNvGrpSpPr>
          <p:nvPr userDrawn="1"/>
        </p:nvGrpSpPr>
        <p:grpSpPr bwMode="auto">
          <a:xfrm>
            <a:off x="3398838" y="0"/>
            <a:ext cx="6654800" cy="7543800"/>
            <a:chOff x="3089275" y="0"/>
            <a:chExt cx="6065838" cy="6865938"/>
          </a:xfrm>
        </p:grpSpPr>
        <p:grpSp>
          <p:nvGrpSpPr>
            <p:cNvPr id="5" name="Group 154"/>
            <p:cNvGrpSpPr>
              <a:grpSpLocks/>
            </p:cNvGrpSpPr>
            <p:nvPr userDrawn="1"/>
          </p:nvGrpSpPr>
          <p:grpSpPr bwMode="auto">
            <a:xfrm>
              <a:off x="3089275" y="0"/>
              <a:ext cx="6065838" cy="6865938"/>
              <a:chOff x="3089697" y="0"/>
              <a:chExt cx="6065940" cy="6865772"/>
            </a:xfrm>
          </p:grpSpPr>
          <p:sp>
            <p:nvSpPr>
              <p:cNvPr id="8" name="Freeform 48"/>
              <p:cNvSpPr>
                <a:spLocks/>
              </p:cNvSpPr>
              <p:nvPr userDrawn="1"/>
            </p:nvSpPr>
            <p:spPr bwMode="auto">
              <a:xfrm>
                <a:off x="3089697" y="0"/>
                <a:ext cx="2930574" cy="6864184"/>
              </a:xfrm>
              <a:custGeom>
                <a:avLst/>
                <a:gdLst>
                  <a:gd name="T0" fmla="*/ 2373025 w 2930212"/>
                  <a:gd name="T1" fmla="*/ 13467 h 6864928"/>
                  <a:gd name="T2" fmla="*/ 2128741 w 2930212"/>
                  <a:gd name="T3" fmla="*/ 182003 h 6864928"/>
                  <a:gd name="T4" fmla="*/ 1685980 w 2930212"/>
                  <a:gd name="T5" fmla="*/ 564031 h 6864928"/>
                  <a:gd name="T6" fmla="*/ 1308651 w 2930212"/>
                  <a:gd name="T7" fmla="*/ 999393 h 6864928"/>
                  <a:gd name="T8" fmla="*/ 998933 w 2930212"/>
                  <a:gd name="T9" fmla="*/ 1475304 h 6864928"/>
                  <a:gd name="T10" fmla="*/ 767745 w 2930212"/>
                  <a:gd name="T11" fmla="*/ 1987488 h 6864928"/>
                  <a:gd name="T12" fmla="*/ 606343 w 2930212"/>
                  <a:gd name="T13" fmla="*/ 2525290 h 6864928"/>
                  <a:gd name="T14" fmla="*/ 529996 w 2930212"/>
                  <a:gd name="T15" fmla="*/ 3080160 h 6864928"/>
                  <a:gd name="T16" fmla="*/ 521278 w 2930212"/>
                  <a:gd name="T17" fmla="*/ 3455764 h 6864928"/>
                  <a:gd name="T18" fmla="*/ 545276 w 2930212"/>
                  <a:gd name="T19" fmla="*/ 3735336 h 6864928"/>
                  <a:gd name="T20" fmla="*/ 586708 w 2930212"/>
                  <a:gd name="T21" fmla="*/ 4019173 h 6864928"/>
                  <a:gd name="T22" fmla="*/ 654326 w 2930212"/>
                  <a:gd name="T23" fmla="*/ 4298745 h 6864928"/>
                  <a:gd name="T24" fmla="*/ 745932 w 2930212"/>
                  <a:gd name="T25" fmla="*/ 4571911 h 6864928"/>
                  <a:gd name="T26" fmla="*/ 859348 w 2930212"/>
                  <a:gd name="T27" fmla="*/ 4847215 h 6864928"/>
                  <a:gd name="T28" fmla="*/ 996760 w 2930212"/>
                  <a:gd name="T29" fmla="*/ 5111847 h 6864928"/>
                  <a:gd name="T30" fmla="*/ 1151617 w 2930212"/>
                  <a:gd name="T31" fmla="*/ 5363673 h 6864928"/>
                  <a:gd name="T32" fmla="*/ 1328284 w 2930212"/>
                  <a:gd name="T33" fmla="*/ 5598426 h 6864928"/>
                  <a:gd name="T34" fmla="*/ 1518035 w 2930212"/>
                  <a:gd name="T35" fmla="*/ 5818239 h 6864928"/>
                  <a:gd name="T36" fmla="*/ 1727419 w 2930212"/>
                  <a:gd name="T37" fmla="*/ 6023118 h 6864928"/>
                  <a:gd name="T38" fmla="*/ 2019686 w 2930212"/>
                  <a:gd name="T39" fmla="*/ 6270675 h 6864928"/>
                  <a:gd name="T40" fmla="*/ 2506068 w 2930212"/>
                  <a:gd name="T41" fmla="*/ 6582257 h 6864928"/>
                  <a:gd name="T42" fmla="*/ 2964802 w 2930212"/>
                  <a:gd name="T43" fmla="*/ 6794606 h 6864928"/>
                  <a:gd name="T44" fmla="*/ 1681620 w 2930212"/>
                  <a:gd name="T45" fmla="*/ 6691099 h 6864928"/>
                  <a:gd name="T46" fmla="*/ 1446064 w 2930212"/>
                  <a:gd name="T47" fmla="*/ 6503297 h 6864928"/>
                  <a:gd name="T48" fmla="*/ 1221410 w 2930212"/>
                  <a:gd name="T49" fmla="*/ 6294151 h 6864928"/>
                  <a:gd name="T50" fmla="*/ 1007656 w 2930212"/>
                  <a:gd name="T51" fmla="*/ 6074336 h 6864928"/>
                  <a:gd name="T52" fmla="*/ 815732 w 2930212"/>
                  <a:gd name="T53" fmla="*/ 5831049 h 6864928"/>
                  <a:gd name="T54" fmla="*/ 639059 w 2930212"/>
                  <a:gd name="T55" fmla="*/ 5574952 h 6864928"/>
                  <a:gd name="T56" fmla="*/ 477666 w 2930212"/>
                  <a:gd name="T57" fmla="*/ 5299650 h 6864928"/>
                  <a:gd name="T58" fmla="*/ 338071 w 2930212"/>
                  <a:gd name="T59" fmla="*/ 5013676 h 6864928"/>
                  <a:gd name="T60" fmla="*/ 220285 w 2930212"/>
                  <a:gd name="T61" fmla="*/ 4719164 h 6864928"/>
                  <a:gd name="T62" fmla="*/ 133014 w 2930212"/>
                  <a:gd name="T63" fmla="*/ 4424658 h 6864928"/>
                  <a:gd name="T64" fmla="*/ 63274 w 2930212"/>
                  <a:gd name="T65" fmla="*/ 4125881 h 6864928"/>
                  <a:gd name="T66" fmla="*/ 19591 w 2930212"/>
                  <a:gd name="T67" fmla="*/ 3822835 h 6864928"/>
                  <a:gd name="T68" fmla="*/ 0 w 2930212"/>
                  <a:gd name="T69" fmla="*/ 3524056 h 6864928"/>
                  <a:gd name="T70" fmla="*/ 4406 w 2930212"/>
                  <a:gd name="T71" fmla="*/ 3225278 h 6864928"/>
                  <a:gd name="T72" fmla="*/ 28308 w 2930212"/>
                  <a:gd name="T73" fmla="*/ 2926505 h 6864928"/>
                  <a:gd name="T74" fmla="*/ 71991 w 2930212"/>
                  <a:gd name="T75" fmla="*/ 2631994 h 6864928"/>
                  <a:gd name="T76" fmla="*/ 139576 w 2930212"/>
                  <a:gd name="T77" fmla="*/ 2339617 h 6864928"/>
                  <a:gd name="T78" fmla="*/ 296618 w 2930212"/>
                  <a:gd name="T79" fmla="*/ 1872245 h 6864928"/>
                  <a:gd name="T80" fmla="*/ 416573 w 2930212"/>
                  <a:gd name="T81" fmla="*/ 1601210 h 6864928"/>
                  <a:gd name="T82" fmla="*/ 562713 w 2930212"/>
                  <a:gd name="T83" fmla="*/ 1338720 h 6864928"/>
                  <a:gd name="T84" fmla="*/ 721940 w 2930212"/>
                  <a:gd name="T85" fmla="*/ 1086887 h 6864928"/>
                  <a:gd name="T86" fmla="*/ 902965 w 2930212"/>
                  <a:gd name="T87" fmla="*/ 843596 h 6864928"/>
                  <a:gd name="T88" fmla="*/ 1099270 w 2930212"/>
                  <a:gd name="T89" fmla="*/ 615249 h 6864928"/>
                  <a:gd name="T90" fmla="*/ 1317377 w 2930212"/>
                  <a:gd name="T91" fmla="*/ 399695 h 6864928"/>
                  <a:gd name="T92" fmla="*/ 1550752 w 2930212"/>
                  <a:gd name="T93" fmla="*/ 199063 h 6864928"/>
                  <a:gd name="T94" fmla="*/ 1803761 w 2930212"/>
                  <a:gd name="T95" fmla="*/ 13467 h 6864928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0" t="0" r="r" b="b"/>
                <a:pathLst>
                  <a:path w="2930212" h="6864928">
                    <a:moveTo>
                      <a:pt x="1802802" y="0"/>
                    </a:moveTo>
                    <a:lnTo>
                      <a:pt x="2367371" y="0"/>
                    </a:lnTo>
                    <a:lnTo>
                      <a:pt x="2345338" y="13562"/>
                    </a:lnTo>
                    <a:lnTo>
                      <a:pt x="2261268" y="69624"/>
                    </a:lnTo>
                    <a:lnTo>
                      <a:pt x="2181509" y="129998"/>
                    </a:lnTo>
                    <a:lnTo>
                      <a:pt x="2103906" y="183903"/>
                    </a:lnTo>
                    <a:lnTo>
                      <a:pt x="1953011" y="308963"/>
                    </a:lnTo>
                    <a:lnTo>
                      <a:pt x="1806428" y="434024"/>
                    </a:lnTo>
                    <a:lnTo>
                      <a:pt x="1666311" y="569865"/>
                    </a:lnTo>
                    <a:lnTo>
                      <a:pt x="1534817" y="712175"/>
                    </a:lnTo>
                    <a:lnTo>
                      <a:pt x="1411945" y="858797"/>
                    </a:lnTo>
                    <a:lnTo>
                      <a:pt x="1293385" y="1009732"/>
                    </a:lnTo>
                    <a:lnTo>
                      <a:pt x="1185603" y="1164979"/>
                    </a:lnTo>
                    <a:lnTo>
                      <a:pt x="1084288" y="1328851"/>
                    </a:lnTo>
                    <a:lnTo>
                      <a:pt x="987284" y="1490567"/>
                    </a:lnTo>
                    <a:lnTo>
                      <a:pt x="905370" y="1660908"/>
                    </a:lnTo>
                    <a:lnTo>
                      <a:pt x="825611" y="1833405"/>
                    </a:lnTo>
                    <a:lnTo>
                      <a:pt x="758786" y="2008058"/>
                    </a:lnTo>
                    <a:lnTo>
                      <a:pt x="694117" y="2187023"/>
                    </a:lnTo>
                    <a:lnTo>
                      <a:pt x="642381" y="2368145"/>
                    </a:lnTo>
                    <a:lnTo>
                      <a:pt x="599269" y="2551423"/>
                    </a:lnTo>
                    <a:lnTo>
                      <a:pt x="562623" y="2739014"/>
                    </a:lnTo>
                    <a:lnTo>
                      <a:pt x="538911" y="2924448"/>
                    </a:lnTo>
                    <a:lnTo>
                      <a:pt x="523821" y="3112038"/>
                    </a:lnTo>
                    <a:lnTo>
                      <a:pt x="515198" y="3301785"/>
                    </a:lnTo>
                    <a:lnTo>
                      <a:pt x="515198" y="3396658"/>
                    </a:lnTo>
                    <a:lnTo>
                      <a:pt x="515198" y="3491531"/>
                    </a:lnTo>
                    <a:lnTo>
                      <a:pt x="519510" y="3584249"/>
                    </a:lnTo>
                    <a:lnTo>
                      <a:pt x="528132" y="3679122"/>
                    </a:lnTo>
                    <a:lnTo>
                      <a:pt x="538911" y="3773995"/>
                    </a:lnTo>
                    <a:lnTo>
                      <a:pt x="551844" y="3868868"/>
                    </a:lnTo>
                    <a:lnTo>
                      <a:pt x="562623" y="3965898"/>
                    </a:lnTo>
                    <a:lnTo>
                      <a:pt x="579868" y="4060771"/>
                    </a:lnTo>
                    <a:lnTo>
                      <a:pt x="599269" y="4155645"/>
                    </a:lnTo>
                    <a:lnTo>
                      <a:pt x="622981" y="4246205"/>
                    </a:lnTo>
                    <a:lnTo>
                      <a:pt x="646693" y="4343235"/>
                    </a:lnTo>
                    <a:lnTo>
                      <a:pt x="674716" y="4433796"/>
                    </a:lnTo>
                    <a:lnTo>
                      <a:pt x="702739" y="4528669"/>
                    </a:lnTo>
                    <a:lnTo>
                      <a:pt x="737230" y="4619230"/>
                    </a:lnTo>
                    <a:lnTo>
                      <a:pt x="769564" y="4716260"/>
                    </a:lnTo>
                    <a:lnTo>
                      <a:pt x="810521" y="4806820"/>
                    </a:lnTo>
                    <a:lnTo>
                      <a:pt x="849323" y="4897381"/>
                    </a:lnTo>
                    <a:lnTo>
                      <a:pt x="892436" y="4990098"/>
                    </a:lnTo>
                    <a:lnTo>
                      <a:pt x="935549" y="5076347"/>
                    </a:lnTo>
                    <a:lnTo>
                      <a:pt x="985128" y="5164751"/>
                    </a:lnTo>
                    <a:lnTo>
                      <a:pt x="1034708" y="5251000"/>
                    </a:lnTo>
                    <a:lnTo>
                      <a:pt x="1086444" y="5335092"/>
                    </a:lnTo>
                    <a:lnTo>
                      <a:pt x="1138179" y="5419184"/>
                    </a:lnTo>
                    <a:lnTo>
                      <a:pt x="1194226" y="5501120"/>
                    </a:lnTo>
                    <a:lnTo>
                      <a:pt x="1254584" y="5580900"/>
                    </a:lnTo>
                    <a:lnTo>
                      <a:pt x="1312786" y="5656368"/>
                    </a:lnTo>
                    <a:lnTo>
                      <a:pt x="1373144" y="5731835"/>
                    </a:lnTo>
                    <a:lnTo>
                      <a:pt x="1435657" y="5807303"/>
                    </a:lnTo>
                    <a:lnTo>
                      <a:pt x="1500327" y="5878457"/>
                    </a:lnTo>
                    <a:lnTo>
                      <a:pt x="1567152" y="5949612"/>
                    </a:lnTo>
                    <a:lnTo>
                      <a:pt x="1633977" y="6018611"/>
                    </a:lnTo>
                    <a:lnTo>
                      <a:pt x="1707268" y="6085454"/>
                    </a:lnTo>
                    <a:lnTo>
                      <a:pt x="1774093" y="6147984"/>
                    </a:lnTo>
                    <a:lnTo>
                      <a:pt x="1849541" y="6212670"/>
                    </a:lnTo>
                    <a:lnTo>
                      <a:pt x="1996124" y="6335574"/>
                    </a:lnTo>
                    <a:lnTo>
                      <a:pt x="2151330" y="6447697"/>
                    </a:lnTo>
                    <a:lnTo>
                      <a:pt x="2313004" y="6551195"/>
                    </a:lnTo>
                    <a:lnTo>
                      <a:pt x="2476832" y="6650381"/>
                    </a:lnTo>
                    <a:lnTo>
                      <a:pt x="2647128" y="6736630"/>
                    </a:lnTo>
                    <a:lnTo>
                      <a:pt x="2821735" y="6820722"/>
                    </a:lnTo>
                    <a:lnTo>
                      <a:pt x="2930212" y="6864928"/>
                    </a:lnTo>
                    <a:lnTo>
                      <a:pt x="1812362" y="6864928"/>
                    </a:lnTo>
                    <a:lnTo>
                      <a:pt x="1746070" y="6820722"/>
                    </a:lnTo>
                    <a:lnTo>
                      <a:pt x="1662000" y="6760348"/>
                    </a:lnTo>
                    <a:lnTo>
                      <a:pt x="1582241" y="6697818"/>
                    </a:lnTo>
                    <a:lnTo>
                      <a:pt x="1504638" y="6633131"/>
                    </a:lnTo>
                    <a:lnTo>
                      <a:pt x="1429191" y="6570601"/>
                    </a:lnTo>
                    <a:lnTo>
                      <a:pt x="1353743" y="6501603"/>
                    </a:lnTo>
                    <a:lnTo>
                      <a:pt x="1278296" y="6430448"/>
                    </a:lnTo>
                    <a:lnTo>
                      <a:pt x="1207159" y="6359293"/>
                    </a:lnTo>
                    <a:lnTo>
                      <a:pt x="1133868" y="6288138"/>
                    </a:lnTo>
                    <a:lnTo>
                      <a:pt x="1062731" y="6212670"/>
                    </a:lnTo>
                    <a:lnTo>
                      <a:pt x="995907" y="6137203"/>
                    </a:lnTo>
                    <a:lnTo>
                      <a:pt x="933393" y="6057423"/>
                    </a:lnTo>
                    <a:lnTo>
                      <a:pt x="868724" y="5973331"/>
                    </a:lnTo>
                    <a:lnTo>
                      <a:pt x="806210" y="5891395"/>
                    </a:lnTo>
                    <a:lnTo>
                      <a:pt x="745852" y="5807303"/>
                    </a:lnTo>
                    <a:lnTo>
                      <a:pt x="685494" y="5721054"/>
                    </a:lnTo>
                    <a:lnTo>
                      <a:pt x="631603" y="5632649"/>
                    </a:lnTo>
                    <a:lnTo>
                      <a:pt x="575556" y="5542088"/>
                    </a:lnTo>
                    <a:lnTo>
                      <a:pt x="523821" y="5449371"/>
                    </a:lnTo>
                    <a:lnTo>
                      <a:pt x="472086" y="5354498"/>
                    </a:lnTo>
                    <a:lnTo>
                      <a:pt x="424662" y="5259625"/>
                    </a:lnTo>
                    <a:lnTo>
                      <a:pt x="377237" y="5160439"/>
                    </a:lnTo>
                    <a:lnTo>
                      <a:pt x="334125" y="5065566"/>
                    </a:lnTo>
                    <a:lnTo>
                      <a:pt x="293167" y="4966380"/>
                    </a:lnTo>
                    <a:lnTo>
                      <a:pt x="254366" y="4867194"/>
                    </a:lnTo>
                    <a:lnTo>
                      <a:pt x="217720" y="4768009"/>
                    </a:lnTo>
                    <a:lnTo>
                      <a:pt x="187541" y="4668823"/>
                    </a:lnTo>
                    <a:lnTo>
                      <a:pt x="159518" y="4569637"/>
                    </a:lnTo>
                    <a:lnTo>
                      <a:pt x="131494" y="4470451"/>
                    </a:lnTo>
                    <a:lnTo>
                      <a:pt x="107782" y="4366953"/>
                    </a:lnTo>
                    <a:lnTo>
                      <a:pt x="84070" y="4267768"/>
                    </a:lnTo>
                    <a:lnTo>
                      <a:pt x="62514" y="4168582"/>
                    </a:lnTo>
                    <a:lnTo>
                      <a:pt x="47424" y="4065084"/>
                    </a:lnTo>
                    <a:lnTo>
                      <a:pt x="32335" y="3965898"/>
                    </a:lnTo>
                    <a:lnTo>
                      <a:pt x="19401" y="3862400"/>
                    </a:lnTo>
                    <a:lnTo>
                      <a:pt x="12934" y="3763214"/>
                    </a:lnTo>
                    <a:lnTo>
                      <a:pt x="4311" y="3659716"/>
                    </a:lnTo>
                    <a:lnTo>
                      <a:pt x="0" y="3560530"/>
                    </a:lnTo>
                    <a:lnTo>
                      <a:pt x="0" y="3457032"/>
                    </a:lnTo>
                    <a:lnTo>
                      <a:pt x="0" y="3357846"/>
                    </a:lnTo>
                    <a:lnTo>
                      <a:pt x="4311" y="3258660"/>
                    </a:lnTo>
                    <a:lnTo>
                      <a:pt x="8623" y="3155162"/>
                    </a:lnTo>
                    <a:lnTo>
                      <a:pt x="15090" y="3055977"/>
                    </a:lnTo>
                    <a:lnTo>
                      <a:pt x="28023" y="2956791"/>
                    </a:lnTo>
                    <a:lnTo>
                      <a:pt x="38802" y="2857605"/>
                    </a:lnTo>
                    <a:lnTo>
                      <a:pt x="56047" y="2758419"/>
                    </a:lnTo>
                    <a:lnTo>
                      <a:pt x="71136" y="2659234"/>
                    </a:lnTo>
                    <a:lnTo>
                      <a:pt x="90537" y="2560048"/>
                    </a:lnTo>
                    <a:lnTo>
                      <a:pt x="112093" y="2463018"/>
                    </a:lnTo>
                    <a:lnTo>
                      <a:pt x="137961" y="2363833"/>
                    </a:lnTo>
                    <a:lnTo>
                      <a:pt x="161673" y="2268959"/>
                    </a:lnTo>
                    <a:lnTo>
                      <a:pt x="226343" y="2079213"/>
                    </a:lnTo>
                    <a:lnTo>
                      <a:pt x="293167" y="1891622"/>
                    </a:lnTo>
                    <a:lnTo>
                      <a:pt x="334125" y="1801062"/>
                    </a:lnTo>
                    <a:lnTo>
                      <a:pt x="372926" y="1710501"/>
                    </a:lnTo>
                    <a:lnTo>
                      <a:pt x="411728" y="1617784"/>
                    </a:lnTo>
                    <a:lnTo>
                      <a:pt x="461307" y="1527223"/>
                    </a:lnTo>
                    <a:lnTo>
                      <a:pt x="504420" y="1438818"/>
                    </a:lnTo>
                    <a:lnTo>
                      <a:pt x="556156" y="1352570"/>
                    </a:lnTo>
                    <a:lnTo>
                      <a:pt x="603580" y="1264165"/>
                    </a:lnTo>
                    <a:lnTo>
                      <a:pt x="659626" y="1182229"/>
                    </a:lnTo>
                    <a:lnTo>
                      <a:pt x="713518" y="1098137"/>
                    </a:lnTo>
                    <a:lnTo>
                      <a:pt x="769564" y="1014044"/>
                    </a:lnTo>
                    <a:lnTo>
                      <a:pt x="829922" y="932108"/>
                    </a:lnTo>
                    <a:lnTo>
                      <a:pt x="892436" y="852329"/>
                    </a:lnTo>
                    <a:lnTo>
                      <a:pt x="957105" y="772549"/>
                    </a:lnTo>
                    <a:lnTo>
                      <a:pt x="1019619" y="697081"/>
                    </a:lnTo>
                    <a:lnTo>
                      <a:pt x="1086444" y="621614"/>
                    </a:lnTo>
                    <a:lnTo>
                      <a:pt x="1159735" y="546147"/>
                    </a:lnTo>
                    <a:lnTo>
                      <a:pt x="1230872" y="474991"/>
                    </a:lnTo>
                    <a:lnTo>
                      <a:pt x="1302008" y="403836"/>
                    </a:lnTo>
                    <a:lnTo>
                      <a:pt x="1377455" y="332682"/>
                    </a:lnTo>
                    <a:lnTo>
                      <a:pt x="1452903" y="263683"/>
                    </a:lnTo>
                    <a:lnTo>
                      <a:pt x="1532661" y="201153"/>
                    </a:lnTo>
                    <a:lnTo>
                      <a:pt x="1614576" y="136466"/>
                    </a:lnTo>
                    <a:lnTo>
                      <a:pt x="1698646" y="73936"/>
                    </a:lnTo>
                    <a:lnTo>
                      <a:pt x="1782716" y="13562"/>
                    </a:lnTo>
                    <a:lnTo>
                      <a:pt x="1802802" y="0"/>
                    </a:lnTo>
                    <a:close/>
                  </a:path>
                </a:pathLst>
              </a:custGeom>
              <a:solidFill>
                <a:srgbClr val="E8E8E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" name="Freeform 28"/>
              <p:cNvSpPr>
                <a:spLocks/>
              </p:cNvSpPr>
              <p:nvPr/>
            </p:nvSpPr>
            <p:spPr bwMode="auto">
              <a:xfrm>
                <a:off x="5167770" y="4913194"/>
                <a:ext cx="3984692" cy="1555712"/>
              </a:xfrm>
              <a:custGeom>
                <a:avLst/>
                <a:gdLst>
                  <a:gd name="T0" fmla="*/ 2147483647 w 9593"/>
                  <a:gd name="T1" fmla="*/ 2147483647 h 10000"/>
                  <a:gd name="T2" fmla="*/ 2147483647 w 9593"/>
                  <a:gd name="T3" fmla="*/ 2147483647 h 10000"/>
                  <a:gd name="T4" fmla="*/ 2147483647 w 9593"/>
                  <a:gd name="T5" fmla="*/ 2147483647 h 10000"/>
                  <a:gd name="T6" fmla="*/ 2147483647 w 9593"/>
                  <a:gd name="T7" fmla="*/ 2147483647 h 10000"/>
                  <a:gd name="T8" fmla="*/ 2147483647 w 9593"/>
                  <a:gd name="T9" fmla="*/ 2147483647 h 10000"/>
                  <a:gd name="T10" fmla="*/ 2147483647 w 9593"/>
                  <a:gd name="T11" fmla="*/ 2147483647 h 10000"/>
                  <a:gd name="T12" fmla="*/ 2147483647 w 9593"/>
                  <a:gd name="T13" fmla="*/ 2147483647 h 10000"/>
                  <a:gd name="T14" fmla="*/ 2147483647 w 9593"/>
                  <a:gd name="T15" fmla="*/ 2147483647 h 10000"/>
                  <a:gd name="T16" fmla="*/ 2147483647 w 9593"/>
                  <a:gd name="T17" fmla="*/ 2147483647 h 10000"/>
                  <a:gd name="T18" fmla="*/ 2147483647 w 9593"/>
                  <a:gd name="T19" fmla="*/ 2147483647 h 10000"/>
                  <a:gd name="T20" fmla="*/ 2147483647 w 9593"/>
                  <a:gd name="T21" fmla="*/ 2147483647 h 10000"/>
                  <a:gd name="T22" fmla="*/ 2147483647 w 9593"/>
                  <a:gd name="T23" fmla="*/ 2147483647 h 10000"/>
                  <a:gd name="T24" fmla="*/ 2147483647 w 9593"/>
                  <a:gd name="T25" fmla="*/ 2147483647 h 10000"/>
                  <a:gd name="T26" fmla="*/ 2147483647 w 9593"/>
                  <a:gd name="T27" fmla="*/ 2147483647 h 10000"/>
                  <a:gd name="T28" fmla="*/ 2147483647 w 9593"/>
                  <a:gd name="T29" fmla="*/ 2147483647 h 10000"/>
                  <a:gd name="T30" fmla="*/ 2147483647 w 9593"/>
                  <a:gd name="T31" fmla="*/ 2147483647 h 10000"/>
                  <a:gd name="T32" fmla="*/ 2147483647 w 9593"/>
                  <a:gd name="T33" fmla="*/ 2147483647 h 10000"/>
                  <a:gd name="T34" fmla="*/ 2147483647 w 9593"/>
                  <a:gd name="T35" fmla="*/ 2147483647 h 10000"/>
                  <a:gd name="T36" fmla="*/ 2147483647 w 9593"/>
                  <a:gd name="T37" fmla="*/ 2147483647 h 10000"/>
                  <a:gd name="T38" fmla="*/ 2147483647 w 9593"/>
                  <a:gd name="T39" fmla="*/ 2147483647 h 10000"/>
                  <a:gd name="T40" fmla="*/ 2147483647 w 9593"/>
                  <a:gd name="T41" fmla="*/ 2147483647 h 10000"/>
                  <a:gd name="T42" fmla="*/ 2147483647 w 9593"/>
                  <a:gd name="T43" fmla="*/ 2147483647 h 10000"/>
                  <a:gd name="T44" fmla="*/ 2147483647 w 9593"/>
                  <a:gd name="T45" fmla="*/ 2147483647 h 10000"/>
                  <a:gd name="T46" fmla="*/ 2147483647 w 9593"/>
                  <a:gd name="T47" fmla="*/ 2147483647 h 10000"/>
                  <a:gd name="T48" fmla="*/ 2147483647 w 9593"/>
                  <a:gd name="T49" fmla="*/ 2147483647 h 10000"/>
                  <a:gd name="T50" fmla="*/ 2147483647 w 9593"/>
                  <a:gd name="T51" fmla="*/ 2147483647 h 10000"/>
                  <a:gd name="T52" fmla="*/ 2147483647 w 9593"/>
                  <a:gd name="T53" fmla="*/ 2147483647 h 10000"/>
                  <a:gd name="T54" fmla="*/ 2147483647 w 9593"/>
                  <a:gd name="T55" fmla="*/ 2147483647 h 10000"/>
                  <a:gd name="T56" fmla="*/ 2147483647 w 9593"/>
                  <a:gd name="T57" fmla="*/ 2147483647 h 10000"/>
                  <a:gd name="T58" fmla="*/ 2147483647 w 9593"/>
                  <a:gd name="T59" fmla="*/ 2147483647 h 10000"/>
                  <a:gd name="T60" fmla="*/ 2147483647 w 9593"/>
                  <a:gd name="T61" fmla="*/ 2147483647 h 10000"/>
                  <a:gd name="T62" fmla="*/ 2147483647 w 9593"/>
                  <a:gd name="T63" fmla="*/ 2147483647 h 10000"/>
                  <a:gd name="T64" fmla="*/ 2147483647 w 9593"/>
                  <a:gd name="T65" fmla="*/ 2147483647 h 10000"/>
                  <a:gd name="T66" fmla="*/ 2147483647 w 9593"/>
                  <a:gd name="T67" fmla="*/ 2147483647 h 10000"/>
                  <a:gd name="T68" fmla="*/ 0 w 9593"/>
                  <a:gd name="T69" fmla="*/ 2147483647 h 10000"/>
                  <a:gd name="T70" fmla="*/ 2147483647 w 9593"/>
                  <a:gd name="T71" fmla="*/ 2147483647 h 10000"/>
                  <a:gd name="T72" fmla="*/ 2147483647 w 9593"/>
                  <a:gd name="T73" fmla="*/ 2147483647 h 10000"/>
                  <a:gd name="T74" fmla="*/ 2147483647 w 9593"/>
                  <a:gd name="T75" fmla="*/ 2147483647 h 10000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0" t="0" r="r" b="b"/>
                <a:pathLst>
                  <a:path w="9593" h="10000">
                    <a:moveTo>
                      <a:pt x="483" y="8393"/>
                    </a:moveTo>
                    <a:lnTo>
                      <a:pt x="483" y="8393"/>
                    </a:lnTo>
                    <a:lnTo>
                      <a:pt x="717" y="8670"/>
                    </a:lnTo>
                    <a:lnTo>
                      <a:pt x="966" y="8892"/>
                    </a:lnTo>
                    <a:lnTo>
                      <a:pt x="1221" y="9127"/>
                    </a:lnTo>
                    <a:lnTo>
                      <a:pt x="1481" y="9335"/>
                    </a:lnTo>
                    <a:lnTo>
                      <a:pt x="1745" y="9488"/>
                    </a:lnTo>
                    <a:lnTo>
                      <a:pt x="2026" y="9640"/>
                    </a:lnTo>
                    <a:lnTo>
                      <a:pt x="2301" y="9765"/>
                    </a:lnTo>
                    <a:lnTo>
                      <a:pt x="2587" y="9861"/>
                    </a:lnTo>
                    <a:lnTo>
                      <a:pt x="2888" y="9917"/>
                    </a:lnTo>
                    <a:lnTo>
                      <a:pt x="3184" y="9972"/>
                    </a:lnTo>
                    <a:lnTo>
                      <a:pt x="3481" y="10000"/>
                    </a:lnTo>
                    <a:lnTo>
                      <a:pt x="3787" y="9972"/>
                    </a:lnTo>
                    <a:lnTo>
                      <a:pt x="4099" y="9945"/>
                    </a:lnTo>
                    <a:lnTo>
                      <a:pt x="4405" y="9861"/>
                    </a:lnTo>
                    <a:lnTo>
                      <a:pt x="4722" y="9765"/>
                    </a:lnTo>
                    <a:lnTo>
                      <a:pt x="5039" y="9612"/>
                    </a:lnTo>
                    <a:lnTo>
                      <a:pt x="5351" y="9460"/>
                    </a:lnTo>
                    <a:lnTo>
                      <a:pt x="5678" y="9252"/>
                    </a:lnTo>
                    <a:lnTo>
                      <a:pt x="5995" y="9030"/>
                    </a:lnTo>
                    <a:lnTo>
                      <a:pt x="6312" y="8767"/>
                    </a:lnTo>
                    <a:lnTo>
                      <a:pt x="6634" y="8463"/>
                    </a:lnTo>
                    <a:lnTo>
                      <a:pt x="6951" y="8130"/>
                    </a:lnTo>
                    <a:lnTo>
                      <a:pt x="7268" y="7756"/>
                    </a:lnTo>
                    <a:lnTo>
                      <a:pt x="7579" y="7341"/>
                    </a:lnTo>
                    <a:lnTo>
                      <a:pt x="7896" y="6884"/>
                    </a:lnTo>
                    <a:lnTo>
                      <a:pt x="8213" y="6427"/>
                    </a:lnTo>
                    <a:lnTo>
                      <a:pt x="8519" y="5886"/>
                    </a:lnTo>
                    <a:lnTo>
                      <a:pt x="8826" y="5332"/>
                    </a:lnTo>
                    <a:lnTo>
                      <a:pt x="9132" y="4709"/>
                    </a:lnTo>
                    <a:lnTo>
                      <a:pt x="9429" y="4072"/>
                    </a:lnTo>
                    <a:lnTo>
                      <a:pt x="9588" y="3727"/>
                    </a:lnTo>
                    <a:cubicBezTo>
                      <a:pt x="9590" y="2881"/>
                      <a:pt x="9591" y="2035"/>
                      <a:pt x="9593" y="1189"/>
                    </a:cubicBezTo>
                    <a:lnTo>
                      <a:pt x="9262" y="0"/>
                    </a:lnTo>
                    <a:lnTo>
                      <a:pt x="8977" y="762"/>
                    </a:lnTo>
                    <a:lnTo>
                      <a:pt x="8691" y="1482"/>
                    </a:lnTo>
                    <a:lnTo>
                      <a:pt x="8395" y="2133"/>
                    </a:lnTo>
                    <a:cubicBezTo>
                      <a:pt x="8296" y="2345"/>
                      <a:pt x="8198" y="2558"/>
                      <a:pt x="8099" y="2770"/>
                    </a:cubicBezTo>
                    <a:lnTo>
                      <a:pt x="7792" y="3393"/>
                    </a:lnTo>
                    <a:lnTo>
                      <a:pt x="7486" y="3947"/>
                    </a:lnTo>
                    <a:lnTo>
                      <a:pt x="7179" y="4488"/>
                    </a:lnTo>
                    <a:lnTo>
                      <a:pt x="6862" y="5000"/>
                    </a:lnTo>
                    <a:lnTo>
                      <a:pt x="6551" y="5457"/>
                    </a:lnTo>
                    <a:lnTo>
                      <a:pt x="6244" y="5886"/>
                    </a:lnTo>
                    <a:lnTo>
                      <a:pt x="5927" y="6302"/>
                    </a:lnTo>
                    <a:lnTo>
                      <a:pt x="5610" y="6648"/>
                    </a:lnTo>
                    <a:lnTo>
                      <a:pt x="5304" y="6981"/>
                    </a:lnTo>
                    <a:lnTo>
                      <a:pt x="4992" y="7285"/>
                    </a:lnTo>
                    <a:lnTo>
                      <a:pt x="4675" y="7576"/>
                    </a:lnTo>
                    <a:lnTo>
                      <a:pt x="4369" y="7798"/>
                    </a:lnTo>
                    <a:lnTo>
                      <a:pt x="4062" y="8006"/>
                    </a:lnTo>
                    <a:lnTo>
                      <a:pt x="3756" y="8186"/>
                    </a:lnTo>
                    <a:lnTo>
                      <a:pt x="3460" y="8310"/>
                    </a:lnTo>
                    <a:lnTo>
                      <a:pt x="3164" y="8435"/>
                    </a:lnTo>
                    <a:lnTo>
                      <a:pt x="2868" y="8518"/>
                    </a:lnTo>
                    <a:lnTo>
                      <a:pt x="2582" y="8573"/>
                    </a:lnTo>
                    <a:lnTo>
                      <a:pt x="2301" y="8587"/>
                    </a:lnTo>
                    <a:lnTo>
                      <a:pt x="2026" y="8587"/>
                    </a:lnTo>
                    <a:lnTo>
                      <a:pt x="1745" y="8573"/>
                    </a:lnTo>
                    <a:lnTo>
                      <a:pt x="1491" y="8490"/>
                    </a:lnTo>
                    <a:lnTo>
                      <a:pt x="1231" y="8407"/>
                    </a:lnTo>
                    <a:lnTo>
                      <a:pt x="971" y="8283"/>
                    </a:lnTo>
                    <a:lnTo>
                      <a:pt x="732" y="8130"/>
                    </a:lnTo>
                    <a:lnTo>
                      <a:pt x="504" y="7978"/>
                    </a:lnTo>
                    <a:lnTo>
                      <a:pt x="275" y="7770"/>
                    </a:lnTo>
                    <a:lnTo>
                      <a:pt x="57" y="7548"/>
                    </a:lnTo>
                    <a:cubicBezTo>
                      <a:pt x="47" y="7539"/>
                      <a:pt x="36" y="7530"/>
                      <a:pt x="26" y="7521"/>
                    </a:cubicBezTo>
                    <a:lnTo>
                      <a:pt x="5" y="7521"/>
                    </a:lnTo>
                    <a:cubicBezTo>
                      <a:pt x="3" y="7539"/>
                      <a:pt x="2" y="7558"/>
                      <a:pt x="0" y="7576"/>
                    </a:cubicBezTo>
                    <a:lnTo>
                      <a:pt x="0" y="7618"/>
                    </a:lnTo>
                    <a:cubicBezTo>
                      <a:pt x="5" y="7646"/>
                      <a:pt x="11" y="7673"/>
                      <a:pt x="16" y="7701"/>
                    </a:cubicBezTo>
                    <a:cubicBezTo>
                      <a:pt x="30" y="7733"/>
                      <a:pt x="43" y="7766"/>
                      <a:pt x="57" y="7798"/>
                    </a:cubicBezTo>
                    <a:cubicBezTo>
                      <a:pt x="73" y="7835"/>
                      <a:pt x="88" y="7872"/>
                      <a:pt x="104" y="7909"/>
                    </a:cubicBezTo>
                    <a:cubicBezTo>
                      <a:pt x="132" y="7950"/>
                      <a:pt x="159" y="7992"/>
                      <a:pt x="187" y="8033"/>
                    </a:cubicBezTo>
                    <a:lnTo>
                      <a:pt x="483" y="8393"/>
                    </a:lnTo>
                    <a:close/>
                  </a:path>
                </a:pathLst>
              </a:custGeom>
              <a:solidFill>
                <a:srgbClr val="E8E8E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" name="Freeform 30"/>
              <p:cNvSpPr>
                <a:spLocks/>
              </p:cNvSpPr>
              <p:nvPr/>
            </p:nvSpPr>
            <p:spPr bwMode="auto">
              <a:xfrm>
                <a:off x="5637678" y="6010130"/>
                <a:ext cx="3517959" cy="855642"/>
              </a:xfrm>
              <a:custGeom>
                <a:avLst/>
                <a:gdLst>
                  <a:gd name="T0" fmla="*/ 2147483647 w 10000"/>
                  <a:gd name="T1" fmla="*/ 2147483647 h 9798"/>
                  <a:gd name="T2" fmla="*/ 2147483647 w 10000"/>
                  <a:gd name="T3" fmla="*/ 2147483647 h 9798"/>
                  <a:gd name="T4" fmla="*/ 2147483647 w 10000"/>
                  <a:gd name="T5" fmla="*/ 2147483647 h 9798"/>
                  <a:gd name="T6" fmla="*/ 2147483647 w 10000"/>
                  <a:gd name="T7" fmla="*/ 2147483647 h 9798"/>
                  <a:gd name="T8" fmla="*/ 2147483647 w 10000"/>
                  <a:gd name="T9" fmla="*/ 2147483647 h 9798"/>
                  <a:gd name="T10" fmla="*/ 2147483647 w 10000"/>
                  <a:gd name="T11" fmla="*/ 2147483647 h 9798"/>
                  <a:gd name="T12" fmla="*/ 2147483647 w 10000"/>
                  <a:gd name="T13" fmla="*/ 2147483647 h 9798"/>
                  <a:gd name="T14" fmla="*/ 2147483647 w 10000"/>
                  <a:gd name="T15" fmla="*/ 2147483647 h 9798"/>
                  <a:gd name="T16" fmla="*/ 2147483647 w 10000"/>
                  <a:gd name="T17" fmla="*/ 2147483647 h 9798"/>
                  <a:gd name="T18" fmla="*/ 2147483647 w 10000"/>
                  <a:gd name="T19" fmla="*/ 2147483647 h 9798"/>
                  <a:gd name="T20" fmla="*/ 2147483647 w 10000"/>
                  <a:gd name="T21" fmla="*/ 0 h 9798"/>
                  <a:gd name="T22" fmla="*/ 2147483647 w 10000"/>
                  <a:gd name="T23" fmla="*/ 2147483647 h 9798"/>
                  <a:gd name="T24" fmla="*/ 2147483647 w 10000"/>
                  <a:gd name="T25" fmla="*/ 2147483647 h 9798"/>
                  <a:gd name="T26" fmla="*/ 2147483647 w 10000"/>
                  <a:gd name="T27" fmla="*/ 2147483647 h 9798"/>
                  <a:gd name="T28" fmla="*/ 2147483647 w 10000"/>
                  <a:gd name="T29" fmla="*/ 2147483647 h 9798"/>
                  <a:gd name="T30" fmla="*/ 2147483647 w 10000"/>
                  <a:gd name="T31" fmla="*/ 2147483647 h 9798"/>
                  <a:gd name="T32" fmla="*/ 2147483647 w 10000"/>
                  <a:gd name="T33" fmla="*/ 2147483647 h 9798"/>
                  <a:gd name="T34" fmla="*/ 2147483647 w 10000"/>
                  <a:gd name="T35" fmla="*/ 2147483647 h 9798"/>
                  <a:gd name="T36" fmla="*/ 2147483647 w 10000"/>
                  <a:gd name="T37" fmla="*/ 2147483647 h 9798"/>
                  <a:gd name="T38" fmla="*/ 2147483647 w 10000"/>
                  <a:gd name="T39" fmla="*/ 2147483647 h 9798"/>
                  <a:gd name="T40" fmla="*/ 2147483647 w 10000"/>
                  <a:gd name="T41" fmla="*/ 2147483647 h 9798"/>
                  <a:gd name="T42" fmla="*/ 2147483647 w 10000"/>
                  <a:gd name="T43" fmla="*/ 2147483647 h 9798"/>
                  <a:gd name="T44" fmla="*/ 2147483647 w 10000"/>
                  <a:gd name="T45" fmla="*/ 2147483647 h 9798"/>
                  <a:gd name="T46" fmla="*/ 2147483647 w 10000"/>
                  <a:gd name="T47" fmla="*/ 2147483647 h 9798"/>
                  <a:gd name="T48" fmla="*/ 2147483647 w 10000"/>
                  <a:gd name="T49" fmla="*/ 2147483647 h 9798"/>
                  <a:gd name="T50" fmla="*/ 2147483647 w 10000"/>
                  <a:gd name="T51" fmla="*/ 2147483647 h 9798"/>
                  <a:gd name="T52" fmla="*/ 2147483647 w 10000"/>
                  <a:gd name="T53" fmla="*/ 2147483647 h 9798"/>
                  <a:gd name="T54" fmla="*/ 2147483647 w 10000"/>
                  <a:gd name="T55" fmla="*/ 2147483647 h 9798"/>
                  <a:gd name="T56" fmla="*/ 2147483647 w 10000"/>
                  <a:gd name="T57" fmla="*/ 2147483647 h 9798"/>
                  <a:gd name="T58" fmla="*/ 2147483647 w 10000"/>
                  <a:gd name="T59" fmla="*/ 2147483647 h 9798"/>
                  <a:gd name="T60" fmla="*/ 2147483647 w 10000"/>
                  <a:gd name="T61" fmla="*/ 2147483647 h 9798"/>
                  <a:gd name="T62" fmla="*/ 2147483647 w 10000"/>
                  <a:gd name="T63" fmla="*/ 2147483647 h 9798"/>
                  <a:gd name="T64" fmla="*/ 2147483647 w 10000"/>
                  <a:gd name="T65" fmla="*/ 2147483647 h 9798"/>
                  <a:gd name="T66" fmla="*/ 2147483647 w 10000"/>
                  <a:gd name="T67" fmla="*/ 2147483647 h 9798"/>
                  <a:gd name="T68" fmla="*/ 2147483647 w 10000"/>
                  <a:gd name="T69" fmla="*/ 2147483647 h 9798"/>
                  <a:gd name="T70" fmla="*/ 2147483647 w 10000"/>
                  <a:gd name="T71" fmla="*/ 2147483647 h 9798"/>
                  <a:gd name="T72" fmla="*/ 2147483647 w 10000"/>
                  <a:gd name="T73" fmla="*/ 2147483647 h 9798"/>
                  <a:gd name="T74" fmla="*/ 2147483647 w 10000"/>
                  <a:gd name="T75" fmla="*/ 2147483647 h 9798"/>
                  <a:gd name="T76" fmla="*/ 2147483647 w 10000"/>
                  <a:gd name="T77" fmla="*/ 2147483647 h 9798"/>
                  <a:gd name="T78" fmla="*/ 2147483647 w 10000"/>
                  <a:gd name="T79" fmla="*/ 2147483647 h 9798"/>
                  <a:gd name="T80" fmla="*/ 2147483647 w 10000"/>
                  <a:gd name="T81" fmla="*/ 2147483647 h 9798"/>
                  <a:gd name="T82" fmla="*/ 2147483647 w 10000"/>
                  <a:gd name="T83" fmla="*/ 2147483647 h 9798"/>
                  <a:gd name="T84" fmla="*/ 2147483647 w 10000"/>
                  <a:gd name="T85" fmla="*/ 2147483647 h 9798"/>
                  <a:gd name="T86" fmla="*/ 2147483647 w 10000"/>
                  <a:gd name="T87" fmla="*/ 2147483647 h 9798"/>
                  <a:gd name="T88" fmla="*/ 2147483647 w 10000"/>
                  <a:gd name="T89" fmla="*/ 2147483647 h 9798"/>
                  <a:gd name="T90" fmla="*/ 2147483647 w 10000"/>
                  <a:gd name="T91" fmla="*/ 2147483647 h 9798"/>
                  <a:gd name="T92" fmla="*/ 0 w 10000"/>
                  <a:gd name="T93" fmla="*/ 2147483647 h 9798"/>
                  <a:gd name="T94" fmla="*/ 0 w 10000"/>
                  <a:gd name="T95" fmla="*/ 2147483647 h 9798"/>
                  <a:gd name="T96" fmla="*/ 2147483647 w 10000"/>
                  <a:gd name="T97" fmla="*/ 2147483647 h 9798"/>
                  <a:gd name="T98" fmla="*/ 2147483647 w 10000"/>
                  <a:gd name="T99" fmla="*/ 2147483647 h 9798"/>
                  <a:gd name="T100" fmla="*/ 2147483647 w 10000"/>
                  <a:gd name="T101" fmla="*/ 2147483647 h 9798"/>
                  <a:gd name="T102" fmla="*/ 2147483647 w 10000"/>
                  <a:gd name="T103" fmla="*/ 2147483647 h 9798"/>
                  <a:gd name="T104" fmla="*/ 2147483647 w 10000"/>
                  <a:gd name="T105" fmla="*/ 2147483647 h 9798"/>
                  <a:gd name="T106" fmla="*/ 2147483647 w 10000"/>
                  <a:gd name="T107" fmla="*/ 2147483647 h 9798"/>
                  <a:gd name="T108" fmla="*/ 2147483647 w 10000"/>
                  <a:gd name="T109" fmla="*/ 2147483647 h 9798"/>
                  <a:gd name="T110" fmla="*/ 2147483647 w 10000"/>
                  <a:gd name="T111" fmla="*/ 2147483647 h 9798"/>
                  <a:gd name="T112" fmla="*/ 2147483647 w 10000"/>
                  <a:gd name="T113" fmla="*/ 2147483647 h 9798"/>
                  <a:gd name="T114" fmla="*/ 2147483647 w 10000"/>
                  <a:gd name="T115" fmla="*/ 2147483647 h 9798"/>
                  <a:gd name="T116" fmla="*/ 2147483647 w 10000"/>
                  <a:gd name="T117" fmla="*/ 2147483647 h 9798"/>
                  <a:gd name="T118" fmla="*/ 2147483647 w 10000"/>
                  <a:gd name="T119" fmla="*/ 2147483647 h 9798"/>
                  <a:gd name="T120" fmla="*/ 2147483647 w 10000"/>
                  <a:gd name="T121" fmla="*/ 2147483647 h 9798"/>
                  <a:gd name="T122" fmla="*/ 2147483647 w 10000"/>
                  <a:gd name="T123" fmla="*/ 2147483647 h 9798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10000" h="9798">
                    <a:moveTo>
                      <a:pt x="2998" y="9728"/>
                    </a:moveTo>
                    <a:cubicBezTo>
                      <a:pt x="3806" y="9790"/>
                      <a:pt x="6687" y="9823"/>
                      <a:pt x="7491" y="9778"/>
                    </a:cubicBezTo>
                    <a:lnTo>
                      <a:pt x="7821" y="9458"/>
                    </a:lnTo>
                    <a:lnTo>
                      <a:pt x="8135" y="9136"/>
                    </a:lnTo>
                    <a:lnTo>
                      <a:pt x="8453" y="8768"/>
                    </a:lnTo>
                    <a:lnTo>
                      <a:pt x="8754" y="8373"/>
                    </a:lnTo>
                    <a:lnTo>
                      <a:pt x="9061" y="7953"/>
                    </a:lnTo>
                    <a:lnTo>
                      <a:pt x="9367" y="7459"/>
                    </a:lnTo>
                    <a:lnTo>
                      <a:pt x="9662" y="6967"/>
                    </a:lnTo>
                    <a:lnTo>
                      <a:pt x="9978" y="6370"/>
                    </a:lnTo>
                    <a:cubicBezTo>
                      <a:pt x="10029" y="5208"/>
                      <a:pt x="9978" y="1035"/>
                      <a:pt x="9965" y="0"/>
                    </a:cubicBezTo>
                    <a:cubicBezTo>
                      <a:pt x="9946" y="53"/>
                      <a:pt x="9927" y="108"/>
                      <a:pt x="9907" y="161"/>
                    </a:cubicBezTo>
                    <a:cubicBezTo>
                      <a:pt x="9814" y="400"/>
                      <a:pt x="9719" y="637"/>
                      <a:pt x="9625" y="876"/>
                    </a:cubicBezTo>
                    <a:cubicBezTo>
                      <a:pt x="9526" y="1106"/>
                      <a:pt x="9428" y="1337"/>
                      <a:pt x="9330" y="1566"/>
                    </a:cubicBezTo>
                    <a:lnTo>
                      <a:pt x="9036" y="2232"/>
                    </a:lnTo>
                    <a:lnTo>
                      <a:pt x="8737" y="2873"/>
                    </a:lnTo>
                    <a:cubicBezTo>
                      <a:pt x="8633" y="3070"/>
                      <a:pt x="8531" y="3269"/>
                      <a:pt x="8430" y="3465"/>
                    </a:cubicBezTo>
                    <a:lnTo>
                      <a:pt x="8122" y="4008"/>
                    </a:lnTo>
                    <a:lnTo>
                      <a:pt x="7810" y="4502"/>
                    </a:lnTo>
                    <a:lnTo>
                      <a:pt x="7478" y="4970"/>
                    </a:lnTo>
                    <a:lnTo>
                      <a:pt x="7165" y="5414"/>
                    </a:lnTo>
                    <a:lnTo>
                      <a:pt x="6836" y="5832"/>
                    </a:lnTo>
                    <a:lnTo>
                      <a:pt x="6509" y="6202"/>
                    </a:lnTo>
                    <a:lnTo>
                      <a:pt x="6184" y="6497"/>
                    </a:lnTo>
                    <a:lnTo>
                      <a:pt x="5855" y="6769"/>
                    </a:lnTo>
                    <a:lnTo>
                      <a:pt x="5517" y="7042"/>
                    </a:lnTo>
                    <a:lnTo>
                      <a:pt x="5192" y="7286"/>
                    </a:lnTo>
                    <a:lnTo>
                      <a:pt x="4850" y="7411"/>
                    </a:lnTo>
                    <a:lnTo>
                      <a:pt x="4524" y="7558"/>
                    </a:lnTo>
                    <a:lnTo>
                      <a:pt x="4188" y="7632"/>
                    </a:lnTo>
                    <a:lnTo>
                      <a:pt x="3857" y="7681"/>
                    </a:lnTo>
                    <a:lnTo>
                      <a:pt x="3532" y="7681"/>
                    </a:lnTo>
                    <a:lnTo>
                      <a:pt x="3206" y="7681"/>
                    </a:lnTo>
                    <a:lnTo>
                      <a:pt x="2875" y="7608"/>
                    </a:lnTo>
                    <a:lnTo>
                      <a:pt x="2552" y="7509"/>
                    </a:lnTo>
                    <a:lnTo>
                      <a:pt x="2232" y="7337"/>
                    </a:lnTo>
                    <a:lnTo>
                      <a:pt x="1919" y="7140"/>
                    </a:lnTo>
                    <a:lnTo>
                      <a:pt x="1600" y="6918"/>
                    </a:lnTo>
                    <a:lnTo>
                      <a:pt x="1298" y="6596"/>
                    </a:lnTo>
                    <a:lnTo>
                      <a:pt x="993" y="6276"/>
                    </a:lnTo>
                    <a:lnTo>
                      <a:pt x="700" y="5907"/>
                    </a:lnTo>
                    <a:lnTo>
                      <a:pt x="405" y="5512"/>
                    </a:lnTo>
                    <a:lnTo>
                      <a:pt x="111" y="5043"/>
                    </a:lnTo>
                    <a:cubicBezTo>
                      <a:pt x="95" y="5019"/>
                      <a:pt x="82" y="4994"/>
                      <a:pt x="68" y="4970"/>
                    </a:cubicBezTo>
                    <a:lnTo>
                      <a:pt x="32" y="4970"/>
                    </a:lnTo>
                    <a:cubicBezTo>
                      <a:pt x="20" y="4986"/>
                      <a:pt x="9" y="5004"/>
                      <a:pt x="0" y="5019"/>
                    </a:cubicBezTo>
                    <a:lnTo>
                      <a:pt x="0" y="5092"/>
                    </a:lnTo>
                    <a:cubicBezTo>
                      <a:pt x="4" y="5142"/>
                      <a:pt x="7" y="5191"/>
                      <a:pt x="11" y="5241"/>
                    </a:cubicBezTo>
                    <a:cubicBezTo>
                      <a:pt x="23" y="5298"/>
                      <a:pt x="34" y="5356"/>
                      <a:pt x="43" y="5414"/>
                    </a:cubicBezTo>
                    <a:cubicBezTo>
                      <a:pt x="65" y="5479"/>
                      <a:pt x="88" y="5545"/>
                      <a:pt x="111" y="5610"/>
                    </a:cubicBezTo>
                    <a:cubicBezTo>
                      <a:pt x="142" y="5701"/>
                      <a:pt x="171" y="5792"/>
                      <a:pt x="203" y="5881"/>
                    </a:cubicBezTo>
                    <a:cubicBezTo>
                      <a:pt x="293" y="6045"/>
                      <a:pt x="382" y="6210"/>
                      <a:pt x="472" y="6374"/>
                    </a:cubicBezTo>
                    <a:lnTo>
                      <a:pt x="834" y="7016"/>
                    </a:lnTo>
                    <a:lnTo>
                      <a:pt x="1195" y="7608"/>
                    </a:lnTo>
                    <a:lnTo>
                      <a:pt x="1557" y="8151"/>
                    </a:lnTo>
                    <a:lnTo>
                      <a:pt x="1919" y="8595"/>
                    </a:lnTo>
                    <a:lnTo>
                      <a:pt x="2280" y="9063"/>
                    </a:lnTo>
                    <a:lnTo>
                      <a:pt x="2643" y="9407"/>
                    </a:lnTo>
                    <a:lnTo>
                      <a:pt x="2998" y="9728"/>
                    </a:lnTo>
                    <a:close/>
                  </a:path>
                </a:pathLst>
              </a:custGeom>
              <a:solidFill>
                <a:srgbClr val="E8E8E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1" name="Freeform 32"/>
              <p:cNvSpPr>
                <a:spLocks/>
              </p:cNvSpPr>
              <p:nvPr/>
            </p:nvSpPr>
            <p:spPr bwMode="auto">
              <a:xfrm>
                <a:off x="5047118" y="4489341"/>
                <a:ext cx="3356031" cy="1544601"/>
              </a:xfrm>
              <a:custGeom>
                <a:avLst/>
                <a:gdLst>
                  <a:gd name="T0" fmla="*/ 2147483647 w 1557"/>
                  <a:gd name="T1" fmla="*/ 2147483647 h 716"/>
                  <a:gd name="T2" fmla="*/ 2147483647 w 1557"/>
                  <a:gd name="T3" fmla="*/ 2147483647 h 716"/>
                  <a:gd name="T4" fmla="*/ 2147483647 w 1557"/>
                  <a:gd name="T5" fmla="*/ 2147483647 h 716"/>
                  <a:gd name="T6" fmla="*/ 2147483647 w 1557"/>
                  <a:gd name="T7" fmla="*/ 2147483647 h 716"/>
                  <a:gd name="T8" fmla="*/ 2147483647 w 1557"/>
                  <a:gd name="T9" fmla="*/ 2147483647 h 716"/>
                  <a:gd name="T10" fmla="*/ 2147483647 w 1557"/>
                  <a:gd name="T11" fmla="*/ 2147483647 h 716"/>
                  <a:gd name="T12" fmla="*/ 2147483647 w 1557"/>
                  <a:gd name="T13" fmla="*/ 2147483647 h 716"/>
                  <a:gd name="T14" fmla="*/ 2147483647 w 1557"/>
                  <a:gd name="T15" fmla="*/ 2147483647 h 716"/>
                  <a:gd name="T16" fmla="*/ 2147483647 w 1557"/>
                  <a:gd name="T17" fmla="*/ 2147483647 h 716"/>
                  <a:gd name="T18" fmla="*/ 2147483647 w 1557"/>
                  <a:gd name="T19" fmla="*/ 2147483647 h 716"/>
                  <a:gd name="T20" fmla="*/ 2147483647 w 1557"/>
                  <a:gd name="T21" fmla="*/ 2147483647 h 716"/>
                  <a:gd name="T22" fmla="*/ 2147483647 w 1557"/>
                  <a:gd name="T23" fmla="*/ 2147483647 h 716"/>
                  <a:gd name="T24" fmla="*/ 2147483647 w 1557"/>
                  <a:gd name="T25" fmla="*/ 2147483647 h 716"/>
                  <a:gd name="T26" fmla="*/ 2147483647 w 1557"/>
                  <a:gd name="T27" fmla="*/ 2147483647 h 716"/>
                  <a:gd name="T28" fmla="*/ 2147483647 w 1557"/>
                  <a:gd name="T29" fmla="*/ 2147483647 h 716"/>
                  <a:gd name="T30" fmla="*/ 2147483647 w 1557"/>
                  <a:gd name="T31" fmla="*/ 2147483647 h 716"/>
                  <a:gd name="T32" fmla="*/ 2147483647 w 1557"/>
                  <a:gd name="T33" fmla="*/ 2147483647 h 716"/>
                  <a:gd name="T34" fmla="*/ 2147483647 w 1557"/>
                  <a:gd name="T35" fmla="*/ 0 h 716"/>
                  <a:gd name="T36" fmla="*/ 2147483647 w 1557"/>
                  <a:gd name="T37" fmla="*/ 2147483647 h 716"/>
                  <a:gd name="T38" fmla="*/ 2147483647 w 1557"/>
                  <a:gd name="T39" fmla="*/ 2147483647 h 716"/>
                  <a:gd name="T40" fmla="*/ 2147483647 w 1557"/>
                  <a:gd name="T41" fmla="*/ 2147483647 h 716"/>
                  <a:gd name="T42" fmla="*/ 2147483647 w 1557"/>
                  <a:gd name="T43" fmla="*/ 2147483647 h 716"/>
                  <a:gd name="T44" fmla="*/ 2147483647 w 1557"/>
                  <a:gd name="T45" fmla="*/ 2147483647 h 716"/>
                  <a:gd name="T46" fmla="*/ 2147483647 w 1557"/>
                  <a:gd name="T47" fmla="*/ 2147483647 h 716"/>
                  <a:gd name="T48" fmla="*/ 2147483647 w 1557"/>
                  <a:gd name="T49" fmla="*/ 2147483647 h 716"/>
                  <a:gd name="T50" fmla="*/ 2147483647 w 1557"/>
                  <a:gd name="T51" fmla="*/ 2147483647 h 716"/>
                  <a:gd name="T52" fmla="*/ 2147483647 w 1557"/>
                  <a:gd name="T53" fmla="*/ 2147483647 h 716"/>
                  <a:gd name="T54" fmla="*/ 2147483647 w 1557"/>
                  <a:gd name="T55" fmla="*/ 2147483647 h 716"/>
                  <a:gd name="T56" fmla="*/ 2147483647 w 1557"/>
                  <a:gd name="T57" fmla="*/ 2147483647 h 716"/>
                  <a:gd name="T58" fmla="*/ 2147483647 w 1557"/>
                  <a:gd name="T59" fmla="*/ 2147483647 h 716"/>
                  <a:gd name="T60" fmla="*/ 2147483647 w 1557"/>
                  <a:gd name="T61" fmla="*/ 2147483647 h 716"/>
                  <a:gd name="T62" fmla="*/ 2147483647 w 1557"/>
                  <a:gd name="T63" fmla="*/ 2147483647 h 716"/>
                  <a:gd name="T64" fmla="*/ 2147483647 w 1557"/>
                  <a:gd name="T65" fmla="*/ 2147483647 h 716"/>
                  <a:gd name="T66" fmla="*/ 2147483647 w 1557"/>
                  <a:gd name="T67" fmla="*/ 2147483647 h 716"/>
                  <a:gd name="T68" fmla="*/ 2147483647 w 1557"/>
                  <a:gd name="T69" fmla="*/ 2147483647 h 716"/>
                  <a:gd name="T70" fmla="*/ 0 w 1557"/>
                  <a:gd name="T71" fmla="*/ 2147483647 h 716"/>
                  <a:gd name="T72" fmla="*/ 2147483647 w 1557"/>
                  <a:gd name="T73" fmla="*/ 2147483647 h 716"/>
                  <a:gd name="T74" fmla="*/ 2147483647 w 1557"/>
                  <a:gd name="T75" fmla="*/ 2147483647 h 716"/>
                  <a:gd name="T76" fmla="*/ 2147483647 w 1557"/>
                  <a:gd name="T77" fmla="*/ 2147483647 h 71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557" h="716">
                    <a:moveTo>
                      <a:pt x="73" y="688"/>
                    </a:moveTo>
                    <a:lnTo>
                      <a:pt x="73" y="688"/>
                    </a:lnTo>
                    <a:lnTo>
                      <a:pt x="110" y="696"/>
                    </a:lnTo>
                    <a:lnTo>
                      <a:pt x="149" y="703"/>
                    </a:lnTo>
                    <a:lnTo>
                      <a:pt x="187" y="709"/>
                    </a:lnTo>
                    <a:lnTo>
                      <a:pt x="226" y="712"/>
                    </a:lnTo>
                    <a:lnTo>
                      <a:pt x="266" y="714"/>
                    </a:lnTo>
                    <a:lnTo>
                      <a:pt x="309" y="716"/>
                    </a:lnTo>
                    <a:lnTo>
                      <a:pt x="349" y="716"/>
                    </a:lnTo>
                    <a:lnTo>
                      <a:pt x="393" y="714"/>
                    </a:lnTo>
                    <a:lnTo>
                      <a:pt x="438" y="712"/>
                    </a:lnTo>
                    <a:lnTo>
                      <a:pt x="482" y="707"/>
                    </a:lnTo>
                    <a:lnTo>
                      <a:pt x="526" y="701"/>
                    </a:lnTo>
                    <a:lnTo>
                      <a:pt x="572" y="694"/>
                    </a:lnTo>
                    <a:lnTo>
                      <a:pt x="618" y="687"/>
                    </a:lnTo>
                    <a:lnTo>
                      <a:pt x="666" y="676"/>
                    </a:lnTo>
                    <a:lnTo>
                      <a:pt x="712" y="663"/>
                    </a:lnTo>
                    <a:lnTo>
                      <a:pt x="760" y="650"/>
                    </a:lnTo>
                    <a:lnTo>
                      <a:pt x="810" y="635"/>
                    </a:lnTo>
                    <a:lnTo>
                      <a:pt x="857" y="617"/>
                    </a:lnTo>
                    <a:lnTo>
                      <a:pt x="907" y="598"/>
                    </a:lnTo>
                    <a:lnTo>
                      <a:pt x="955" y="578"/>
                    </a:lnTo>
                    <a:lnTo>
                      <a:pt x="1005" y="556"/>
                    </a:lnTo>
                    <a:lnTo>
                      <a:pt x="1054" y="532"/>
                    </a:lnTo>
                    <a:lnTo>
                      <a:pt x="1104" y="506"/>
                    </a:lnTo>
                    <a:lnTo>
                      <a:pt x="1156" y="479"/>
                    </a:lnTo>
                    <a:lnTo>
                      <a:pt x="1205" y="447"/>
                    </a:lnTo>
                    <a:lnTo>
                      <a:pt x="1255" y="416"/>
                    </a:lnTo>
                    <a:lnTo>
                      <a:pt x="1307" y="383"/>
                    </a:lnTo>
                    <a:lnTo>
                      <a:pt x="1356" y="346"/>
                    </a:lnTo>
                    <a:lnTo>
                      <a:pt x="1406" y="309"/>
                    </a:lnTo>
                    <a:lnTo>
                      <a:pt x="1456" y="269"/>
                    </a:lnTo>
                    <a:lnTo>
                      <a:pt x="1507" y="226"/>
                    </a:lnTo>
                    <a:lnTo>
                      <a:pt x="1557" y="184"/>
                    </a:lnTo>
                    <a:lnTo>
                      <a:pt x="1417" y="0"/>
                    </a:lnTo>
                    <a:lnTo>
                      <a:pt x="1375" y="38"/>
                    </a:lnTo>
                    <a:lnTo>
                      <a:pt x="1332" y="77"/>
                    </a:lnTo>
                    <a:lnTo>
                      <a:pt x="1288" y="116"/>
                    </a:lnTo>
                    <a:lnTo>
                      <a:pt x="1244" y="153"/>
                    </a:lnTo>
                    <a:lnTo>
                      <a:pt x="1200" y="188"/>
                    </a:lnTo>
                    <a:lnTo>
                      <a:pt x="1156" y="223"/>
                    </a:lnTo>
                    <a:lnTo>
                      <a:pt x="1110" y="256"/>
                    </a:lnTo>
                    <a:lnTo>
                      <a:pt x="1064" y="289"/>
                    </a:lnTo>
                    <a:lnTo>
                      <a:pt x="1018" y="320"/>
                    </a:lnTo>
                    <a:lnTo>
                      <a:pt x="972" y="350"/>
                    </a:lnTo>
                    <a:lnTo>
                      <a:pt x="924" y="379"/>
                    </a:lnTo>
                    <a:lnTo>
                      <a:pt x="878" y="407"/>
                    </a:lnTo>
                    <a:lnTo>
                      <a:pt x="832" y="434"/>
                    </a:lnTo>
                    <a:lnTo>
                      <a:pt x="784" y="458"/>
                    </a:lnTo>
                    <a:lnTo>
                      <a:pt x="738" y="482"/>
                    </a:lnTo>
                    <a:lnTo>
                      <a:pt x="692" y="504"/>
                    </a:lnTo>
                    <a:lnTo>
                      <a:pt x="646" y="526"/>
                    </a:lnTo>
                    <a:lnTo>
                      <a:pt x="598" y="545"/>
                    </a:lnTo>
                    <a:lnTo>
                      <a:pt x="554" y="563"/>
                    </a:lnTo>
                    <a:lnTo>
                      <a:pt x="508" y="580"/>
                    </a:lnTo>
                    <a:lnTo>
                      <a:pt x="462" y="595"/>
                    </a:lnTo>
                    <a:lnTo>
                      <a:pt x="417" y="609"/>
                    </a:lnTo>
                    <a:lnTo>
                      <a:pt x="373" y="620"/>
                    </a:lnTo>
                    <a:lnTo>
                      <a:pt x="331" y="631"/>
                    </a:lnTo>
                    <a:lnTo>
                      <a:pt x="287" y="641"/>
                    </a:lnTo>
                    <a:lnTo>
                      <a:pt x="244" y="648"/>
                    </a:lnTo>
                    <a:lnTo>
                      <a:pt x="204" y="653"/>
                    </a:lnTo>
                    <a:lnTo>
                      <a:pt x="163" y="657"/>
                    </a:lnTo>
                    <a:lnTo>
                      <a:pt x="123" y="661"/>
                    </a:lnTo>
                    <a:lnTo>
                      <a:pt x="84" y="661"/>
                    </a:lnTo>
                    <a:lnTo>
                      <a:pt x="47" y="659"/>
                    </a:lnTo>
                    <a:lnTo>
                      <a:pt x="11" y="657"/>
                    </a:lnTo>
                    <a:lnTo>
                      <a:pt x="5" y="655"/>
                    </a:lnTo>
                    <a:lnTo>
                      <a:pt x="1" y="657"/>
                    </a:lnTo>
                    <a:lnTo>
                      <a:pt x="0" y="659"/>
                    </a:lnTo>
                    <a:lnTo>
                      <a:pt x="0" y="663"/>
                    </a:lnTo>
                    <a:lnTo>
                      <a:pt x="3" y="666"/>
                    </a:lnTo>
                    <a:lnTo>
                      <a:pt x="11" y="670"/>
                    </a:lnTo>
                    <a:lnTo>
                      <a:pt x="20" y="674"/>
                    </a:lnTo>
                    <a:lnTo>
                      <a:pt x="33" y="677"/>
                    </a:lnTo>
                    <a:lnTo>
                      <a:pt x="73" y="688"/>
                    </a:lnTo>
                    <a:close/>
                  </a:path>
                </a:pathLst>
              </a:custGeom>
              <a:solidFill>
                <a:srgbClr val="E8E8E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" name="Freeform 34"/>
              <p:cNvSpPr>
                <a:spLocks/>
              </p:cNvSpPr>
              <p:nvPr userDrawn="1"/>
            </p:nvSpPr>
            <p:spPr bwMode="auto">
              <a:xfrm>
                <a:off x="5944070" y="34924"/>
                <a:ext cx="3195692" cy="1552537"/>
              </a:xfrm>
              <a:custGeom>
                <a:avLst/>
                <a:gdLst>
                  <a:gd name="T0" fmla="*/ 2634383 w 3195007"/>
                  <a:gd name="T1" fmla="*/ 0 h 1552473"/>
                  <a:gd name="T2" fmla="*/ 2759936 w 3195007"/>
                  <a:gd name="T3" fmla="*/ 0 h 1552473"/>
                  <a:gd name="T4" fmla="*/ 2889890 w 3195007"/>
                  <a:gd name="T5" fmla="*/ 0 h 1552473"/>
                  <a:gd name="T6" fmla="*/ 3015442 w 3195007"/>
                  <a:gd name="T7" fmla="*/ 8625 h 1552473"/>
                  <a:gd name="T8" fmla="*/ 3140998 w 3195007"/>
                  <a:gd name="T9" fmla="*/ 21659 h 1552473"/>
                  <a:gd name="T10" fmla="*/ 3262140 w 3195007"/>
                  <a:gd name="T11" fmla="*/ 32440 h 1552473"/>
                  <a:gd name="T12" fmla="*/ 3262140 w 3195007"/>
                  <a:gd name="T13" fmla="*/ 216494 h 1552473"/>
                  <a:gd name="T14" fmla="*/ 3145396 w 3195007"/>
                  <a:gd name="T15" fmla="*/ 220807 h 1552473"/>
                  <a:gd name="T16" fmla="*/ 3024253 w 3195007"/>
                  <a:gd name="T17" fmla="*/ 227275 h 1552473"/>
                  <a:gd name="T18" fmla="*/ 2898701 w 3195007"/>
                  <a:gd name="T19" fmla="*/ 240310 h 1552473"/>
                  <a:gd name="T20" fmla="*/ 2773149 w 3195007"/>
                  <a:gd name="T21" fmla="*/ 259813 h 1552473"/>
                  <a:gd name="T22" fmla="*/ 2647599 w 3195007"/>
                  <a:gd name="T23" fmla="*/ 279241 h 1552473"/>
                  <a:gd name="T24" fmla="*/ 2517642 w 3195007"/>
                  <a:gd name="T25" fmla="*/ 307443 h 1552473"/>
                  <a:gd name="T26" fmla="*/ 2387685 w 3195007"/>
                  <a:gd name="T27" fmla="*/ 339883 h 1552473"/>
                  <a:gd name="T28" fmla="*/ 2253322 w 3195007"/>
                  <a:gd name="T29" fmla="*/ 378889 h 1552473"/>
                  <a:gd name="T30" fmla="*/ 2123365 w 3195007"/>
                  <a:gd name="T31" fmla="*/ 419954 h 1552473"/>
                  <a:gd name="T32" fmla="*/ 1989004 w 3195007"/>
                  <a:gd name="T33" fmla="*/ 467585 h 1552473"/>
                  <a:gd name="T34" fmla="*/ 1861250 w 3195007"/>
                  <a:gd name="T35" fmla="*/ 519528 h 1552473"/>
                  <a:gd name="T36" fmla="*/ 1726887 w 3195007"/>
                  <a:gd name="T37" fmla="*/ 575881 h 1552473"/>
                  <a:gd name="T38" fmla="*/ 1592523 w 3195007"/>
                  <a:gd name="T39" fmla="*/ 638605 h 1552473"/>
                  <a:gd name="T40" fmla="*/ 1458159 w 3195007"/>
                  <a:gd name="T41" fmla="*/ 705738 h 1552473"/>
                  <a:gd name="T42" fmla="*/ 1328205 w 3195007"/>
                  <a:gd name="T43" fmla="*/ 779340 h 1552473"/>
                  <a:gd name="T44" fmla="*/ 1196044 w 3195007"/>
                  <a:gd name="T45" fmla="*/ 857255 h 1552473"/>
                  <a:gd name="T46" fmla="*/ 1066085 w 3195007"/>
                  <a:gd name="T47" fmla="*/ 941735 h 1552473"/>
                  <a:gd name="T48" fmla="*/ 936133 w 3195007"/>
                  <a:gd name="T49" fmla="*/ 1030431 h 1552473"/>
                  <a:gd name="T50" fmla="*/ 806175 w 3195007"/>
                  <a:gd name="T51" fmla="*/ 1125693 h 1552473"/>
                  <a:gd name="T52" fmla="*/ 680622 w 3195007"/>
                  <a:gd name="T53" fmla="*/ 1225271 h 1552473"/>
                  <a:gd name="T54" fmla="*/ 555075 w 3195007"/>
                  <a:gd name="T55" fmla="*/ 1329249 h 1552473"/>
                  <a:gd name="T56" fmla="*/ 429520 w 3195007"/>
                  <a:gd name="T57" fmla="*/ 1439604 h 1552473"/>
                  <a:gd name="T58" fmla="*/ 306168 w 3195007"/>
                  <a:gd name="T59" fmla="*/ 1558681 h 1552473"/>
                  <a:gd name="T60" fmla="*/ 0 w 3195007"/>
                  <a:gd name="T61" fmla="*/ 1140883 h 1552473"/>
                  <a:gd name="T62" fmla="*/ 121163 w 3195007"/>
                  <a:gd name="T63" fmla="*/ 1030431 h 1552473"/>
                  <a:gd name="T64" fmla="*/ 242294 w 3195007"/>
                  <a:gd name="T65" fmla="*/ 922233 h 1552473"/>
                  <a:gd name="T66" fmla="*/ 367845 w 3195007"/>
                  <a:gd name="T67" fmla="*/ 822659 h 1552473"/>
                  <a:gd name="T68" fmla="*/ 497804 w 3195007"/>
                  <a:gd name="T69" fmla="*/ 727397 h 1552473"/>
                  <a:gd name="T70" fmla="*/ 627755 w 3195007"/>
                  <a:gd name="T71" fmla="*/ 638605 h 1552473"/>
                  <a:gd name="T72" fmla="*/ 757713 w 3195007"/>
                  <a:gd name="T73" fmla="*/ 558534 h 1552473"/>
                  <a:gd name="T74" fmla="*/ 892078 w 3195007"/>
                  <a:gd name="T75" fmla="*/ 482775 h 1552473"/>
                  <a:gd name="T76" fmla="*/ 1019831 w 3195007"/>
                  <a:gd name="T77" fmla="*/ 411329 h 1552473"/>
                  <a:gd name="T78" fmla="*/ 1154196 w 3195007"/>
                  <a:gd name="T79" fmla="*/ 348508 h 1552473"/>
                  <a:gd name="T80" fmla="*/ 1292962 w 3195007"/>
                  <a:gd name="T81" fmla="*/ 292253 h 1552473"/>
                  <a:gd name="T82" fmla="*/ 1427325 w 3195007"/>
                  <a:gd name="T83" fmla="*/ 240310 h 1552473"/>
                  <a:gd name="T84" fmla="*/ 1559484 w 3195007"/>
                  <a:gd name="T85" fmla="*/ 192679 h 1552473"/>
                  <a:gd name="T86" fmla="*/ 1698253 w 3195007"/>
                  <a:gd name="T87" fmla="*/ 149361 h 1552473"/>
                  <a:gd name="T88" fmla="*/ 1832612 w 3195007"/>
                  <a:gd name="T89" fmla="*/ 112608 h 1552473"/>
                  <a:gd name="T90" fmla="*/ 1969179 w 3195007"/>
                  <a:gd name="T91" fmla="*/ 80071 h 1552473"/>
                  <a:gd name="T92" fmla="*/ 2103542 w 3195007"/>
                  <a:gd name="T93" fmla="*/ 56256 h 1552473"/>
                  <a:gd name="T94" fmla="*/ 2237902 w 3195007"/>
                  <a:gd name="T95" fmla="*/ 36850 h 1552473"/>
                  <a:gd name="T96" fmla="*/ 2370064 w 3195007"/>
                  <a:gd name="T97" fmla="*/ 21659 h 1552473"/>
                  <a:gd name="T98" fmla="*/ 2500021 w 3195007"/>
                  <a:gd name="T99" fmla="*/ 8625 h 1552473"/>
                  <a:gd name="T100" fmla="*/ 2634383 w 3195007"/>
                  <a:gd name="T101" fmla="*/ 0 h 1552473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0" t="0" r="r" b="b"/>
                <a:pathLst>
                  <a:path w="3195007" h="1552473">
                    <a:moveTo>
                      <a:pt x="2580168" y="0"/>
                    </a:moveTo>
                    <a:lnTo>
                      <a:pt x="2703136" y="0"/>
                    </a:lnTo>
                    <a:lnTo>
                      <a:pt x="2830418" y="0"/>
                    </a:lnTo>
                    <a:lnTo>
                      <a:pt x="2953386" y="8625"/>
                    </a:lnTo>
                    <a:lnTo>
                      <a:pt x="3076354" y="21562"/>
                    </a:lnTo>
                    <a:lnTo>
                      <a:pt x="3195007" y="32343"/>
                    </a:lnTo>
                    <a:lnTo>
                      <a:pt x="3195007" y="215621"/>
                    </a:lnTo>
                    <a:lnTo>
                      <a:pt x="3080669" y="219934"/>
                    </a:lnTo>
                    <a:lnTo>
                      <a:pt x="2962015" y="226402"/>
                    </a:lnTo>
                    <a:lnTo>
                      <a:pt x="2839047" y="239340"/>
                    </a:lnTo>
                    <a:lnTo>
                      <a:pt x="2716080" y="258746"/>
                    </a:lnTo>
                    <a:lnTo>
                      <a:pt x="2593112" y="278151"/>
                    </a:lnTo>
                    <a:lnTo>
                      <a:pt x="2465829" y="306182"/>
                    </a:lnTo>
                    <a:lnTo>
                      <a:pt x="2338547" y="338525"/>
                    </a:lnTo>
                    <a:lnTo>
                      <a:pt x="2206950" y="377337"/>
                    </a:lnTo>
                    <a:lnTo>
                      <a:pt x="2079667" y="418305"/>
                    </a:lnTo>
                    <a:lnTo>
                      <a:pt x="1948070" y="465742"/>
                    </a:lnTo>
                    <a:lnTo>
                      <a:pt x="1822945" y="517491"/>
                    </a:lnTo>
                    <a:lnTo>
                      <a:pt x="1691348" y="573553"/>
                    </a:lnTo>
                    <a:lnTo>
                      <a:pt x="1559750" y="636083"/>
                    </a:lnTo>
                    <a:lnTo>
                      <a:pt x="1428153" y="702925"/>
                    </a:lnTo>
                    <a:lnTo>
                      <a:pt x="1300871" y="776236"/>
                    </a:lnTo>
                    <a:lnTo>
                      <a:pt x="1171431" y="853860"/>
                    </a:lnTo>
                    <a:lnTo>
                      <a:pt x="1044148" y="937952"/>
                    </a:lnTo>
                    <a:lnTo>
                      <a:pt x="916866" y="1026357"/>
                    </a:lnTo>
                    <a:lnTo>
                      <a:pt x="789583" y="1121231"/>
                    </a:lnTo>
                    <a:lnTo>
                      <a:pt x="666615" y="1220416"/>
                    </a:lnTo>
                    <a:lnTo>
                      <a:pt x="543648" y="1323914"/>
                    </a:lnTo>
                    <a:lnTo>
                      <a:pt x="420680" y="1433881"/>
                    </a:lnTo>
                    <a:lnTo>
                      <a:pt x="299869" y="1552473"/>
                    </a:lnTo>
                    <a:lnTo>
                      <a:pt x="0" y="1136324"/>
                    </a:lnTo>
                    <a:lnTo>
                      <a:pt x="118653" y="1026357"/>
                    </a:lnTo>
                    <a:lnTo>
                      <a:pt x="237307" y="918547"/>
                    </a:lnTo>
                    <a:lnTo>
                      <a:pt x="360274" y="819361"/>
                    </a:lnTo>
                    <a:lnTo>
                      <a:pt x="487557" y="724487"/>
                    </a:lnTo>
                    <a:lnTo>
                      <a:pt x="614839" y="636083"/>
                    </a:lnTo>
                    <a:lnTo>
                      <a:pt x="742122" y="556303"/>
                    </a:lnTo>
                    <a:lnTo>
                      <a:pt x="873719" y="480835"/>
                    </a:lnTo>
                    <a:lnTo>
                      <a:pt x="998844" y="409680"/>
                    </a:lnTo>
                    <a:lnTo>
                      <a:pt x="1130442" y="347150"/>
                    </a:lnTo>
                    <a:lnTo>
                      <a:pt x="1266353" y="291089"/>
                    </a:lnTo>
                    <a:lnTo>
                      <a:pt x="1397951" y="239340"/>
                    </a:lnTo>
                    <a:lnTo>
                      <a:pt x="1527390" y="191903"/>
                    </a:lnTo>
                    <a:lnTo>
                      <a:pt x="1663302" y="148779"/>
                    </a:lnTo>
                    <a:lnTo>
                      <a:pt x="1794899" y="112123"/>
                    </a:lnTo>
                    <a:lnTo>
                      <a:pt x="1928654" y="79780"/>
                    </a:lnTo>
                    <a:lnTo>
                      <a:pt x="2060251" y="56062"/>
                    </a:lnTo>
                    <a:lnTo>
                      <a:pt x="2191848" y="36656"/>
                    </a:lnTo>
                    <a:lnTo>
                      <a:pt x="2321288" y="21562"/>
                    </a:lnTo>
                    <a:lnTo>
                      <a:pt x="2448571" y="8625"/>
                    </a:lnTo>
                    <a:lnTo>
                      <a:pt x="2580168" y="0"/>
                    </a:lnTo>
                    <a:close/>
                  </a:path>
                </a:pathLst>
              </a:custGeom>
              <a:solidFill>
                <a:srgbClr val="E8E8E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6" name="Freeform 36"/>
            <p:cNvSpPr>
              <a:spLocks/>
            </p:cNvSpPr>
            <p:nvPr userDrawn="1"/>
          </p:nvSpPr>
          <p:spPr bwMode="auto">
            <a:xfrm>
              <a:off x="5741988" y="0"/>
              <a:ext cx="1417637" cy="544513"/>
            </a:xfrm>
            <a:custGeom>
              <a:avLst/>
              <a:gdLst>
                <a:gd name="T0" fmla="*/ 249191 w 1417593"/>
                <a:gd name="T1" fmla="*/ 0 h 543992"/>
                <a:gd name="T2" fmla="*/ 1421861 w 1417593"/>
                <a:gd name="T3" fmla="*/ 0 h 543992"/>
                <a:gd name="T4" fmla="*/ 1368956 w 1417593"/>
                <a:gd name="T5" fmla="*/ 18509 h 543992"/>
                <a:gd name="T6" fmla="*/ 1254386 w 1417593"/>
                <a:gd name="T7" fmla="*/ 61007 h 543992"/>
                <a:gd name="T8" fmla="*/ 1141875 w 1417593"/>
                <a:gd name="T9" fmla="*/ 105864 h 543992"/>
                <a:gd name="T10" fmla="*/ 1029461 w 1417593"/>
                <a:gd name="T11" fmla="*/ 157804 h 543992"/>
                <a:gd name="T12" fmla="*/ 923515 w 1417593"/>
                <a:gd name="T13" fmla="*/ 209741 h 543992"/>
                <a:gd name="T14" fmla="*/ 815317 w 1417593"/>
                <a:gd name="T15" fmla="*/ 266405 h 543992"/>
                <a:gd name="T16" fmla="*/ 707215 w 1417593"/>
                <a:gd name="T17" fmla="*/ 323067 h 543992"/>
                <a:gd name="T18" fmla="*/ 603426 w 1417593"/>
                <a:gd name="T19" fmla="*/ 389172 h 543992"/>
                <a:gd name="T20" fmla="*/ 501793 w 1417593"/>
                <a:gd name="T21" fmla="*/ 452910 h 543992"/>
                <a:gd name="T22" fmla="*/ 402220 w 1417593"/>
                <a:gd name="T23" fmla="*/ 523739 h 543992"/>
                <a:gd name="T24" fmla="*/ 302743 w 1417593"/>
                <a:gd name="T25" fmla="*/ 596927 h 543992"/>
                <a:gd name="T26" fmla="*/ 0 w 1417593"/>
                <a:gd name="T27" fmla="*/ 157804 h 543992"/>
                <a:gd name="T28" fmla="*/ 95165 w 1417593"/>
                <a:gd name="T29" fmla="*/ 96421 h 543992"/>
                <a:gd name="T30" fmla="*/ 190329 w 1417593"/>
                <a:gd name="T31" fmla="*/ 35038 h 543992"/>
                <a:gd name="T32" fmla="*/ 249191 w 1417593"/>
                <a:gd name="T33" fmla="*/ 0 h 54399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417593" h="543992">
                  <a:moveTo>
                    <a:pt x="248415" y="0"/>
                  </a:moveTo>
                  <a:lnTo>
                    <a:pt x="1417593" y="0"/>
                  </a:lnTo>
                  <a:lnTo>
                    <a:pt x="1364882" y="16870"/>
                  </a:lnTo>
                  <a:lnTo>
                    <a:pt x="1250603" y="55598"/>
                  </a:lnTo>
                  <a:lnTo>
                    <a:pt x="1138480" y="96477"/>
                  </a:lnTo>
                  <a:lnTo>
                    <a:pt x="1026357" y="143810"/>
                  </a:lnTo>
                  <a:lnTo>
                    <a:pt x="920702" y="191143"/>
                  </a:lnTo>
                  <a:lnTo>
                    <a:pt x="812892" y="242780"/>
                  </a:lnTo>
                  <a:lnTo>
                    <a:pt x="705081" y="294416"/>
                  </a:lnTo>
                  <a:lnTo>
                    <a:pt x="601583" y="354659"/>
                  </a:lnTo>
                  <a:lnTo>
                    <a:pt x="500241" y="412750"/>
                  </a:lnTo>
                  <a:lnTo>
                    <a:pt x="401056" y="477295"/>
                  </a:lnTo>
                  <a:lnTo>
                    <a:pt x="301870" y="543992"/>
                  </a:lnTo>
                  <a:lnTo>
                    <a:pt x="0" y="143810"/>
                  </a:lnTo>
                  <a:lnTo>
                    <a:pt x="94874" y="87871"/>
                  </a:lnTo>
                  <a:lnTo>
                    <a:pt x="189747" y="31931"/>
                  </a:lnTo>
                  <a:lnTo>
                    <a:pt x="248415" y="0"/>
                  </a:lnTo>
                  <a:close/>
                </a:path>
              </a:pathLst>
            </a:custGeom>
            <a:solidFill>
              <a:srgbClr val="E8E8E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" name="Freeform 38"/>
            <p:cNvSpPr>
              <a:spLocks/>
            </p:cNvSpPr>
            <p:nvPr userDrawn="1"/>
          </p:nvSpPr>
          <p:spPr bwMode="auto">
            <a:xfrm>
              <a:off x="6858000" y="487363"/>
              <a:ext cx="2290763" cy="1527175"/>
            </a:xfrm>
            <a:custGeom>
              <a:avLst/>
              <a:gdLst>
                <a:gd name="T0" fmla="*/ 2413291 w 2289509"/>
                <a:gd name="T1" fmla="*/ 0 h 1526375"/>
                <a:gd name="T2" fmla="*/ 2414402 w 2289509"/>
                <a:gd name="T3" fmla="*/ 275589 h 1526375"/>
                <a:gd name="T4" fmla="*/ 2282119 w 2289509"/>
                <a:gd name="T5" fmla="*/ 324180 h 1526375"/>
                <a:gd name="T6" fmla="*/ 2177454 w 2289509"/>
                <a:gd name="T7" fmla="*/ 365015 h 1526375"/>
                <a:gd name="T8" fmla="*/ 2072788 w 2289509"/>
                <a:gd name="T9" fmla="*/ 412655 h 1526375"/>
                <a:gd name="T10" fmla="*/ 1968124 w 2289509"/>
                <a:gd name="T11" fmla="*/ 458029 h 1526375"/>
                <a:gd name="T12" fmla="*/ 1863463 w 2289509"/>
                <a:gd name="T13" fmla="*/ 507938 h 1526375"/>
                <a:gd name="T14" fmla="*/ 1758802 w 2289509"/>
                <a:gd name="T15" fmla="*/ 562385 h 1526375"/>
                <a:gd name="T16" fmla="*/ 1649588 w 2289509"/>
                <a:gd name="T17" fmla="*/ 621370 h 1526375"/>
                <a:gd name="T18" fmla="*/ 1544920 w 2289509"/>
                <a:gd name="T19" fmla="*/ 680354 h 1526375"/>
                <a:gd name="T20" fmla="*/ 1435709 w 2289509"/>
                <a:gd name="T21" fmla="*/ 741605 h 1526375"/>
                <a:gd name="T22" fmla="*/ 1331043 w 2289509"/>
                <a:gd name="T23" fmla="*/ 809668 h 1526375"/>
                <a:gd name="T24" fmla="*/ 1226381 w 2289509"/>
                <a:gd name="T25" fmla="*/ 875458 h 1526375"/>
                <a:gd name="T26" fmla="*/ 1121717 w 2289509"/>
                <a:gd name="T27" fmla="*/ 945786 h 1526375"/>
                <a:gd name="T28" fmla="*/ 1017053 w 2289509"/>
                <a:gd name="T29" fmla="*/ 1022920 h 1526375"/>
                <a:gd name="T30" fmla="*/ 912391 w 2289509"/>
                <a:gd name="T31" fmla="*/ 1097784 h 1526375"/>
                <a:gd name="T32" fmla="*/ 812279 w 2289509"/>
                <a:gd name="T33" fmla="*/ 1177188 h 1526375"/>
                <a:gd name="T34" fmla="*/ 712166 w 2289509"/>
                <a:gd name="T35" fmla="*/ 1256595 h 1526375"/>
                <a:gd name="T36" fmla="*/ 612053 w 2289509"/>
                <a:gd name="T37" fmla="*/ 1340529 h 1526375"/>
                <a:gd name="T38" fmla="*/ 509666 w 2289509"/>
                <a:gd name="T39" fmla="*/ 1426737 h 1526375"/>
                <a:gd name="T40" fmla="*/ 414102 w 2289509"/>
                <a:gd name="T41" fmla="*/ 1515216 h 1526375"/>
                <a:gd name="T42" fmla="*/ 318541 w 2289509"/>
                <a:gd name="T43" fmla="*/ 1605962 h 1526375"/>
                <a:gd name="T44" fmla="*/ 0 w 2289509"/>
                <a:gd name="T45" fmla="*/ 1188531 h 1526375"/>
                <a:gd name="T46" fmla="*/ 113763 w 2289509"/>
                <a:gd name="T47" fmla="*/ 1088709 h 1526375"/>
                <a:gd name="T48" fmla="*/ 225253 w 2289509"/>
                <a:gd name="T49" fmla="*/ 993427 h 1526375"/>
                <a:gd name="T50" fmla="*/ 343570 w 2289509"/>
                <a:gd name="T51" fmla="*/ 900412 h 1526375"/>
                <a:gd name="T52" fmla="*/ 455059 w 2289509"/>
                <a:gd name="T53" fmla="*/ 816473 h 1526375"/>
                <a:gd name="T54" fmla="*/ 568821 w 2289509"/>
                <a:gd name="T55" fmla="*/ 732536 h 1526375"/>
                <a:gd name="T56" fmla="*/ 687136 w 2289509"/>
                <a:gd name="T57" fmla="*/ 657669 h 1526375"/>
                <a:gd name="T58" fmla="*/ 798627 w 2289509"/>
                <a:gd name="T59" fmla="*/ 587344 h 1526375"/>
                <a:gd name="T60" fmla="*/ 912391 w 2289509"/>
                <a:gd name="T61" fmla="*/ 521550 h 1526375"/>
                <a:gd name="T62" fmla="*/ 1026155 w 2289509"/>
                <a:gd name="T63" fmla="*/ 458029 h 1526375"/>
                <a:gd name="T64" fmla="*/ 1142191 w 2289509"/>
                <a:gd name="T65" fmla="*/ 394507 h 1526375"/>
                <a:gd name="T66" fmla="*/ 1255961 w 2289509"/>
                <a:gd name="T67" fmla="*/ 340059 h 1526375"/>
                <a:gd name="T68" fmla="*/ 1369724 w 2289509"/>
                <a:gd name="T69" fmla="*/ 290152 h 1526375"/>
                <a:gd name="T70" fmla="*/ 1478938 w 2289509"/>
                <a:gd name="T71" fmla="*/ 244775 h 1526375"/>
                <a:gd name="T72" fmla="*/ 1590428 w 2289509"/>
                <a:gd name="T73" fmla="*/ 203942 h 1526375"/>
                <a:gd name="T74" fmla="*/ 1699638 w 2289509"/>
                <a:gd name="T75" fmla="*/ 165375 h 1526375"/>
                <a:gd name="T76" fmla="*/ 1813407 w 2289509"/>
                <a:gd name="T77" fmla="*/ 126804 h 1526375"/>
                <a:gd name="T78" fmla="*/ 1922618 w 2289509"/>
                <a:gd name="T79" fmla="*/ 99586 h 1526375"/>
                <a:gd name="T80" fmla="*/ 2027283 w 2289509"/>
                <a:gd name="T81" fmla="*/ 70090 h 1526375"/>
                <a:gd name="T82" fmla="*/ 2136496 w 2289509"/>
                <a:gd name="T83" fmla="*/ 47410 h 1526375"/>
                <a:gd name="T84" fmla="*/ 2241158 w 2289509"/>
                <a:gd name="T85" fmla="*/ 26999 h 1526375"/>
                <a:gd name="T86" fmla="*/ 2345822 w 2289509"/>
                <a:gd name="T87" fmla="*/ 11138 h 1526375"/>
                <a:gd name="T88" fmla="*/ 2413291 w 2289509"/>
                <a:gd name="T89" fmla="*/ 0 h 1526375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289509" h="1526375">
                  <a:moveTo>
                    <a:pt x="2288457" y="0"/>
                  </a:moveTo>
                  <a:cubicBezTo>
                    <a:pt x="2288808" y="87311"/>
                    <a:pt x="2289158" y="174622"/>
                    <a:pt x="2289509" y="261933"/>
                  </a:cubicBezTo>
                  <a:lnTo>
                    <a:pt x="2164066" y="308114"/>
                  </a:lnTo>
                  <a:lnTo>
                    <a:pt x="2064817" y="346926"/>
                  </a:lnTo>
                  <a:lnTo>
                    <a:pt x="1965568" y="392206"/>
                  </a:lnTo>
                  <a:lnTo>
                    <a:pt x="1866318" y="435331"/>
                  </a:lnTo>
                  <a:lnTo>
                    <a:pt x="1767069" y="482767"/>
                  </a:lnTo>
                  <a:lnTo>
                    <a:pt x="1667820" y="534516"/>
                  </a:lnTo>
                  <a:lnTo>
                    <a:pt x="1564255" y="590578"/>
                  </a:lnTo>
                  <a:lnTo>
                    <a:pt x="1465006" y="646640"/>
                  </a:lnTo>
                  <a:lnTo>
                    <a:pt x="1361442" y="704857"/>
                  </a:lnTo>
                  <a:lnTo>
                    <a:pt x="1262192" y="769544"/>
                  </a:lnTo>
                  <a:lnTo>
                    <a:pt x="1162943" y="832074"/>
                  </a:lnTo>
                  <a:lnTo>
                    <a:pt x="1063694" y="898917"/>
                  </a:lnTo>
                  <a:lnTo>
                    <a:pt x="964444" y="972228"/>
                  </a:lnTo>
                  <a:lnTo>
                    <a:pt x="865195" y="1043383"/>
                  </a:lnTo>
                  <a:lnTo>
                    <a:pt x="770261" y="1118851"/>
                  </a:lnTo>
                  <a:lnTo>
                    <a:pt x="675327" y="1194318"/>
                  </a:lnTo>
                  <a:lnTo>
                    <a:pt x="580393" y="1274098"/>
                  </a:lnTo>
                  <a:lnTo>
                    <a:pt x="483301" y="1356034"/>
                  </a:lnTo>
                  <a:lnTo>
                    <a:pt x="392682" y="1440127"/>
                  </a:lnTo>
                  <a:lnTo>
                    <a:pt x="302063" y="1526375"/>
                  </a:lnTo>
                  <a:lnTo>
                    <a:pt x="0" y="1129632"/>
                  </a:lnTo>
                  <a:lnTo>
                    <a:pt x="107880" y="1034758"/>
                  </a:lnTo>
                  <a:lnTo>
                    <a:pt x="213602" y="944197"/>
                  </a:lnTo>
                  <a:lnTo>
                    <a:pt x="325797" y="855792"/>
                  </a:lnTo>
                  <a:lnTo>
                    <a:pt x="431519" y="776012"/>
                  </a:lnTo>
                  <a:lnTo>
                    <a:pt x="539399" y="696233"/>
                  </a:lnTo>
                  <a:lnTo>
                    <a:pt x="651593" y="625077"/>
                  </a:lnTo>
                  <a:lnTo>
                    <a:pt x="757315" y="558235"/>
                  </a:lnTo>
                  <a:lnTo>
                    <a:pt x="865195" y="495704"/>
                  </a:lnTo>
                  <a:lnTo>
                    <a:pt x="973075" y="435331"/>
                  </a:lnTo>
                  <a:lnTo>
                    <a:pt x="1083112" y="374956"/>
                  </a:lnTo>
                  <a:lnTo>
                    <a:pt x="1190992" y="323207"/>
                  </a:lnTo>
                  <a:lnTo>
                    <a:pt x="1298871" y="275771"/>
                  </a:lnTo>
                  <a:lnTo>
                    <a:pt x="1402436" y="232646"/>
                  </a:lnTo>
                  <a:lnTo>
                    <a:pt x="1508158" y="193834"/>
                  </a:lnTo>
                  <a:lnTo>
                    <a:pt x="1611722" y="157179"/>
                  </a:lnTo>
                  <a:lnTo>
                    <a:pt x="1719602" y="120523"/>
                  </a:lnTo>
                  <a:lnTo>
                    <a:pt x="1823166" y="94649"/>
                  </a:lnTo>
                  <a:lnTo>
                    <a:pt x="1922416" y="66618"/>
                  </a:lnTo>
                  <a:lnTo>
                    <a:pt x="2025980" y="45056"/>
                  </a:lnTo>
                  <a:lnTo>
                    <a:pt x="2125229" y="25650"/>
                  </a:lnTo>
                  <a:lnTo>
                    <a:pt x="2224479" y="10556"/>
                  </a:lnTo>
                  <a:lnTo>
                    <a:pt x="2288457" y="0"/>
                  </a:lnTo>
                  <a:close/>
                </a:path>
              </a:pathLst>
            </a:custGeom>
            <a:solidFill>
              <a:srgbClr val="E8E8E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13" name="Rectangle 11"/>
          <p:cNvSpPr>
            <a:spLocks noChangeArrowheads="1"/>
          </p:cNvSpPr>
          <p:nvPr userDrawn="1"/>
        </p:nvSpPr>
        <p:spPr bwMode="auto">
          <a:xfrm>
            <a:off x="0" y="3297238"/>
            <a:ext cx="10058400" cy="1292225"/>
          </a:xfrm>
          <a:prstGeom prst="rect">
            <a:avLst/>
          </a:prstGeom>
          <a:solidFill>
            <a:schemeClr val="bg2"/>
          </a:solidFill>
          <a:ln w="12700" algn="ctr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endParaRPr lang="pt-BR">
              <a:solidFill>
                <a:srgbClr val="000000"/>
              </a:solidFill>
            </a:endParaRPr>
          </a:p>
        </p:txBody>
      </p:sp>
      <p:grpSp>
        <p:nvGrpSpPr>
          <p:cNvPr id="14" name="Group 168"/>
          <p:cNvGrpSpPr>
            <a:grpSpLocks/>
          </p:cNvGrpSpPr>
          <p:nvPr userDrawn="1"/>
        </p:nvGrpSpPr>
        <p:grpSpPr bwMode="auto">
          <a:xfrm>
            <a:off x="635000" y="635000"/>
            <a:ext cx="1930400" cy="646113"/>
            <a:chOff x="7318375" y="220726"/>
            <a:chExt cx="1496398" cy="501397"/>
          </a:xfrm>
        </p:grpSpPr>
        <p:sp>
          <p:nvSpPr>
            <p:cNvPr id="15" name="AutoShape 3"/>
            <p:cNvSpPr>
              <a:spLocks noChangeAspect="1" noChangeArrowheads="1" noTextEdit="1"/>
            </p:cNvSpPr>
            <p:nvPr/>
          </p:nvSpPr>
          <p:spPr bwMode="blackGray">
            <a:xfrm>
              <a:off x="7318375" y="220726"/>
              <a:ext cx="1496398" cy="5013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" name="Freeform 5"/>
            <p:cNvSpPr>
              <a:spLocks/>
            </p:cNvSpPr>
            <p:nvPr/>
          </p:nvSpPr>
          <p:spPr bwMode="blackGray">
            <a:xfrm>
              <a:off x="7318375" y="220726"/>
              <a:ext cx="491649" cy="501397"/>
            </a:xfrm>
            <a:custGeom>
              <a:avLst/>
              <a:gdLst>
                <a:gd name="T0" fmla="*/ 2147483647 w 3787"/>
                <a:gd name="T1" fmla="*/ 2147483647 h 3860"/>
                <a:gd name="T2" fmla="*/ 2147483647 w 3787"/>
                <a:gd name="T3" fmla="*/ 2147483647 h 3860"/>
                <a:gd name="T4" fmla="*/ 2147483647 w 3787"/>
                <a:gd name="T5" fmla="*/ 2147483647 h 3860"/>
                <a:gd name="T6" fmla="*/ 2147483647 w 3787"/>
                <a:gd name="T7" fmla="*/ 2147483647 h 3860"/>
                <a:gd name="T8" fmla="*/ 2147483647 w 3787"/>
                <a:gd name="T9" fmla="*/ 2147483647 h 3860"/>
                <a:gd name="T10" fmla="*/ 2147483647 w 3787"/>
                <a:gd name="T11" fmla="*/ 2147483647 h 3860"/>
                <a:gd name="T12" fmla="*/ 2147483647 w 3787"/>
                <a:gd name="T13" fmla="*/ 2147483647 h 3860"/>
                <a:gd name="T14" fmla="*/ 2147483647 w 3787"/>
                <a:gd name="T15" fmla="*/ 2147483647 h 3860"/>
                <a:gd name="T16" fmla="*/ 2147483647 w 3787"/>
                <a:gd name="T17" fmla="*/ 2147483647 h 3860"/>
                <a:gd name="T18" fmla="*/ 2147483647 w 3787"/>
                <a:gd name="T19" fmla="*/ 2147483647 h 3860"/>
                <a:gd name="T20" fmla="*/ 2147483647 w 3787"/>
                <a:gd name="T21" fmla="*/ 2147483647 h 3860"/>
                <a:gd name="T22" fmla="*/ 2147483647 w 3787"/>
                <a:gd name="T23" fmla="*/ 2147483647 h 3860"/>
                <a:gd name="T24" fmla="*/ 2147483647 w 3787"/>
                <a:gd name="T25" fmla="*/ 0 h 3860"/>
                <a:gd name="T26" fmla="*/ 2147483647 w 3787"/>
                <a:gd name="T27" fmla="*/ 2147483647 h 3860"/>
                <a:gd name="T28" fmla="*/ 2147483647 w 3787"/>
                <a:gd name="T29" fmla="*/ 2147483647 h 3860"/>
                <a:gd name="T30" fmla="*/ 2147483647 w 3787"/>
                <a:gd name="T31" fmla="*/ 2147483647 h 3860"/>
                <a:gd name="T32" fmla="*/ 2147483647 w 3787"/>
                <a:gd name="T33" fmla="*/ 2147483647 h 3860"/>
                <a:gd name="T34" fmla="*/ 2147483647 w 3787"/>
                <a:gd name="T35" fmla="*/ 2147483647 h 3860"/>
                <a:gd name="T36" fmla="*/ 2147483647 w 3787"/>
                <a:gd name="T37" fmla="*/ 2147483647 h 3860"/>
                <a:gd name="T38" fmla="*/ 2147483647 w 3787"/>
                <a:gd name="T39" fmla="*/ 2147483647 h 3860"/>
                <a:gd name="T40" fmla="*/ 2147483647 w 3787"/>
                <a:gd name="T41" fmla="*/ 2147483647 h 3860"/>
                <a:gd name="T42" fmla="*/ 2147483647 w 3787"/>
                <a:gd name="T43" fmla="*/ 2147483647 h 3860"/>
                <a:gd name="T44" fmla="*/ 2147483647 w 3787"/>
                <a:gd name="T45" fmla="*/ 2147483647 h 3860"/>
                <a:gd name="T46" fmla="*/ 2147483647 w 3787"/>
                <a:gd name="T47" fmla="*/ 2147483647 h 3860"/>
                <a:gd name="T48" fmla="*/ 2147483647 w 3787"/>
                <a:gd name="T49" fmla="*/ 2147483647 h 3860"/>
                <a:gd name="T50" fmla="*/ 2147483647 w 3787"/>
                <a:gd name="T51" fmla="*/ 2147483647 h 3860"/>
                <a:gd name="T52" fmla="*/ 2147483647 w 3787"/>
                <a:gd name="T53" fmla="*/ 2147483647 h 3860"/>
                <a:gd name="T54" fmla="*/ 2147483647 w 3787"/>
                <a:gd name="T55" fmla="*/ 2147483647 h 3860"/>
                <a:gd name="T56" fmla="*/ 2147483647 w 3787"/>
                <a:gd name="T57" fmla="*/ 2147483647 h 3860"/>
                <a:gd name="T58" fmla="*/ 2147483647 w 3787"/>
                <a:gd name="T59" fmla="*/ 2147483647 h 3860"/>
                <a:gd name="T60" fmla="*/ 2147483647 w 3787"/>
                <a:gd name="T61" fmla="*/ 2147483647 h 3860"/>
                <a:gd name="T62" fmla="*/ 2147483647 w 3787"/>
                <a:gd name="T63" fmla="*/ 2147483647 h 3860"/>
                <a:gd name="T64" fmla="*/ 2147483647 w 3787"/>
                <a:gd name="T65" fmla="*/ 2147483647 h 3860"/>
                <a:gd name="T66" fmla="*/ 2147483647 w 3787"/>
                <a:gd name="T67" fmla="*/ 2147483647 h 3860"/>
                <a:gd name="T68" fmla="*/ 2147483647 w 3787"/>
                <a:gd name="T69" fmla="*/ 2147483647 h 3860"/>
                <a:gd name="T70" fmla="*/ 2147483647 w 3787"/>
                <a:gd name="T71" fmla="*/ 2147483647 h 3860"/>
                <a:gd name="T72" fmla="*/ 2147483647 w 3787"/>
                <a:gd name="T73" fmla="*/ 2147483647 h 3860"/>
                <a:gd name="T74" fmla="*/ 2147483647 w 3787"/>
                <a:gd name="T75" fmla="*/ 2147483647 h 3860"/>
                <a:gd name="T76" fmla="*/ 2147483647 w 3787"/>
                <a:gd name="T77" fmla="*/ 2147483647 h 3860"/>
                <a:gd name="T78" fmla="*/ 2147483647 w 3787"/>
                <a:gd name="T79" fmla="*/ 2147483647 h 3860"/>
                <a:gd name="T80" fmla="*/ 2147483647 w 3787"/>
                <a:gd name="T81" fmla="*/ 2147483647 h 3860"/>
                <a:gd name="T82" fmla="*/ 2147483647 w 3787"/>
                <a:gd name="T83" fmla="*/ 2147483647 h 3860"/>
                <a:gd name="T84" fmla="*/ 2147483647 w 3787"/>
                <a:gd name="T85" fmla="*/ 2147483647 h 3860"/>
                <a:gd name="T86" fmla="*/ 2147483647 w 3787"/>
                <a:gd name="T87" fmla="*/ 2147483647 h 3860"/>
                <a:gd name="T88" fmla="*/ 2147483647 w 3787"/>
                <a:gd name="T89" fmla="*/ 2147483647 h 3860"/>
                <a:gd name="T90" fmla="*/ 2147483647 w 3787"/>
                <a:gd name="T91" fmla="*/ 2147483647 h 3860"/>
                <a:gd name="T92" fmla="*/ 2147483647 w 3787"/>
                <a:gd name="T93" fmla="*/ 2147483647 h 3860"/>
                <a:gd name="T94" fmla="*/ 2147483647 w 3787"/>
                <a:gd name="T95" fmla="*/ 2147483647 h 3860"/>
                <a:gd name="T96" fmla="*/ 2147483647 w 3787"/>
                <a:gd name="T97" fmla="*/ 2147483647 h 3860"/>
                <a:gd name="T98" fmla="*/ 2147483647 w 3787"/>
                <a:gd name="T99" fmla="*/ 2147483647 h 3860"/>
                <a:gd name="T100" fmla="*/ 2147483647 w 3787"/>
                <a:gd name="T101" fmla="*/ 2147483647 h 3860"/>
                <a:gd name="T102" fmla="*/ 2147483647 w 3787"/>
                <a:gd name="T103" fmla="*/ 2147483647 h 3860"/>
                <a:gd name="T104" fmla="*/ 2147483647 w 3787"/>
                <a:gd name="T105" fmla="*/ 2147483647 h 3860"/>
                <a:gd name="T106" fmla="*/ 2147483647 w 3787"/>
                <a:gd name="T107" fmla="*/ 2147483647 h 3860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3787" h="3860">
                  <a:moveTo>
                    <a:pt x="197" y="2779"/>
                  </a:moveTo>
                  <a:lnTo>
                    <a:pt x="197" y="2779"/>
                  </a:lnTo>
                  <a:lnTo>
                    <a:pt x="175" y="2733"/>
                  </a:lnTo>
                  <a:lnTo>
                    <a:pt x="155" y="2689"/>
                  </a:lnTo>
                  <a:lnTo>
                    <a:pt x="136" y="2643"/>
                  </a:lnTo>
                  <a:lnTo>
                    <a:pt x="118" y="2597"/>
                  </a:lnTo>
                  <a:lnTo>
                    <a:pt x="101" y="2551"/>
                  </a:lnTo>
                  <a:lnTo>
                    <a:pt x="87" y="2505"/>
                  </a:lnTo>
                  <a:lnTo>
                    <a:pt x="74" y="2459"/>
                  </a:lnTo>
                  <a:lnTo>
                    <a:pt x="61" y="2413"/>
                  </a:lnTo>
                  <a:lnTo>
                    <a:pt x="50" y="2365"/>
                  </a:lnTo>
                  <a:lnTo>
                    <a:pt x="39" y="2319"/>
                  </a:lnTo>
                  <a:lnTo>
                    <a:pt x="29" y="2273"/>
                  </a:lnTo>
                  <a:lnTo>
                    <a:pt x="22" y="2225"/>
                  </a:lnTo>
                  <a:lnTo>
                    <a:pt x="15" y="2179"/>
                  </a:lnTo>
                  <a:lnTo>
                    <a:pt x="9" y="2131"/>
                  </a:lnTo>
                  <a:lnTo>
                    <a:pt x="6" y="2085"/>
                  </a:lnTo>
                  <a:lnTo>
                    <a:pt x="2" y="2037"/>
                  </a:lnTo>
                  <a:lnTo>
                    <a:pt x="0" y="1991"/>
                  </a:lnTo>
                  <a:lnTo>
                    <a:pt x="0" y="1943"/>
                  </a:lnTo>
                  <a:lnTo>
                    <a:pt x="0" y="1897"/>
                  </a:lnTo>
                  <a:lnTo>
                    <a:pt x="2" y="1851"/>
                  </a:lnTo>
                  <a:lnTo>
                    <a:pt x="4" y="1803"/>
                  </a:lnTo>
                  <a:lnTo>
                    <a:pt x="7" y="1757"/>
                  </a:lnTo>
                  <a:lnTo>
                    <a:pt x="13" y="1711"/>
                  </a:lnTo>
                  <a:lnTo>
                    <a:pt x="18" y="1665"/>
                  </a:lnTo>
                  <a:lnTo>
                    <a:pt x="26" y="1619"/>
                  </a:lnTo>
                  <a:lnTo>
                    <a:pt x="33" y="1573"/>
                  </a:lnTo>
                  <a:lnTo>
                    <a:pt x="42" y="1527"/>
                  </a:lnTo>
                  <a:lnTo>
                    <a:pt x="52" y="1482"/>
                  </a:lnTo>
                  <a:lnTo>
                    <a:pt x="64" y="1436"/>
                  </a:lnTo>
                  <a:lnTo>
                    <a:pt x="75" y="1392"/>
                  </a:lnTo>
                  <a:lnTo>
                    <a:pt x="105" y="1304"/>
                  </a:lnTo>
                  <a:lnTo>
                    <a:pt x="136" y="1217"/>
                  </a:lnTo>
                  <a:lnTo>
                    <a:pt x="155" y="1175"/>
                  </a:lnTo>
                  <a:lnTo>
                    <a:pt x="173" y="1133"/>
                  </a:lnTo>
                  <a:lnTo>
                    <a:pt x="191" y="1090"/>
                  </a:lnTo>
                  <a:lnTo>
                    <a:pt x="214" y="1048"/>
                  </a:lnTo>
                  <a:lnTo>
                    <a:pt x="234" y="1007"/>
                  </a:lnTo>
                  <a:lnTo>
                    <a:pt x="258" y="967"/>
                  </a:lnTo>
                  <a:lnTo>
                    <a:pt x="280" y="926"/>
                  </a:lnTo>
                  <a:lnTo>
                    <a:pt x="306" y="888"/>
                  </a:lnTo>
                  <a:lnTo>
                    <a:pt x="331" y="849"/>
                  </a:lnTo>
                  <a:lnTo>
                    <a:pt x="357" y="810"/>
                  </a:lnTo>
                  <a:lnTo>
                    <a:pt x="385" y="772"/>
                  </a:lnTo>
                  <a:lnTo>
                    <a:pt x="414" y="735"/>
                  </a:lnTo>
                  <a:lnTo>
                    <a:pt x="444" y="698"/>
                  </a:lnTo>
                  <a:lnTo>
                    <a:pt x="473" y="663"/>
                  </a:lnTo>
                  <a:lnTo>
                    <a:pt x="504" y="628"/>
                  </a:lnTo>
                  <a:lnTo>
                    <a:pt x="538" y="593"/>
                  </a:lnTo>
                  <a:lnTo>
                    <a:pt x="571" y="560"/>
                  </a:lnTo>
                  <a:lnTo>
                    <a:pt x="604" y="527"/>
                  </a:lnTo>
                  <a:lnTo>
                    <a:pt x="639" y="494"/>
                  </a:lnTo>
                  <a:lnTo>
                    <a:pt x="674" y="462"/>
                  </a:lnTo>
                  <a:lnTo>
                    <a:pt x="711" y="433"/>
                  </a:lnTo>
                  <a:lnTo>
                    <a:pt x="749" y="403"/>
                  </a:lnTo>
                  <a:lnTo>
                    <a:pt x="788" y="374"/>
                  </a:lnTo>
                  <a:lnTo>
                    <a:pt x="827" y="346"/>
                  </a:lnTo>
                  <a:lnTo>
                    <a:pt x="867" y="319"/>
                  </a:lnTo>
                  <a:lnTo>
                    <a:pt x="908" y="293"/>
                  </a:lnTo>
                  <a:lnTo>
                    <a:pt x="950" y="267"/>
                  </a:lnTo>
                  <a:lnTo>
                    <a:pt x="992" y="243"/>
                  </a:lnTo>
                  <a:lnTo>
                    <a:pt x="1036" y="219"/>
                  </a:lnTo>
                  <a:lnTo>
                    <a:pt x="1081" y="197"/>
                  </a:lnTo>
                  <a:lnTo>
                    <a:pt x="1139" y="169"/>
                  </a:lnTo>
                  <a:lnTo>
                    <a:pt x="1200" y="144"/>
                  </a:lnTo>
                  <a:lnTo>
                    <a:pt x="1259" y="120"/>
                  </a:lnTo>
                  <a:lnTo>
                    <a:pt x="1320" y="99"/>
                  </a:lnTo>
                  <a:lnTo>
                    <a:pt x="1381" y="79"/>
                  </a:lnTo>
                  <a:lnTo>
                    <a:pt x="1441" y="63"/>
                  </a:lnTo>
                  <a:lnTo>
                    <a:pt x="1502" y="48"/>
                  </a:lnTo>
                  <a:lnTo>
                    <a:pt x="1563" y="35"/>
                  </a:lnTo>
                  <a:lnTo>
                    <a:pt x="1624" y="24"/>
                  </a:lnTo>
                  <a:lnTo>
                    <a:pt x="1686" y="15"/>
                  </a:lnTo>
                  <a:lnTo>
                    <a:pt x="1747" y="9"/>
                  </a:lnTo>
                  <a:lnTo>
                    <a:pt x="1810" y="4"/>
                  </a:lnTo>
                  <a:lnTo>
                    <a:pt x="1870" y="0"/>
                  </a:lnTo>
                  <a:lnTo>
                    <a:pt x="1931" y="0"/>
                  </a:lnTo>
                  <a:lnTo>
                    <a:pt x="1992" y="2"/>
                  </a:lnTo>
                  <a:lnTo>
                    <a:pt x="2054" y="4"/>
                  </a:lnTo>
                  <a:lnTo>
                    <a:pt x="2132" y="11"/>
                  </a:lnTo>
                  <a:lnTo>
                    <a:pt x="2213" y="22"/>
                  </a:lnTo>
                  <a:lnTo>
                    <a:pt x="2296" y="39"/>
                  </a:lnTo>
                  <a:lnTo>
                    <a:pt x="2377" y="57"/>
                  </a:lnTo>
                  <a:lnTo>
                    <a:pt x="2386" y="59"/>
                  </a:lnTo>
                  <a:lnTo>
                    <a:pt x="2391" y="63"/>
                  </a:lnTo>
                  <a:lnTo>
                    <a:pt x="2397" y="68"/>
                  </a:lnTo>
                  <a:lnTo>
                    <a:pt x="2397" y="72"/>
                  </a:lnTo>
                  <a:lnTo>
                    <a:pt x="2397" y="76"/>
                  </a:lnTo>
                  <a:lnTo>
                    <a:pt x="2391" y="77"/>
                  </a:lnTo>
                  <a:lnTo>
                    <a:pt x="2384" y="79"/>
                  </a:lnTo>
                  <a:lnTo>
                    <a:pt x="2375" y="79"/>
                  </a:lnTo>
                  <a:lnTo>
                    <a:pt x="2292" y="66"/>
                  </a:lnTo>
                  <a:lnTo>
                    <a:pt x="2209" y="57"/>
                  </a:lnTo>
                  <a:lnTo>
                    <a:pt x="2128" y="50"/>
                  </a:lnTo>
                  <a:lnTo>
                    <a:pt x="2089" y="50"/>
                  </a:lnTo>
                  <a:lnTo>
                    <a:pt x="2053" y="50"/>
                  </a:lnTo>
                  <a:lnTo>
                    <a:pt x="2005" y="50"/>
                  </a:lnTo>
                  <a:lnTo>
                    <a:pt x="1957" y="53"/>
                  </a:lnTo>
                  <a:lnTo>
                    <a:pt x="1909" y="57"/>
                  </a:lnTo>
                  <a:lnTo>
                    <a:pt x="1859" y="63"/>
                  </a:lnTo>
                  <a:lnTo>
                    <a:pt x="1811" y="68"/>
                  </a:lnTo>
                  <a:lnTo>
                    <a:pt x="1764" y="77"/>
                  </a:lnTo>
                  <a:lnTo>
                    <a:pt x="1716" y="87"/>
                  </a:lnTo>
                  <a:lnTo>
                    <a:pt x="1668" y="98"/>
                  </a:lnTo>
                  <a:lnTo>
                    <a:pt x="1618" y="109"/>
                  </a:lnTo>
                  <a:lnTo>
                    <a:pt x="1570" y="123"/>
                  </a:lnTo>
                  <a:lnTo>
                    <a:pt x="1524" y="138"/>
                  </a:lnTo>
                  <a:lnTo>
                    <a:pt x="1476" y="153"/>
                  </a:lnTo>
                  <a:lnTo>
                    <a:pt x="1428" y="171"/>
                  </a:lnTo>
                  <a:lnTo>
                    <a:pt x="1382" y="190"/>
                  </a:lnTo>
                  <a:lnTo>
                    <a:pt x="1335" y="212"/>
                  </a:lnTo>
                  <a:lnTo>
                    <a:pt x="1289" y="232"/>
                  </a:lnTo>
                  <a:lnTo>
                    <a:pt x="1246" y="254"/>
                  </a:lnTo>
                  <a:lnTo>
                    <a:pt x="1206" y="276"/>
                  </a:lnTo>
                  <a:lnTo>
                    <a:pt x="1165" y="298"/>
                  </a:lnTo>
                  <a:lnTo>
                    <a:pt x="1127" y="322"/>
                  </a:lnTo>
                  <a:lnTo>
                    <a:pt x="1088" y="346"/>
                  </a:lnTo>
                  <a:lnTo>
                    <a:pt x="1049" y="372"/>
                  </a:lnTo>
                  <a:lnTo>
                    <a:pt x="1012" y="400"/>
                  </a:lnTo>
                  <a:lnTo>
                    <a:pt x="976" y="425"/>
                  </a:lnTo>
                  <a:lnTo>
                    <a:pt x="906" y="483"/>
                  </a:lnTo>
                  <a:lnTo>
                    <a:pt x="838" y="541"/>
                  </a:lnTo>
                  <a:lnTo>
                    <a:pt x="773" y="604"/>
                  </a:lnTo>
                  <a:lnTo>
                    <a:pt x="712" y="670"/>
                  </a:lnTo>
                  <a:lnTo>
                    <a:pt x="655" y="738"/>
                  </a:lnTo>
                  <a:lnTo>
                    <a:pt x="600" y="808"/>
                  </a:lnTo>
                  <a:lnTo>
                    <a:pt x="550" y="880"/>
                  </a:lnTo>
                  <a:lnTo>
                    <a:pt x="503" y="956"/>
                  </a:lnTo>
                  <a:lnTo>
                    <a:pt x="458" y="1031"/>
                  </a:lnTo>
                  <a:lnTo>
                    <a:pt x="420" y="1110"/>
                  </a:lnTo>
                  <a:lnTo>
                    <a:pt x="383" y="1190"/>
                  </a:lnTo>
                  <a:lnTo>
                    <a:pt x="352" y="1271"/>
                  </a:lnTo>
                  <a:lnTo>
                    <a:pt x="322" y="1354"/>
                  </a:lnTo>
                  <a:lnTo>
                    <a:pt x="298" y="1438"/>
                  </a:lnTo>
                  <a:lnTo>
                    <a:pt x="278" y="1523"/>
                  </a:lnTo>
                  <a:lnTo>
                    <a:pt x="261" y="1610"/>
                  </a:lnTo>
                  <a:lnTo>
                    <a:pt x="250" y="1696"/>
                  </a:lnTo>
                  <a:lnTo>
                    <a:pt x="243" y="1783"/>
                  </a:lnTo>
                  <a:lnTo>
                    <a:pt x="239" y="1871"/>
                  </a:lnTo>
                  <a:lnTo>
                    <a:pt x="239" y="1915"/>
                  </a:lnTo>
                  <a:lnTo>
                    <a:pt x="239" y="1959"/>
                  </a:lnTo>
                  <a:lnTo>
                    <a:pt x="241" y="2002"/>
                  </a:lnTo>
                  <a:lnTo>
                    <a:pt x="245" y="2046"/>
                  </a:lnTo>
                  <a:lnTo>
                    <a:pt x="250" y="2090"/>
                  </a:lnTo>
                  <a:lnTo>
                    <a:pt x="256" y="2134"/>
                  </a:lnTo>
                  <a:lnTo>
                    <a:pt x="261" y="2179"/>
                  </a:lnTo>
                  <a:lnTo>
                    <a:pt x="269" y="2223"/>
                  </a:lnTo>
                  <a:lnTo>
                    <a:pt x="278" y="2267"/>
                  </a:lnTo>
                  <a:lnTo>
                    <a:pt x="289" y="2309"/>
                  </a:lnTo>
                  <a:lnTo>
                    <a:pt x="300" y="2354"/>
                  </a:lnTo>
                  <a:lnTo>
                    <a:pt x="313" y="2396"/>
                  </a:lnTo>
                  <a:lnTo>
                    <a:pt x="326" y="2440"/>
                  </a:lnTo>
                  <a:lnTo>
                    <a:pt x="342" y="2482"/>
                  </a:lnTo>
                  <a:lnTo>
                    <a:pt x="357" y="2527"/>
                  </a:lnTo>
                  <a:lnTo>
                    <a:pt x="376" y="2569"/>
                  </a:lnTo>
                  <a:lnTo>
                    <a:pt x="394" y="2611"/>
                  </a:lnTo>
                  <a:lnTo>
                    <a:pt x="414" y="2654"/>
                  </a:lnTo>
                  <a:lnTo>
                    <a:pt x="434" y="2694"/>
                  </a:lnTo>
                  <a:lnTo>
                    <a:pt x="457" y="2735"/>
                  </a:lnTo>
                  <a:lnTo>
                    <a:pt x="480" y="2775"/>
                  </a:lnTo>
                  <a:lnTo>
                    <a:pt x="504" y="2814"/>
                  </a:lnTo>
                  <a:lnTo>
                    <a:pt x="528" y="2853"/>
                  </a:lnTo>
                  <a:lnTo>
                    <a:pt x="554" y="2891"/>
                  </a:lnTo>
                  <a:lnTo>
                    <a:pt x="582" y="2928"/>
                  </a:lnTo>
                  <a:lnTo>
                    <a:pt x="609" y="2963"/>
                  </a:lnTo>
                  <a:lnTo>
                    <a:pt x="637" y="2998"/>
                  </a:lnTo>
                  <a:lnTo>
                    <a:pt x="666" y="3033"/>
                  </a:lnTo>
                  <a:lnTo>
                    <a:pt x="696" y="3066"/>
                  </a:lnTo>
                  <a:lnTo>
                    <a:pt x="727" y="3099"/>
                  </a:lnTo>
                  <a:lnTo>
                    <a:pt x="758" y="3131"/>
                  </a:lnTo>
                  <a:lnTo>
                    <a:pt x="792" y="3162"/>
                  </a:lnTo>
                  <a:lnTo>
                    <a:pt x="823" y="3191"/>
                  </a:lnTo>
                  <a:lnTo>
                    <a:pt x="858" y="3221"/>
                  </a:lnTo>
                  <a:lnTo>
                    <a:pt x="926" y="3278"/>
                  </a:lnTo>
                  <a:lnTo>
                    <a:pt x="998" y="3330"/>
                  </a:lnTo>
                  <a:lnTo>
                    <a:pt x="1073" y="3378"/>
                  </a:lnTo>
                  <a:lnTo>
                    <a:pt x="1149" y="3424"/>
                  </a:lnTo>
                  <a:lnTo>
                    <a:pt x="1228" y="3464"/>
                  </a:lnTo>
                  <a:lnTo>
                    <a:pt x="1309" y="3503"/>
                  </a:lnTo>
                  <a:lnTo>
                    <a:pt x="1390" y="3536"/>
                  </a:lnTo>
                  <a:lnTo>
                    <a:pt x="1473" y="3565"/>
                  </a:lnTo>
                  <a:lnTo>
                    <a:pt x="1557" y="3591"/>
                  </a:lnTo>
                  <a:lnTo>
                    <a:pt x="1644" y="3613"/>
                  </a:lnTo>
                  <a:lnTo>
                    <a:pt x="1730" y="3632"/>
                  </a:lnTo>
                  <a:lnTo>
                    <a:pt x="1819" y="3646"/>
                  </a:lnTo>
                  <a:lnTo>
                    <a:pt x="1907" y="3656"/>
                  </a:lnTo>
                  <a:lnTo>
                    <a:pt x="1995" y="3661"/>
                  </a:lnTo>
                  <a:lnTo>
                    <a:pt x="2086" y="3663"/>
                  </a:lnTo>
                  <a:lnTo>
                    <a:pt x="2174" y="3659"/>
                  </a:lnTo>
                  <a:lnTo>
                    <a:pt x="2264" y="3652"/>
                  </a:lnTo>
                  <a:lnTo>
                    <a:pt x="2354" y="3641"/>
                  </a:lnTo>
                  <a:lnTo>
                    <a:pt x="2399" y="3633"/>
                  </a:lnTo>
                  <a:lnTo>
                    <a:pt x="2443" y="3626"/>
                  </a:lnTo>
                  <a:lnTo>
                    <a:pt x="2487" y="3615"/>
                  </a:lnTo>
                  <a:lnTo>
                    <a:pt x="2531" y="3604"/>
                  </a:lnTo>
                  <a:lnTo>
                    <a:pt x="2575" y="3593"/>
                  </a:lnTo>
                  <a:lnTo>
                    <a:pt x="2618" y="3580"/>
                  </a:lnTo>
                  <a:lnTo>
                    <a:pt x="2662" y="3565"/>
                  </a:lnTo>
                  <a:lnTo>
                    <a:pt x="2706" y="3551"/>
                  </a:lnTo>
                  <a:lnTo>
                    <a:pt x="2748" y="3534"/>
                  </a:lnTo>
                  <a:lnTo>
                    <a:pt x="2791" y="3516"/>
                  </a:lnTo>
                  <a:lnTo>
                    <a:pt x="2833" y="3497"/>
                  </a:lnTo>
                  <a:lnTo>
                    <a:pt x="2875" y="3477"/>
                  </a:lnTo>
                  <a:lnTo>
                    <a:pt x="2945" y="3442"/>
                  </a:lnTo>
                  <a:lnTo>
                    <a:pt x="3012" y="3403"/>
                  </a:lnTo>
                  <a:lnTo>
                    <a:pt x="3078" y="3363"/>
                  </a:lnTo>
                  <a:lnTo>
                    <a:pt x="3140" y="3319"/>
                  </a:lnTo>
                  <a:lnTo>
                    <a:pt x="3201" y="3274"/>
                  </a:lnTo>
                  <a:lnTo>
                    <a:pt x="3258" y="3226"/>
                  </a:lnTo>
                  <a:lnTo>
                    <a:pt x="3314" y="3175"/>
                  </a:lnTo>
                  <a:lnTo>
                    <a:pt x="3367" y="3123"/>
                  </a:lnTo>
                  <a:lnTo>
                    <a:pt x="3417" y="3070"/>
                  </a:lnTo>
                  <a:lnTo>
                    <a:pt x="3464" y="3013"/>
                  </a:lnTo>
                  <a:lnTo>
                    <a:pt x="3510" y="2956"/>
                  </a:lnTo>
                  <a:lnTo>
                    <a:pt x="3553" y="2895"/>
                  </a:lnTo>
                  <a:lnTo>
                    <a:pt x="3593" y="2834"/>
                  </a:lnTo>
                  <a:lnTo>
                    <a:pt x="3630" y="2772"/>
                  </a:lnTo>
                  <a:lnTo>
                    <a:pt x="3665" y="2707"/>
                  </a:lnTo>
                  <a:lnTo>
                    <a:pt x="3696" y="2643"/>
                  </a:lnTo>
                  <a:lnTo>
                    <a:pt x="3713" y="2606"/>
                  </a:lnTo>
                  <a:lnTo>
                    <a:pt x="3728" y="2564"/>
                  </a:lnTo>
                  <a:lnTo>
                    <a:pt x="3757" y="2486"/>
                  </a:lnTo>
                  <a:lnTo>
                    <a:pt x="3768" y="2455"/>
                  </a:lnTo>
                  <a:lnTo>
                    <a:pt x="3777" y="2436"/>
                  </a:lnTo>
                  <a:lnTo>
                    <a:pt x="3781" y="2433"/>
                  </a:lnTo>
                  <a:lnTo>
                    <a:pt x="3783" y="2433"/>
                  </a:lnTo>
                  <a:lnTo>
                    <a:pt x="3785" y="2433"/>
                  </a:lnTo>
                  <a:lnTo>
                    <a:pt x="3787" y="2438"/>
                  </a:lnTo>
                  <a:lnTo>
                    <a:pt x="3787" y="2449"/>
                  </a:lnTo>
                  <a:lnTo>
                    <a:pt x="3785" y="2468"/>
                  </a:lnTo>
                  <a:lnTo>
                    <a:pt x="3777" y="2506"/>
                  </a:lnTo>
                  <a:lnTo>
                    <a:pt x="3770" y="2534"/>
                  </a:lnTo>
                  <a:lnTo>
                    <a:pt x="3759" y="2567"/>
                  </a:lnTo>
                  <a:lnTo>
                    <a:pt x="3746" y="2608"/>
                  </a:lnTo>
                  <a:lnTo>
                    <a:pt x="3728" y="2654"/>
                  </a:lnTo>
                  <a:lnTo>
                    <a:pt x="3693" y="2733"/>
                  </a:lnTo>
                  <a:lnTo>
                    <a:pt x="3654" y="2810"/>
                  </a:lnTo>
                  <a:lnTo>
                    <a:pt x="3614" y="2886"/>
                  </a:lnTo>
                  <a:lnTo>
                    <a:pt x="3568" y="2959"/>
                  </a:lnTo>
                  <a:lnTo>
                    <a:pt x="3520" y="3031"/>
                  </a:lnTo>
                  <a:lnTo>
                    <a:pt x="3468" y="3103"/>
                  </a:lnTo>
                  <a:lnTo>
                    <a:pt x="3413" y="3171"/>
                  </a:lnTo>
                  <a:lnTo>
                    <a:pt x="3354" y="3236"/>
                  </a:lnTo>
                  <a:lnTo>
                    <a:pt x="3291" y="3300"/>
                  </a:lnTo>
                  <a:lnTo>
                    <a:pt x="3227" y="3361"/>
                  </a:lnTo>
                  <a:lnTo>
                    <a:pt x="3159" y="3418"/>
                  </a:lnTo>
                  <a:lnTo>
                    <a:pt x="3089" y="3473"/>
                  </a:lnTo>
                  <a:lnTo>
                    <a:pt x="3015" y="3527"/>
                  </a:lnTo>
                  <a:lnTo>
                    <a:pt x="2938" y="3576"/>
                  </a:lnTo>
                  <a:lnTo>
                    <a:pt x="2859" y="3621"/>
                  </a:lnTo>
                  <a:lnTo>
                    <a:pt x="2778" y="3665"/>
                  </a:lnTo>
                  <a:lnTo>
                    <a:pt x="2732" y="3685"/>
                  </a:lnTo>
                  <a:lnTo>
                    <a:pt x="2688" y="3705"/>
                  </a:lnTo>
                  <a:lnTo>
                    <a:pt x="2642" y="3724"/>
                  </a:lnTo>
                  <a:lnTo>
                    <a:pt x="2596" y="3742"/>
                  </a:lnTo>
                  <a:lnTo>
                    <a:pt x="2550" y="3759"/>
                  </a:lnTo>
                  <a:lnTo>
                    <a:pt x="2504" y="3773"/>
                  </a:lnTo>
                  <a:lnTo>
                    <a:pt x="2458" y="3786"/>
                  </a:lnTo>
                  <a:lnTo>
                    <a:pt x="2412" y="3799"/>
                  </a:lnTo>
                  <a:lnTo>
                    <a:pt x="2364" y="3810"/>
                  </a:lnTo>
                  <a:lnTo>
                    <a:pt x="2318" y="3821"/>
                  </a:lnTo>
                  <a:lnTo>
                    <a:pt x="2270" y="3831"/>
                  </a:lnTo>
                  <a:lnTo>
                    <a:pt x="2224" y="3838"/>
                  </a:lnTo>
                  <a:lnTo>
                    <a:pt x="2176" y="3845"/>
                  </a:lnTo>
                  <a:lnTo>
                    <a:pt x="2130" y="3851"/>
                  </a:lnTo>
                  <a:lnTo>
                    <a:pt x="2082" y="3854"/>
                  </a:lnTo>
                  <a:lnTo>
                    <a:pt x="2036" y="3858"/>
                  </a:lnTo>
                  <a:lnTo>
                    <a:pt x="1988" y="3860"/>
                  </a:lnTo>
                  <a:lnTo>
                    <a:pt x="1942" y="3860"/>
                  </a:lnTo>
                  <a:lnTo>
                    <a:pt x="1896" y="3860"/>
                  </a:lnTo>
                  <a:lnTo>
                    <a:pt x="1848" y="3858"/>
                  </a:lnTo>
                  <a:lnTo>
                    <a:pt x="1802" y="3856"/>
                  </a:lnTo>
                  <a:lnTo>
                    <a:pt x="1756" y="3853"/>
                  </a:lnTo>
                  <a:lnTo>
                    <a:pt x="1710" y="3847"/>
                  </a:lnTo>
                  <a:lnTo>
                    <a:pt x="1664" y="3842"/>
                  </a:lnTo>
                  <a:lnTo>
                    <a:pt x="1618" y="3834"/>
                  </a:lnTo>
                  <a:lnTo>
                    <a:pt x="1572" y="3827"/>
                  </a:lnTo>
                  <a:lnTo>
                    <a:pt x="1526" y="3818"/>
                  </a:lnTo>
                  <a:lnTo>
                    <a:pt x="1482" y="3808"/>
                  </a:lnTo>
                  <a:lnTo>
                    <a:pt x="1436" y="3796"/>
                  </a:lnTo>
                  <a:lnTo>
                    <a:pt x="1392" y="3784"/>
                  </a:lnTo>
                  <a:lnTo>
                    <a:pt x="1303" y="3755"/>
                  </a:lnTo>
                  <a:lnTo>
                    <a:pt x="1217" y="3724"/>
                  </a:lnTo>
                  <a:lnTo>
                    <a:pt x="1174" y="3705"/>
                  </a:lnTo>
                  <a:lnTo>
                    <a:pt x="1132" y="3687"/>
                  </a:lnTo>
                  <a:lnTo>
                    <a:pt x="1090" y="3668"/>
                  </a:lnTo>
                  <a:lnTo>
                    <a:pt x="1047" y="3646"/>
                  </a:lnTo>
                  <a:lnTo>
                    <a:pt x="1007" y="3626"/>
                  </a:lnTo>
                  <a:lnTo>
                    <a:pt x="966" y="3602"/>
                  </a:lnTo>
                  <a:lnTo>
                    <a:pt x="926" y="3580"/>
                  </a:lnTo>
                  <a:lnTo>
                    <a:pt x="887" y="3554"/>
                  </a:lnTo>
                  <a:lnTo>
                    <a:pt x="849" y="3529"/>
                  </a:lnTo>
                  <a:lnTo>
                    <a:pt x="810" y="3503"/>
                  </a:lnTo>
                  <a:lnTo>
                    <a:pt x="771" y="3475"/>
                  </a:lnTo>
                  <a:lnTo>
                    <a:pt x="734" y="3446"/>
                  </a:lnTo>
                  <a:lnTo>
                    <a:pt x="698" y="3416"/>
                  </a:lnTo>
                  <a:lnTo>
                    <a:pt x="663" y="3387"/>
                  </a:lnTo>
                  <a:lnTo>
                    <a:pt x="628" y="3355"/>
                  </a:lnTo>
                  <a:lnTo>
                    <a:pt x="593" y="3322"/>
                  </a:lnTo>
                  <a:lnTo>
                    <a:pt x="560" y="3289"/>
                  </a:lnTo>
                  <a:lnTo>
                    <a:pt x="526" y="3256"/>
                  </a:lnTo>
                  <a:lnTo>
                    <a:pt x="493" y="3221"/>
                  </a:lnTo>
                  <a:lnTo>
                    <a:pt x="462" y="3186"/>
                  </a:lnTo>
                  <a:lnTo>
                    <a:pt x="433" y="3149"/>
                  </a:lnTo>
                  <a:lnTo>
                    <a:pt x="403" y="3110"/>
                  </a:lnTo>
                  <a:lnTo>
                    <a:pt x="374" y="3072"/>
                  </a:lnTo>
                  <a:lnTo>
                    <a:pt x="346" y="3033"/>
                  </a:lnTo>
                  <a:lnTo>
                    <a:pt x="318" y="2993"/>
                  </a:lnTo>
                  <a:lnTo>
                    <a:pt x="293" y="2952"/>
                  </a:lnTo>
                  <a:lnTo>
                    <a:pt x="267" y="2910"/>
                  </a:lnTo>
                  <a:lnTo>
                    <a:pt x="243" y="2867"/>
                  </a:lnTo>
                  <a:lnTo>
                    <a:pt x="219" y="2823"/>
                  </a:lnTo>
                  <a:lnTo>
                    <a:pt x="197" y="2779"/>
                  </a:lnTo>
                  <a:close/>
                </a:path>
              </a:pathLst>
            </a:custGeom>
            <a:solidFill>
              <a:srgbClr val="00457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" name="Freeform 6"/>
            <p:cNvSpPr>
              <a:spLocks/>
            </p:cNvSpPr>
            <p:nvPr/>
          </p:nvSpPr>
          <p:spPr bwMode="blackGray">
            <a:xfrm>
              <a:off x="7318375" y="220726"/>
              <a:ext cx="491649" cy="501397"/>
            </a:xfrm>
            <a:custGeom>
              <a:avLst/>
              <a:gdLst>
                <a:gd name="T0" fmla="*/ 2147483647 w 3787"/>
                <a:gd name="T1" fmla="*/ 2147483647 h 3860"/>
                <a:gd name="T2" fmla="*/ 2147483647 w 3787"/>
                <a:gd name="T3" fmla="*/ 2147483647 h 3860"/>
                <a:gd name="T4" fmla="*/ 2147483647 w 3787"/>
                <a:gd name="T5" fmla="*/ 2147483647 h 3860"/>
                <a:gd name="T6" fmla="*/ 2147483647 w 3787"/>
                <a:gd name="T7" fmla="*/ 2147483647 h 3860"/>
                <a:gd name="T8" fmla="*/ 2147483647 w 3787"/>
                <a:gd name="T9" fmla="*/ 2147483647 h 3860"/>
                <a:gd name="T10" fmla="*/ 2147483647 w 3787"/>
                <a:gd name="T11" fmla="*/ 2147483647 h 3860"/>
                <a:gd name="T12" fmla="*/ 2147483647 w 3787"/>
                <a:gd name="T13" fmla="*/ 2147483647 h 3860"/>
                <a:gd name="T14" fmla="*/ 2147483647 w 3787"/>
                <a:gd name="T15" fmla="*/ 2147483647 h 3860"/>
                <a:gd name="T16" fmla="*/ 2147483647 w 3787"/>
                <a:gd name="T17" fmla="*/ 2147483647 h 3860"/>
                <a:gd name="T18" fmla="*/ 2147483647 w 3787"/>
                <a:gd name="T19" fmla="*/ 2147483647 h 3860"/>
                <a:gd name="T20" fmla="*/ 2147483647 w 3787"/>
                <a:gd name="T21" fmla="*/ 2147483647 h 3860"/>
                <a:gd name="T22" fmla="*/ 2147483647 w 3787"/>
                <a:gd name="T23" fmla="*/ 2147483647 h 3860"/>
                <a:gd name="T24" fmla="*/ 2147483647 w 3787"/>
                <a:gd name="T25" fmla="*/ 0 h 3860"/>
                <a:gd name="T26" fmla="*/ 2147483647 w 3787"/>
                <a:gd name="T27" fmla="*/ 2147483647 h 3860"/>
                <a:gd name="T28" fmla="*/ 2147483647 w 3787"/>
                <a:gd name="T29" fmla="*/ 2147483647 h 3860"/>
                <a:gd name="T30" fmla="*/ 2147483647 w 3787"/>
                <a:gd name="T31" fmla="*/ 2147483647 h 3860"/>
                <a:gd name="T32" fmla="*/ 2147483647 w 3787"/>
                <a:gd name="T33" fmla="*/ 2147483647 h 3860"/>
                <a:gd name="T34" fmla="*/ 2147483647 w 3787"/>
                <a:gd name="T35" fmla="*/ 2147483647 h 3860"/>
                <a:gd name="T36" fmla="*/ 2147483647 w 3787"/>
                <a:gd name="T37" fmla="*/ 2147483647 h 3860"/>
                <a:gd name="T38" fmla="*/ 2147483647 w 3787"/>
                <a:gd name="T39" fmla="*/ 2147483647 h 3860"/>
                <a:gd name="T40" fmla="*/ 2147483647 w 3787"/>
                <a:gd name="T41" fmla="*/ 2147483647 h 3860"/>
                <a:gd name="T42" fmla="*/ 2147483647 w 3787"/>
                <a:gd name="T43" fmla="*/ 2147483647 h 3860"/>
                <a:gd name="T44" fmla="*/ 2147483647 w 3787"/>
                <a:gd name="T45" fmla="*/ 2147483647 h 3860"/>
                <a:gd name="T46" fmla="*/ 2147483647 w 3787"/>
                <a:gd name="T47" fmla="*/ 2147483647 h 3860"/>
                <a:gd name="T48" fmla="*/ 2147483647 w 3787"/>
                <a:gd name="T49" fmla="*/ 2147483647 h 3860"/>
                <a:gd name="T50" fmla="*/ 2147483647 w 3787"/>
                <a:gd name="T51" fmla="*/ 2147483647 h 3860"/>
                <a:gd name="T52" fmla="*/ 2147483647 w 3787"/>
                <a:gd name="T53" fmla="*/ 2147483647 h 3860"/>
                <a:gd name="T54" fmla="*/ 2147483647 w 3787"/>
                <a:gd name="T55" fmla="*/ 2147483647 h 3860"/>
                <a:gd name="T56" fmla="*/ 2147483647 w 3787"/>
                <a:gd name="T57" fmla="*/ 2147483647 h 3860"/>
                <a:gd name="T58" fmla="*/ 2147483647 w 3787"/>
                <a:gd name="T59" fmla="*/ 2147483647 h 3860"/>
                <a:gd name="T60" fmla="*/ 2147483647 w 3787"/>
                <a:gd name="T61" fmla="*/ 2147483647 h 3860"/>
                <a:gd name="T62" fmla="*/ 2147483647 w 3787"/>
                <a:gd name="T63" fmla="*/ 2147483647 h 3860"/>
                <a:gd name="T64" fmla="*/ 2147483647 w 3787"/>
                <a:gd name="T65" fmla="*/ 2147483647 h 3860"/>
                <a:gd name="T66" fmla="*/ 2147483647 w 3787"/>
                <a:gd name="T67" fmla="*/ 2147483647 h 3860"/>
                <a:gd name="T68" fmla="*/ 2147483647 w 3787"/>
                <a:gd name="T69" fmla="*/ 2147483647 h 3860"/>
                <a:gd name="T70" fmla="*/ 2147483647 w 3787"/>
                <a:gd name="T71" fmla="*/ 2147483647 h 3860"/>
                <a:gd name="T72" fmla="*/ 2147483647 w 3787"/>
                <a:gd name="T73" fmla="*/ 2147483647 h 3860"/>
                <a:gd name="T74" fmla="*/ 2147483647 w 3787"/>
                <a:gd name="T75" fmla="*/ 2147483647 h 3860"/>
                <a:gd name="T76" fmla="*/ 2147483647 w 3787"/>
                <a:gd name="T77" fmla="*/ 2147483647 h 3860"/>
                <a:gd name="T78" fmla="*/ 2147483647 w 3787"/>
                <a:gd name="T79" fmla="*/ 2147483647 h 3860"/>
                <a:gd name="T80" fmla="*/ 2147483647 w 3787"/>
                <a:gd name="T81" fmla="*/ 2147483647 h 3860"/>
                <a:gd name="T82" fmla="*/ 2147483647 w 3787"/>
                <a:gd name="T83" fmla="*/ 2147483647 h 3860"/>
                <a:gd name="T84" fmla="*/ 2147483647 w 3787"/>
                <a:gd name="T85" fmla="*/ 2147483647 h 3860"/>
                <a:gd name="T86" fmla="*/ 2147483647 w 3787"/>
                <a:gd name="T87" fmla="*/ 2147483647 h 3860"/>
                <a:gd name="T88" fmla="*/ 2147483647 w 3787"/>
                <a:gd name="T89" fmla="*/ 2147483647 h 3860"/>
                <a:gd name="T90" fmla="*/ 2147483647 w 3787"/>
                <a:gd name="T91" fmla="*/ 2147483647 h 3860"/>
                <a:gd name="T92" fmla="*/ 2147483647 w 3787"/>
                <a:gd name="T93" fmla="*/ 2147483647 h 3860"/>
                <a:gd name="T94" fmla="*/ 2147483647 w 3787"/>
                <a:gd name="T95" fmla="*/ 2147483647 h 3860"/>
                <a:gd name="T96" fmla="*/ 2147483647 w 3787"/>
                <a:gd name="T97" fmla="*/ 2147483647 h 3860"/>
                <a:gd name="T98" fmla="*/ 2147483647 w 3787"/>
                <a:gd name="T99" fmla="*/ 2147483647 h 3860"/>
                <a:gd name="T100" fmla="*/ 2147483647 w 3787"/>
                <a:gd name="T101" fmla="*/ 2147483647 h 3860"/>
                <a:gd name="T102" fmla="*/ 2147483647 w 3787"/>
                <a:gd name="T103" fmla="*/ 2147483647 h 3860"/>
                <a:gd name="T104" fmla="*/ 2147483647 w 3787"/>
                <a:gd name="T105" fmla="*/ 2147483647 h 3860"/>
                <a:gd name="T106" fmla="*/ 2147483647 w 3787"/>
                <a:gd name="T107" fmla="*/ 2147483647 h 3860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3787" h="3860">
                  <a:moveTo>
                    <a:pt x="197" y="2779"/>
                  </a:moveTo>
                  <a:lnTo>
                    <a:pt x="197" y="2779"/>
                  </a:lnTo>
                  <a:lnTo>
                    <a:pt x="175" y="2733"/>
                  </a:lnTo>
                  <a:lnTo>
                    <a:pt x="155" y="2689"/>
                  </a:lnTo>
                  <a:lnTo>
                    <a:pt x="136" y="2643"/>
                  </a:lnTo>
                  <a:lnTo>
                    <a:pt x="118" y="2597"/>
                  </a:lnTo>
                  <a:lnTo>
                    <a:pt x="101" y="2551"/>
                  </a:lnTo>
                  <a:lnTo>
                    <a:pt x="87" y="2505"/>
                  </a:lnTo>
                  <a:lnTo>
                    <a:pt x="74" y="2459"/>
                  </a:lnTo>
                  <a:lnTo>
                    <a:pt x="61" y="2413"/>
                  </a:lnTo>
                  <a:lnTo>
                    <a:pt x="50" y="2365"/>
                  </a:lnTo>
                  <a:lnTo>
                    <a:pt x="39" y="2319"/>
                  </a:lnTo>
                  <a:lnTo>
                    <a:pt x="29" y="2273"/>
                  </a:lnTo>
                  <a:lnTo>
                    <a:pt x="22" y="2225"/>
                  </a:lnTo>
                  <a:lnTo>
                    <a:pt x="15" y="2179"/>
                  </a:lnTo>
                  <a:lnTo>
                    <a:pt x="9" y="2131"/>
                  </a:lnTo>
                  <a:lnTo>
                    <a:pt x="6" y="2085"/>
                  </a:lnTo>
                  <a:lnTo>
                    <a:pt x="2" y="2037"/>
                  </a:lnTo>
                  <a:lnTo>
                    <a:pt x="0" y="1991"/>
                  </a:lnTo>
                  <a:lnTo>
                    <a:pt x="0" y="1943"/>
                  </a:lnTo>
                  <a:lnTo>
                    <a:pt x="0" y="1897"/>
                  </a:lnTo>
                  <a:lnTo>
                    <a:pt x="2" y="1851"/>
                  </a:lnTo>
                  <a:lnTo>
                    <a:pt x="4" y="1803"/>
                  </a:lnTo>
                  <a:lnTo>
                    <a:pt x="7" y="1757"/>
                  </a:lnTo>
                  <a:lnTo>
                    <a:pt x="13" y="1711"/>
                  </a:lnTo>
                  <a:lnTo>
                    <a:pt x="18" y="1665"/>
                  </a:lnTo>
                  <a:lnTo>
                    <a:pt x="26" y="1619"/>
                  </a:lnTo>
                  <a:lnTo>
                    <a:pt x="33" y="1573"/>
                  </a:lnTo>
                  <a:lnTo>
                    <a:pt x="42" y="1527"/>
                  </a:lnTo>
                  <a:lnTo>
                    <a:pt x="52" y="1482"/>
                  </a:lnTo>
                  <a:lnTo>
                    <a:pt x="64" y="1436"/>
                  </a:lnTo>
                  <a:lnTo>
                    <a:pt x="75" y="1392"/>
                  </a:lnTo>
                  <a:lnTo>
                    <a:pt x="105" y="1304"/>
                  </a:lnTo>
                  <a:lnTo>
                    <a:pt x="136" y="1217"/>
                  </a:lnTo>
                  <a:lnTo>
                    <a:pt x="155" y="1175"/>
                  </a:lnTo>
                  <a:lnTo>
                    <a:pt x="173" y="1133"/>
                  </a:lnTo>
                  <a:lnTo>
                    <a:pt x="191" y="1090"/>
                  </a:lnTo>
                  <a:lnTo>
                    <a:pt x="214" y="1048"/>
                  </a:lnTo>
                  <a:lnTo>
                    <a:pt x="234" y="1007"/>
                  </a:lnTo>
                  <a:lnTo>
                    <a:pt x="258" y="967"/>
                  </a:lnTo>
                  <a:lnTo>
                    <a:pt x="280" y="926"/>
                  </a:lnTo>
                  <a:lnTo>
                    <a:pt x="306" y="888"/>
                  </a:lnTo>
                  <a:lnTo>
                    <a:pt x="331" y="849"/>
                  </a:lnTo>
                  <a:lnTo>
                    <a:pt x="357" y="810"/>
                  </a:lnTo>
                  <a:lnTo>
                    <a:pt x="385" y="772"/>
                  </a:lnTo>
                  <a:lnTo>
                    <a:pt x="414" y="735"/>
                  </a:lnTo>
                  <a:lnTo>
                    <a:pt x="444" y="698"/>
                  </a:lnTo>
                  <a:lnTo>
                    <a:pt x="473" y="663"/>
                  </a:lnTo>
                  <a:lnTo>
                    <a:pt x="504" y="628"/>
                  </a:lnTo>
                  <a:lnTo>
                    <a:pt x="538" y="593"/>
                  </a:lnTo>
                  <a:lnTo>
                    <a:pt x="571" y="560"/>
                  </a:lnTo>
                  <a:lnTo>
                    <a:pt x="604" y="527"/>
                  </a:lnTo>
                  <a:lnTo>
                    <a:pt x="639" y="494"/>
                  </a:lnTo>
                  <a:lnTo>
                    <a:pt x="674" y="462"/>
                  </a:lnTo>
                  <a:lnTo>
                    <a:pt x="711" y="433"/>
                  </a:lnTo>
                  <a:lnTo>
                    <a:pt x="749" y="403"/>
                  </a:lnTo>
                  <a:lnTo>
                    <a:pt x="788" y="374"/>
                  </a:lnTo>
                  <a:lnTo>
                    <a:pt x="827" y="346"/>
                  </a:lnTo>
                  <a:lnTo>
                    <a:pt x="867" y="319"/>
                  </a:lnTo>
                  <a:lnTo>
                    <a:pt x="908" y="293"/>
                  </a:lnTo>
                  <a:lnTo>
                    <a:pt x="950" y="267"/>
                  </a:lnTo>
                  <a:lnTo>
                    <a:pt x="992" y="243"/>
                  </a:lnTo>
                  <a:lnTo>
                    <a:pt x="1036" y="219"/>
                  </a:lnTo>
                  <a:lnTo>
                    <a:pt x="1081" y="197"/>
                  </a:lnTo>
                  <a:lnTo>
                    <a:pt x="1139" y="169"/>
                  </a:lnTo>
                  <a:lnTo>
                    <a:pt x="1200" y="144"/>
                  </a:lnTo>
                  <a:lnTo>
                    <a:pt x="1259" y="120"/>
                  </a:lnTo>
                  <a:lnTo>
                    <a:pt x="1320" y="99"/>
                  </a:lnTo>
                  <a:lnTo>
                    <a:pt x="1381" y="79"/>
                  </a:lnTo>
                  <a:lnTo>
                    <a:pt x="1441" y="63"/>
                  </a:lnTo>
                  <a:lnTo>
                    <a:pt x="1502" y="48"/>
                  </a:lnTo>
                  <a:lnTo>
                    <a:pt x="1563" y="35"/>
                  </a:lnTo>
                  <a:lnTo>
                    <a:pt x="1624" y="24"/>
                  </a:lnTo>
                  <a:lnTo>
                    <a:pt x="1686" y="15"/>
                  </a:lnTo>
                  <a:lnTo>
                    <a:pt x="1747" y="9"/>
                  </a:lnTo>
                  <a:lnTo>
                    <a:pt x="1810" y="4"/>
                  </a:lnTo>
                  <a:lnTo>
                    <a:pt x="1870" y="0"/>
                  </a:lnTo>
                  <a:lnTo>
                    <a:pt x="1931" y="0"/>
                  </a:lnTo>
                  <a:lnTo>
                    <a:pt x="1992" y="2"/>
                  </a:lnTo>
                  <a:lnTo>
                    <a:pt x="2054" y="4"/>
                  </a:lnTo>
                  <a:lnTo>
                    <a:pt x="2132" y="11"/>
                  </a:lnTo>
                  <a:lnTo>
                    <a:pt x="2213" y="22"/>
                  </a:lnTo>
                  <a:lnTo>
                    <a:pt x="2296" y="39"/>
                  </a:lnTo>
                  <a:lnTo>
                    <a:pt x="2377" y="57"/>
                  </a:lnTo>
                  <a:lnTo>
                    <a:pt x="2386" y="59"/>
                  </a:lnTo>
                  <a:lnTo>
                    <a:pt x="2391" y="63"/>
                  </a:lnTo>
                  <a:lnTo>
                    <a:pt x="2397" y="68"/>
                  </a:lnTo>
                  <a:lnTo>
                    <a:pt x="2397" y="72"/>
                  </a:lnTo>
                  <a:lnTo>
                    <a:pt x="2397" y="76"/>
                  </a:lnTo>
                  <a:lnTo>
                    <a:pt x="2391" y="77"/>
                  </a:lnTo>
                  <a:lnTo>
                    <a:pt x="2384" y="79"/>
                  </a:lnTo>
                  <a:lnTo>
                    <a:pt x="2375" y="79"/>
                  </a:lnTo>
                  <a:lnTo>
                    <a:pt x="2292" y="66"/>
                  </a:lnTo>
                  <a:lnTo>
                    <a:pt x="2209" y="57"/>
                  </a:lnTo>
                  <a:lnTo>
                    <a:pt x="2128" y="50"/>
                  </a:lnTo>
                  <a:lnTo>
                    <a:pt x="2089" y="50"/>
                  </a:lnTo>
                  <a:lnTo>
                    <a:pt x="2053" y="50"/>
                  </a:lnTo>
                  <a:lnTo>
                    <a:pt x="2005" y="50"/>
                  </a:lnTo>
                  <a:lnTo>
                    <a:pt x="1957" y="53"/>
                  </a:lnTo>
                  <a:lnTo>
                    <a:pt x="1909" y="57"/>
                  </a:lnTo>
                  <a:lnTo>
                    <a:pt x="1859" y="63"/>
                  </a:lnTo>
                  <a:lnTo>
                    <a:pt x="1811" y="68"/>
                  </a:lnTo>
                  <a:lnTo>
                    <a:pt x="1764" y="77"/>
                  </a:lnTo>
                  <a:lnTo>
                    <a:pt x="1716" y="87"/>
                  </a:lnTo>
                  <a:lnTo>
                    <a:pt x="1668" y="98"/>
                  </a:lnTo>
                  <a:lnTo>
                    <a:pt x="1618" y="109"/>
                  </a:lnTo>
                  <a:lnTo>
                    <a:pt x="1570" y="123"/>
                  </a:lnTo>
                  <a:lnTo>
                    <a:pt x="1524" y="138"/>
                  </a:lnTo>
                  <a:lnTo>
                    <a:pt x="1476" y="153"/>
                  </a:lnTo>
                  <a:lnTo>
                    <a:pt x="1428" y="171"/>
                  </a:lnTo>
                  <a:lnTo>
                    <a:pt x="1382" y="190"/>
                  </a:lnTo>
                  <a:lnTo>
                    <a:pt x="1335" y="212"/>
                  </a:lnTo>
                  <a:lnTo>
                    <a:pt x="1289" y="232"/>
                  </a:lnTo>
                  <a:lnTo>
                    <a:pt x="1246" y="254"/>
                  </a:lnTo>
                  <a:lnTo>
                    <a:pt x="1206" y="276"/>
                  </a:lnTo>
                  <a:lnTo>
                    <a:pt x="1165" y="298"/>
                  </a:lnTo>
                  <a:lnTo>
                    <a:pt x="1127" y="322"/>
                  </a:lnTo>
                  <a:lnTo>
                    <a:pt x="1088" y="346"/>
                  </a:lnTo>
                  <a:lnTo>
                    <a:pt x="1049" y="372"/>
                  </a:lnTo>
                  <a:lnTo>
                    <a:pt x="1012" y="400"/>
                  </a:lnTo>
                  <a:lnTo>
                    <a:pt x="976" y="425"/>
                  </a:lnTo>
                  <a:lnTo>
                    <a:pt x="906" y="483"/>
                  </a:lnTo>
                  <a:lnTo>
                    <a:pt x="838" y="541"/>
                  </a:lnTo>
                  <a:lnTo>
                    <a:pt x="773" y="604"/>
                  </a:lnTo>
                  <a:lnTo>
                    <a:pt x="712" y="670"/>
                  </a:lnTo>
                  <a:lnTo>
                    <a:pt x="655" y="738"/>
                  </a:lnTo>
                  <a:lnTo>
                    <a:pt x="600" y="808"/>
                  </a:lnTo>
                  <a:lnTo>
                    <a:pt x="550" y="880"/>
                  </a:lnTo>
                  <a:lnTo>
                    <a:pt x="503" y="956"/>
                  </a:lnTo>
                  <a:lnTo>
                    <a:pt x="458" y="1031"/>
                  </a:lnTo>
                  <a:lnTo>
                    <a:pt x="420" y="1110"/>
                  </a:lnTo>
                  <a:lnTo>
                    <a:pt x="383" y="1190"/>
                  </a:lnTo>
                  <a:lnTo>
                    <a:pt x="352" y="1271"/>
                  </a:lnTo>
                  <a:lnTo>
                    <a:pt x="322" y="1354"/>
                  </a:lnTo>
                  <a:lnTo>
                    <a:pt x="298" y="1438"/>
                  </a:lnTo>
                  <a:lnTo>
                    <a:pt x="278" y="1523"/>
                  </a:lnTo>
                  <a:lnTo>
                    <a:pt x="261" y="1610"/>
                  </a:lnTo>
                  <a:lnTo>
                    <a:pt x="250" y="1696"/>
                  </a:lnTo>
                  <a:lnTo>
                    <a:pt x="243" y="1783"/>
                  </a:lnTo>
                  <a:lnTo>
                    <a:pt x="239" y="1871"/>
                  </a:lnTo>
                  <a:lnTo>
                    <a:pt x="239" y="1915"/>
                  </a:lnTo>
                  <a:lnTo>
                    <a:pt x="239" y="1959"/>
                  </a:lnTo>
                  <a:lnTo>
                    <a:pt x="241" y="2002"/>
                  </a:lnTo>
                  <a:lnTo>
                    <a:pt x="245" y="2046"/>
                  </a:lnTo>
                  <a:lnTo>
                    <a:pt x="250" y="2090"/>
                  </a:lnTo>
                  <a:lnTo>
                    <a:pt x="256" y="2134"/>
                  </a:lnTo>
                  <a:lnTo>
                    <a:pt x="261" y="2179"/>
                  </a:lnTo>
                  <a:lnTo>
                    <a:pt x="269" y="2223"/>
                  </a:lnTo>
                  <a:lnTo>
                    <a:pt x="278" y="2267"/>
                  </a:lnTo>
                  <a:lnTo>
                    <a:pt x="289" y="2309"/>
                  </a:lnTo>
                  <a:lnTo>
                    <a:pt x="300" y="2354"/>
                  </a:lnTo>
                  <a:lnTo>
                    <a:pt x="313" y="2396"/>
                  </a:lnTo>
                  <a:lnTo>
                    <a:pt x="326" y="2440"/>
                  </a:lnTo>
                  <a:lnTo>
                    <a:pt x="342" y="2482"/>
                  </a:lnTo>
                  <a:lnTo>
                    <a:pt x="357" y="2527"/>
                  </a:lnTo>
                  <a:lnTo>
                    <a:pt x="376" y="2569"/>
                  </a:lnTo>
                  <a:lnTo>
                    <a:pt x="394" y="2611"/>
                  </a:lnTo>
                  <a:lnTo>
                    <a:pt x="414" y="2654"/>
                  </a:lnTo>
                  <a:lnTo>
                    <a:pt x="434" y="2694"/>
                  </a:lnTo>
                  <a:lnTo>
                    <a:pt x="457" y="2735"/>
                  </a:lnTo>
                  <a:lnTo>
                    <a:pt x="480" y="2775"/>
                  </a:lnTo>
                  <a:lnTo>
                    <a:pt x="504" y="2814"/>
                  </a:lnTo>
                  <a:lnTo>
                    <a:pt x="528" y="2853"/>
                  </a:lnTo>
                  <a:lnTo>
                    <a:pt x="554" y="2891"/>
                  </a:lnTo>
                  <a:lnTo>
                    <a:pt x="582" y="2928"/>
                  </a:lnTo>
                  <a:lnTo>
                    <a:pt x="609" y="2963"/>
                  </a:lnTo>
                  <a:lnTo>
                    <a:pt x="637" y="2998"/>
                  </a:lnTo>
                  <a:lnTo>
                    <a:pt x="666" y="3033"/>
                  </a:lnTo>
                  <a:lnTo>
                    <a:pt x="696" y="3066"/>
                  </a:lnTo>
                  <a:lnTo>
                    <a:pt x="727" y="3099"/>
                  </a:lnTo>
                  <a:lnTo>
                    <a:pt x="758" y="3131"/>
                  </a:lnTo>
                  <a:lnTo>
                    <a:pt x="792" y="3162"/>
                  </a:lnTo>
                  <a:lnTo>
                    <a:pt x="823" y="3191"/>
                  </a:lnTo>
                  <a:lnTo>
                    <a:pt x="858" y="3221"/>
                  </a:lnTo>
                  <a:lnTo>
                    <a:pt x="926" y="3278"/>
                  </a:lnTo>
                  <a:lnTo>
                    <a:pt x="998" y="3330"/>
                  </a:lnTo>
                  <a:lnTo>
                    <a:pt x="1073" y="3378"/>
                  </a:lnTo>
                  <a:lnTo>
                    <a:pt x="1149" y="3424"/>
                  </a:lnTo>
                  <a:lnTo>
                    <a:pt x="1228" y="3464"/>
                  </a:lnTo>
                  <a:lnTo>
                    <a:pt x="1309" y="3503"/>
                  </a:lnTo>
                  <a:lnTo>
                    <a:pt x="1390" y="3536"/>
                  </a:lnTo>
                  <a:lnTo>
                    <a:pt x="1473" y="3565"/>
                  </a:lnTo>
                  <a:lnTo>
                    <a:pt x="1557" y="3591"/>
                  </a:lnTo>
                  <a:lnTo>
                    <a:pt x="1644" y="3613"/>
                  </a:lnTo>
                  <a:lnTo>
                    <a:pt x="1730" y="3632"/>
                  </a:lnTo>
                  <a:lnTo>
                    <a:pt x="1819" y="3646"/>
                  </a:lnTo>
                  <a:lnTo>
                    <a:pt x="1907" y="3656"/>
                  </a:lnTo>
                  <a:lnTo>
                    <a:pt x="1995" y="3661"/>
                  </a:lnTo>
                  <a:lnTo>
                    <a:pt x="2086" y="3663"/>
                  </a:lnTo>
                  <a:lnTo>
                    <a:pt x="2174" y="3659"/>
                  </a:lnTo>
                  <a:lnTo>
                    <a:pt x="2264" y="3652"/>
                  </a:lnTo>
                  <a:lnTo>
                    <a:pt x="2354" y="3641"/>
                  </a:lnTo>
                  <a:lnTo>
                    <a:pt x="2399" y="3633"/>
                  </a:lnTo>
                  <a:lnTo>
                    <a:pt x="2443" y="3626"/>
                  </a:lnTo>
                  <a:lnTo>
                    <a:pt x="2487" y="3615"/>
                  </a:lnTo>
                  <a:lnTo>
                    <a:pt x="2531" y="3604"/>
                  </a:lnTo>
                  <a:lnTo>
                    <a:pt x="2575" y="3593"/>
                  </a:lnTo>
                  <a:lnTo>
                    <a:pt x="2618" y="3580"/>
                  </a:lnTo>
                  <a:lnTo>
                    <a:pt x="2662" y="3565"/>
                  </a:lnTo>
                  <a:lnTo>
                    <a:pt x="2706" y="3551"/>
                  </a:lnTo>
                  <a:lnTo>
                    <a:pt x="2748" y="3534"/>
                  </a:lnTo>
                  <a:lnTo>
                    <a:pt x="2791" y="3516"/>
                  </a:lnTo>
                  <a:lnTo>
                    <a:pt x="2833" y="3497"/>
                  </a:lnTo>
                  <a:lnTo>
                    <a:pt x="2875" y="3477"/>
                  </a:lnTo>
                  <a:lnTo>
                    <a:pt x="2945" y="3442"/>
                  </a:lnTo>
                  <a:lnTo>
                    <a:pt x="3012" y="3403"/>
                  </a:lnTo>
                  <a:lnTo>
                    <a:pt x="3078" y="3363"/>
                  </a:lnTo>
                  <a:lnTo>
                    <a:pt x="3140" y="3319"/>
                  </a:lnTo>
                  <a:lnTo>
                    <a:pt x="3201" y="3274"/>
                  </a:lnTo>
                  <a:lnTo>
                    <a:pt x="3258" y="3226"/>
                  </a:lnTo>
                  <a:lnTo>
                    <a:pt x="3314" y="3175"/>
                  </a:lnTo>
                  <a:lnTo>
                    <a:pt x="3367" y="3123"/>
                  </a:lnTo>
                  <a:lnTo>
                    <a:pt x="3417" y="3070"/>
                  </a:lnTo>
                  <a:lnTo>
                    <a:pt x="3464" y="3013"/>
                  </a:lnTo>
                  <a:lnTo>
                    <a:pt x="3510" y="2956"/>
                  </a:lnTo>
                  <a:lnTo>
                    <a:pt x="3553" y="2895"/>
                  </a:lnTo>
                  <a:lnTo>
                    <a:pt x="3593" y="2834"/>
                  </a:lnTo>
                  <a:lnTo>
                    <a:pt x="3630" y="2772"/>
                  </a:lnTo>
                  <a:lnTo>
                    <a:pt x="3665" y="2707"/>
                  </a:lnTo>
                  <a:lnTo>
                    <a:pt x="3696" y="2643"/>
                  </a:lnTo>
                  <a:lnTo>
                    <a:pt x="3713" y="2606"/>
                  </a:lnTo>
                  <a:lnTo>
                    <a:pt x="3728" y="2564"/>
                  </a:lnTo>
                  <a:lnTo>
                    <a:pt x="3757" y="2486"/>
                  </a:lnTo>
                  <a:lnTo>
                    <a:pt x="3768" y="2455"/>
                  </a:lnTo>
                  <a:lnTo>
                    <a:pt x="3777" y="2436"/>
                  </a:lnTo>
                  <a:lnTo>
                    <a:pt x="3781" y="2433"/>
                  </a:lnTo>
                  <a:lnTo>
                    <a:pt x="3783" y="2433"/>
                  </a:lnTo>
                  <a:lnTo>
                    <a:pt x="3785" y="2433"/>
                  </a:lnTo>
                  <a:lnTo>
                    <a:pt x="3787" y="2438"/>
                  </a:lnTo>
                  <a:lnTo>
                    <a:pt x="3787" y="2449"/>
                  </a:lnTo>
                  <a:lnTo>
                    <a:pt x="3785" y="2468"/>
                  </a:lnTo>
                  <a:lnTo>
                    <a:pt x="3777" y="2506"/>
                  </a:lnTo>
                  <a:lnTo>
                    <a:pt x="3770" y="2534"/>
                  </a:lnTo>
                  <a:lnTo>
                    <a:pt x="3759" y="2567"/>
                  </a:lnTo>
                  <a:lnTo>
                    <a:pt x="3746" y="2608"/>
                  </a:lnTo>
                  <a:lnTo>
                    <a:pt x="3728" y="2654"/>
                  </a:lnTo>
                  <a:lnTo>
                    <a:pt x="3693" y="2733"/>
                  </a:lnTo>
                  <a:lnTo>
                    <a:pt x="3654" y="2810"/>
                  </a:lnTo>
                  <a:lnTo>
                    <a:pt x="3614" y="2886"/>
                  </a:lnTo>
                  <a:lnTo>
                    <a:pt x="3568" y="2959"/>
                  </a:lnTo>
                  <a:lnTo>
                    <a:pt x="3520" y="3031"/>
                  </a:lnTo>
                  <a:lnTo>
                    <a:pt x="3468" y="3103"/>
                  </a:lnTo>
                  <a:lnTo>
                    <a:pt x="3413" y="3171"/>
                  </a:lnTo>
                  <a:lnTo>
                    <a:pt x="3354" y="3236"/>
                  </a:lnTo>
                  <a:lnTo>
                    <a:pt x="3291" y="3300"/>
                  </a:lnTo>
                  <a:lnTo>
                    <a:pt x="3227" y="3361"/>
                  </a:lnTo>
                  <a:lnTo>
                    <a:pt x="3159" y="3418"/>
                  </a:lnTo>
                  <a:lnTo>
                    <a:pt x="3089" y="3473"/>
                  </a:lnTo>
                  <a:lnTo>
                    <a:pt x="3015" y="3527"/>
                  </a:lnTo>
                  <a:lnTo>
                    <a:pt x="2938" y="3576"/>
                  </a:lnTo>
                  <a:lnTo>
                    <a:pt x="2859" y="3621"/>
                  </a:lnTo>
                  <a:lnTo>
                    <a:pt x="2778" y="3665"/>
                  </a:lnTo>
                  <a:lnTo>
                    <a:pt x="2732" y="3685"/>
                  </a:lnTo>
                  <a:lnTo>
                    <a:pt x="2688" y="3705"/>
                  </a:lnTo>
                  <a:lnTo>
                    <a:pt x="2642" y="3724"/>
                  </a:lnTo>
                  <a:lnTo>
                    <a:pt x="2596" y="3742"/>
                  </a:lnTo>
                  <a:lnTo>
                    <a:pt x="2550" y="3759"/>
                  </a:lnTo>
                  <a:lnTo>
                    <a:pt x="2504" y="3773"/>
                  </a:lnTo>
                  <a:lnTo>
                    <a:pt x="2458" y="3786"/>
                  </a:lnTo>
                  <a:lnTo>
                    <a:pt x="2412" y="3799"/>
                  </a:lnTo>
                  <a:lnTo>
                    <a:pt x="2364" y="3810"/>
                  </a:lnTo>
                  <a:lnTo>
                    <a:pt x="2318" y="3821"/>
                  </a:lnTo>
                  <a:lnTo>
                    <a:pt x="2270" y="3831"/>
                  </a:lnTo>
                  <a:lnTo>
                    <a:pt x="2224" y="3838"/>
                  </a:lnTo>
                  <a:lnTo>
                    <a:pt x="2176" y="3845"/>
                  </a:lnTo>
                  <a:lnTo>
                    <a:pt x="2130" y="3851"/>
                  </a:lnTo>
                  <a:lnTo>
                    <a:pt x="2082" y="3854"/>
                  </a:lnTo>
                  <a:lnTo>
                    <a:pt x="2036" y="3858"/>
                  </a:lnTo>
                  <a:lnTo>
                    <a:pt x="1988" y="3860"/>
                  </a:lnTo>
                  <a:lnTo>
                    <a:pt x="1942" y="3860"/>
                  </a:lnTo>
                  <a:lnTo>
                    <a:pt x="1896" y="3860"/>
                  </a:lnTo>
                  <a:lnTo>
                    <a:pt x="1848" y="3858"/>
                  </a:lnTo>
                  <a:lnTo>
                    <a:pt x="1802" y="3856"/>
                  </a:lnTo>
                  <a:lnTo>
                    <a:pt x="1756" y="3853"/>
                  </a:lnTo>
                  <a:lnTo>
                    <a:pt x="1710" y="3847"/>
                  </a:lnTo>
                  <a:lnTo>
                    <a:pt x="1664" y="3842"/>
                  </a:lnTo>
                  <a:lnTo>
                    <a:pt x="1618" y="3834"/>
                  </a:lnTo>
                  <a:lnTo>
                    <a:pt x="1572" y="3827"/>
                  </a:lnTo>
                  <a:lnTo>
                    <a:pt x="1526" y="3818"/>
                  </a:lnTo>
                  <a:lnTo>
                    <a:pt x="1482" y="3808"/>
                  </a:lnTo>
                  <a:lnTo>
                    <a:pt x="1436" y="3796"/>
                  </a:lnTo>
                  <a:lnTo>
                    <a:pt x="1392" y="3784"/>
                  </a:lnTo>
                  <a:lnTo>
                    <a:pt x="1303" y="3755"/>
                  </a:lnTo>
                  <a:lnTo>
                    <a:pt x="1217" y="3724"/>
                  </a:lnTo>
                  <a:lnTo>
                    <a:pt x="1174" y="3705"/>
                  </a:lnTo>
                  <a:lnTo>
                    <a:pt x="1132" y="3687"/>
                  </a:lnTo>
                  <a:lnTo>
                    <a:pt x="1090" y="3668"/>
                  </a:lnTo>
                  <a:lnTo>
                    <a:pt x="1047" y="3646"/>
                  </a:lnTo>
                  <a:lnTo>
                    <a:pt x="1007" y="3626"/>
                  </a:lnTo>
                  <a:lnTo>
                    <a:pt x="966" y="3602"/>
                  </a:lnTo>
                  <a:lnTo>
                    <a:pt x="926" y="3580"/>
                  </a:lnTo>
                  <a:lnTo>
                    <a:pt x="887" y="3554"/>
                  </a:lnTo>
                  <a:lnTo>
                    <a:pt x="849" y="3529"/>
                  </a:lnTo>
                  <a:lnTo>
                    <a:pt x="810" y="3503"/>
                  </a:lnTo>
                  <a:lnTo>
                    <a:pt x="771" y="3475"/>
                  </a:lnTo>
                  <a:lnTo>
                    <a:pt x="734" y="3446"/>
                  </a:lnTo>
                  <a:lnTo>
                    <a:pt x="698" y="3416"/>
                  </a:lnTo>
                  <a:lnTo>
                    <a:pt x="663" y="3387"/>
                  </a:lnTo>
                  <a:lnTo>
                    <a:pt x="628" y="3355"/>
                  </a:lnTo>
                  <a:lnTo>
                    <a:pt x="593" y="3322"/>
                  </a:lnTo>
                  <a:lnTo>
                    <a:pt x="560" y="3289"/>
                  </a:lnTo>
                  <a:lnTo>
                    <a:pt x="526" y="3256"/>
                  </a:lnTo>
                  <a:lnTo>
                    <a:pt x="493" y="3221"/>
                  </a:lnTo>
                  <a:lnTo>
                    <a:pt x="462" y="3186"/>
                  </a:lnTo>
                  <a:lnTo>
                    <a:pt x="433" y="3149"/>
                  </a:lnTo>
                  <a:lnTo>
                    <a:pt x="403" y="3110"/>
                  </a:lnTo>
                  <a:lnTo>
                    <a:pt x="374" y="3072"/>
                  </a:lnTo>
                  <a:lnTo>
                    <a:pt x="346" y="3033"/>
                  </a:lnTo>
                  <a:lnTo>
                    <a:pt x="318" y="2993"/>
                  </a:lnTo>
                  <a:lnTo>
                    <a:pt x="293" y="2952"/>
                  </a:lnTo>
                  <a:lnTo>
                    <a:pt x="267" y="2910"/>
                  </a:lnTo>
                  <a:lnTo>
                    <a:pt x="243" y="2867"/>
                  </a:lnTo>
                  <a:lnTo>
                    <a:pt x="219" y="2823"/>
                  </a:lnTo>
                  <a:lnTo>
                    <a:pt x="197" y="2779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" name="Freeform 7"/>
            <p:cNvSpPr>
              <a:spLocks noEditPoints="1"/>
            </p:cNvSpPr>
            <p:nvPr/>
          </p:nvSpPr>
          <p:spPr bwMode="blackGray">
            <a:xfrm>
              <a:off x="7656437" y="356378"/>
              <a:ext cx="144148" cy="186307"/>
            </a:xfrm>
            <a:custGeom>
              <a:avLst/>
              <a:gdLst>
                <a:gd name="T0" fmla="*/ 2147483647 w 1112"/>
                <a:gd name="T1" fmla="*/ 2147483647 h 1437"/>
                <a:gd name="T2" fmla="*/ 0 w 1112"/>
                <a:gd name="T3" fmla="*/ 2147483647 h 1437"/>
                <a:gd name="T4" fmla="*/ 2147483647 w 1112"/>
                <a:gd name="T5" fmla="*/ 2147483647 h 1437"/>
                <a:gd name="T6" fmla="*/ 2147483647 w 1112"/>
                <a:gd name="T7" fmla="*/ 2147483647 h 1437"/>
                <a:gd name="T8" fmla="*/ 2147483647 w 1112"/>
                <a:gd name="T9" fmla="*/ 2147483647 h 1437"/>
                <a:gd name="T10" fmla="*/ 2147483647 w 1112"/>
                <a:gd name="T11" fmla="*/ 2147483647 h 1437"/>
                <a:gd name="T12" fmla="*/ 2147483647 w 1112"/>
                <a:gd name="T13" fmla="*/ 2147483647 h 1437"/>
                <a:gd name="T14" fmla="*/ 2147483647 w 1112"/>
                <a:gd name="T15" fmla="*/ 2147483647 h 1437"/>
                <a:gd name="T16" fmla="*/ 2147483647 w 1112"/>
                <a:gd name="T17" fmla="*/ 2147483647 h 1437"/>
                <a:gd name="T18" fmla="*/ 2147483647 w 1112"/>
                <a:gd name="T19" fmla="*/ 0 h 1437"/>
                <a:gd name="T20" fmla="*/ 2147483647 w 1112"/>
                <a:gd name="T21" fmla="*/ 2147483647 h 1437"/>
                <a:gd name="T22" fmla="*/ 2147483647 w 1112"/>
                <a:gd name="T23" fmla="*/ 2147483647 h 1437"/>
                <a:gd name="T24" fmla="*/ 2147483647 w 1112"/>
                <a:gd name="T25" fmla="*/ 2147483647 h 1437"/>
                <a:gd name="T26" fmla="*/ 2147483647 w 1112"/>
                <a:gd name="T27" fmla="*/ 2147483647 h 1437"/>
                <a:gd name="T28" fmla="*/ 2147483647 w 1112"/>
                <a:gd name="T29" fmla="*/ 2147483647 h 1437"/>
                <a:gd name="T30" fmla="*/ 2147483647 w 1112"/>
                <a:gd name="T31" fmla="*/ 2147483647 h 1437"/>
                <a:gd name="T32" fmla="*/ 2147483647 w 1112"/>
                <a:gd name="T33" fmla="*/ 2147483647 h 1437"/>
                <a:gd name="T34" fmla="*/ 2147483647 w 1112"/>
                <a:gd name="T35" fmla="*/ 2147483647 h 1437"/>
                <a:gd name="T36" fmla="*/ 2147483647 w 1112"/>
                <a:gd name="T37" fmla="*/ 2147483647 h 1437"/>
                <a:gd name="T38" fmla="*/ 2147483647 w 1112"/>
                <a:gd name="T39" fmla="*/ 2147483647 h 1437"/>
                <a:gd name="T40" fmla="*/ 2147483647 w 1112"/>
                <a:gd name="T41" fmla="*/ 2147483647 h 1437"/>
                <a:gd name="T42" fmla="*/ 2147483647 w 1112"/>
                <a:gd name="T43" fmla="*/ 2147483647 h 1437"/>
                <a:gd name="T44" fmla="*/ 2147483647 w 1112"/>
                <a:gd name="T45" fmla="*/ 2147483647 h 1437"/>
                <a:gd name="T46" fmla="*/ 2147483647 w 1112"/>
                <a:gd name="T47" fmla="*/ 2147483647 h 1437"/>
                <a:gd name="T48" fmla="*/ 2147483647 w 1112"/>
                <a:gd name="T49" fmla="*/ 2147483647 h 1437"/>
                <a:gd name="T50" fmla="*/ 2147483647 w 1112"/>
                <a:gd name="T51" fmla="*/ 2147483647 h 1437"/>
                <a:gd name="T52" fmla="*/ 2147483647 w 1112"/>
                <a:gd name="T53" fmla="*/ 2147483647 h 1437"/>
                <a:gd name="T54" fmla="*/ 2147483647 w 1112"/>
                <a:gd name="T55" fmla="*/ 2147483647 h 1437"/>
                <a:gd name="T56" fmla="*/ 2147483647 w 1112"/>
                <a:gd name="T57" fmla="*/ 2147483647 h 1437"/>
                <a:gd name="T58" fmla="*/ 2147483647 w 1112"/>
                <a:gd name="T59" fmla="*/ 2147483647 h 1437"/>
                <a:gd name="T60" fmla="*/ 2147483647 w 1112"/>
                <a:gd name="T61" fmla="*/ 2147483647 h 1437"/>
                <a:gd name="T62" fmla="*/ 2147483647 w 1112"/>
                <a:gd name="T63" fmla="*/ 2147483647 h 1437"/>
                <a:gd name="T64" fmla="*/ 2147483647 w 1112"/>
                <a:gd name="T65" fmla="*/ 2147483647 h 1437"/>
                <a:gd name="T66" fmla="*/ 2147483647 w 1112"/>
                <a:gd name="T67" fmla="*/ 2147483647 h 1437"/>
                <a:gd name="T68" fmla="*/ 2147483647 w 1112"/>
                <a:gd name="T69" fmla="*/ 2147483647 h 1437"/>
                <a:gd name="T70" fmla="*/ 2147483647 w 1112"/>
                <a:gd name="T71" fmla="*/ 2147483647 h 1437"/>
                <a:gd name="T72" fmla="*/ 2147483647 w 1112"/>
                <a:gd name="T73" fmla="*/ 2147483647 h 1437"/>
                <a:gd name="T74" fmla="*/ 2147483647 w 1112"/>
                <a:gd name="T75" fmla="*/ 2147483647 h 1437"/>
                <a:gd name="T76" fmla="*/ 2147483647 w 1112"/>
                <a:gd name="T77" fmla="*/ 2147483647 h 1437"/>
                <a:gd name="T78" fmla="*/ 2147483647 w 1112"/>
                <a:gd name="T79" fmla="*/ 2147483647 h 1437"/>
                <a:gd name="T80" fmla="*/ 2147483647 w 1112"/>
                <a:gd name="T81" fmla="*/ 2147483647 h 1437"/>
                <a:gd name="T82" fmla="*/ 2147483647 w 1112"/>
                <a:gd name="T83" fmla="*/ 2147483647 h 1437"/>
                <a:gd name="T84" fmla="*/ 2147483647 w 1112"/>
                <a:gd name="T85" fmla="*/ 2147483647 h 1437"/>
                <a:gd name="T86" fmla="*/ 2147483647 w 1112"/>
                <a:gd name="T87" fmla="*/ 2147483647 h 1437"/>
                <a:gd name="T88" fmla="*/ 2147483647 w 1112"/>
                <a:gd name="T89" fmla="*/ 2147483647 h 1437"/>
                <a:gd name="T90" fmla="*/ 2147483647 w 1112"/>
                <a:gd name="T91" fmla="*/ 2147483647 h 1437"/>
                <a:gd name="T92" fmla="*/ 2147483647 w 1112"/>
                <a:gd name="T93" fmla="*/ 2147483647 h 1437"/>
                <a:gd name="T94" fmla="*/ 2147483647 w 1112"/>
                <a:gd name="T95" fmla="*/ 2147483647 h 1437"/>
                <a:gd name="T96" fmla="*/ 2147483647 w 1112"/>
                <a:gd name="T97" fmla="*/ 2147483647 h 1437"/>
                <a:gd name="T98" fmla="*/ 2147483647 w 1112"/>
                <a:gd name="T99" fmla="*/ 2147483647 h 1437"/>
                <a:gd name="T100" fmla="*/ 2147483647 w 1112"/>
                <a:gd name="T101" fmla="*/ 2147483647 h 1437"/>
                <a:gd name="T102" fmla="*/ 2147483647 w 1112"/>
                <a:gd name="T103" fmla="*/ 2147483647 h 1437"/>
                <a:gd name="T104" fmla="*/ 2147483647 w 1112"/>
                <a:gd name="T105" fmla="*/ 2147483647 h 1437"/>
                <a:gd name="T106" fmla="*/ 2147483647 w 1112"/>
                <a:gd name="T107" fmla="*/ 2147483647 h 1437"/>
                <a:gd name="T108" fmla="*/ 2147483647 w 1112"/>
                <a:gd name="T109" fmla="*/ 2147483647 h 1437"/>
                <a:gd name="T110" fmla="*/ 2147483647 w 1112"/>
                <a:gd name="T111" fmla="*/ 2147483647 h 1437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1112" h="1437">
                  <a:moveTo>
                    <a:pt x="529" y="1437"/>
                  </a:moveTo>
                  <a:lnTo>
                    <a:pt x="529" y="1437"/>
                  </a:lnTo>
                  <a:lnTo>
                    <a:pt x="387" y="1435"/>
                  </a:lnTo>
                  <a:lnTo>
                    <a:pt x="245" y="1431"/>
                  </a:lnTo>
                  <a:lnTo>
                    <a:pt x="133" y="1429"/>
                  </a:lnTo>
                  <a:lnTo>
                    <a:pt x="21" y="1428"/>
                  </a:lnTo>
                  <a:lnTo>
                    <a:pt x="0" y="1428"/>
                  </a:lnTo>
                  <a:lnTo>
                    <a:pt x="9" y="1409"/>
                  </a:lnTo>
                  <a:lnTo>
                    <a:pt x="21" y="1382"/>
                  </a:lnTo>
                  <a:lnTo>
                    <a:pt x="32" y="1350"/>
                  </a:lnTo>
                  <a:lnTo>
                    <a:pt x="43" y="1319"/>
                  </a:lnTo>
                  <a:lnTo>
                    <a:pt x="50" y="1286"/>
                  </a:lnTo>
                  <a:lnTo>
                    <a:pt x="57" y="1251"/>
                  </a:lnTo>
                  <a:lnTo>
                    <a:pt x="63" y="1216"/>
                  </a:lnTo>
                  <a:lnTo>
                    <a:pt x="72" y="1146"/>
                  </a:lnTo>
                  <a:lnTo>
                    <a:pt x="78" y="1074"/>
                  </a:lnTo>
                  <a:lnTo>
                    <a:pt x="79" y="1004"/>
                  </a:lnTo>
                  <a:lnTo>
                    <a:pt x="81" y="871"/>
                  </a:lnTo>
                  <a:lnTo>
                    <a:pt x="81" y="317"/>
                  </a:lnTo>
                  <a:lnTo>
                    <a:pt x="79" y="243"/>
                  </a:lnTo>
                  <a:lnTo>
                    <a:pt x="78" y="207"/>
                  </a:lnTo>
                  <a:lnTo>
                    <a:pt x="76" y="170"/>
                  </a:lnTo>
                  <a:lnTo>
                    <a:pt x="70" y="135"/>
                  </a:lnTo>
                  <a:lnTo>
                    <a:pt x="61" y="100"/>
                  </a:lnTo>
                  <a:lnTo>
                    <a:pt x="55" y="85"/>
                  </a:lnTo>
                  <a:lnTo>
                    <a:pt x="50" y="68"/>
                  </a:lnTo>
                  <a:lnTo>
                    <a:pt x="43" y="56"/>
                  </a:lnTo>
                  <a:lnTo>
                    <a:pt x="33" y="41"/>
                  </a:lnTo>
                  <a:lnTo>
                    <a:pt x="21" y="22"/>
                  </a:lnTo>
                  <a:lnTo>
                    <a:pt x="44" y="22"/>
                  </a:lnTo>
                  <a:lnTo>
                    <a:pt x="118" y="21"/>
                  </a:lnTo>
                  <a:lnTo>
                    <a:pt x="192" y="19"/>
                  </a:lnTo>
                  <a:lnTo>
                    <a:pt x="341" y="11"/>
                  </a:lnTo>
                  <a:lnTo>
                    <a:pt x="518" y="4"/>
                  </a:lnTo>
                  <a:lnTo>
                    <a:pt x="611" y="0"/>
                  </a:lnTo>
                  <a:lnTo>
                    <a:pt x="694" y="0"/>
                  </a:lnTo>
                  <a:lnTo>
                    <a:pt x="733" y="2"/>
                  </a:lnTo>
                  <a:lnTo>
                    <a:pt x="770" y="6"/>
                  </a:lnTo>
                  <a:lnTo>
                    <a:pt x="807" y="11"/>
                  </a:lnTo>
                  <a:lnTo>
                    <a:pt x="838" y="19"/>
                  </a:lnTo>
                  <a:lnTo>
                    <a:pt x="869" y="30"/>
                  </a:lnTo>
                  <a:lnTo>
                    <a:pt x="899" y="43"/>
                  </a:lnTo>
                  <a:lnTo>
                    <a:pt x="924" y="56"/>
                  </a:lnTo>
                  <a:lnTo>
                    <a:pt x="946" y="72"/>
                  </a:lnTo>
                  <a:lnTo>
                    <a:pt x="969" y="92"/>
                  </a:lnTo>
                  <a:lnTo>
                    <a:pt x="987" y="113"/>
                  </a:lnTo>
                  <a:lnTo>
                    <a:pt x="1002" y="135"/>
                  </a:lnTo>
                  <a:lnTo>
                    <a:pt x="1015" y="159"/>
                  </a:lnTo>
                  <a:lnTo>
                    <a:pt x="1026" y="186"/>
                  </a:lnTo>
                  <a:lnTo>
                    <a:pt x="1033" y="214"/>
                  </a:lnTo>
                  <a:lnTo>
                    <a:pt x="1037" y="243"/>
                  </a:lnTo>
                  <a:lnTo>
                    <a:pt x="1039" y="275"/>
                  </a:lnTo>
                  <a:lnTo>
                    <a:pt x="1037" y="308"/>
                  </a:lnTo>
                  <a:lnTo>
                    <a:pt x="1033" y="339"/>
                  </a:lnTo>
                  <a:lnTo>
                    <a:pt x="1024" y="371"/>
                  </a:lnTo>
                  <a:lnTo>
                    <a:pt x="1015" y="398"/>
                  </a:lnTo>
                  <a:lnTo>
                    <a:pt x="1002" y="424"/>
                  </a:lnTo>
                  <a:lnTo>
                    <a:pt x="985" y="448"/>
                  </a:lnTo>
                  <a:lnTo>
                    <a:pt x="969" y="470"/>
                  </a:lnTo>
                  <a:lnTo>
                    <a:pt x="948" y="492"/>
                  </a:lnTo>
                  <a:lnTo>
                    <a:pt x="928" y="512"/>
                  </a:lnTo>
                  <a:lnTo>
                    <a:pt x="904" y="531"/>
                  </a:lnTo>
                  <a:lnTo>
                    <a:pt x="880" y="547"/>
                  </a:lnTo>
                  <a:lnTo>
                    <a:pt x="856" y="564"/>
                  </a:lnTo>
                  <a:lnTo>
                    <a:pt x="829" y="579"/>
                  </a:lnTo>
                  <a:lnTo>
                    <a:pt x="803" y="592"/>
                  </a:lnTo>
                  <a:lnTo>
                    <a:pt x="748" y="617"/>
                  </a:lnTo>
                  <a:lnTo>
                    <a:pt x="783" y="626"/>
                  </a:lnTo>
                  <a:lnTo>
                    <a:pt x="816" y="638"/>
                  </a:lnTo>
                  <a:lnTo>
                    <a:pt x="851" y="649"/>
                  </a:lnTo>
                  <a:lnTo>
                    <a:pt x="882" y="660"/>
                  </a:lnTo>
                  <a:lnTo>
                    <a:pt x="913" y="674"/>
                  </a:lnTo>
                  <a:lnTo>
                    <a:pt x="945" y="691"/>
                  </a:lnTo>
                  <a:lnTo>
                    <a:pt x="972" y="708"/>
                  </a:lnTo>
                  <a:lnTo>
                    <a:pt x="1000" y="728"/>
                  </a:lnTo>
                  <a:lnTo>
                    <a:pt x="1024" y="750"/>
                  </a:lnTo>
                  <a:lnTo>
                    <a:pt x="1046" y="774"/>
                  </a:lnTo>
                  <a:lnTo>
                    <a:pt x="1064" y="801"/>
                  </a:lnTo>
                  <a:lnTo>
                    <a:pt x="1081" y="831"/>
                  </a:lnTo>
                  <a:lnTo>
                    <a:pt x="1094" y="864"/>
                  </a:lnTo>
                  <a:lnTo>
                    <a:pt x="1105" y="901"/>
                  </a:lnTo>
                  <a:lnTo>
                    <a:pt x="1110" y="940"/>
                  </a:lnTo>
                  <a:lnTo>
                    <a:pt x="1112" y="982"/>
                  </a:lnTo>
                  <a:lnTo>
                    <a:pt x="1112" y="1010"/>
                  </a:lnTo>
                  <a:lnTo>
                    <a:pt x="1110" y="1037"/>
                  </a:lnTo>
                  <a:lnTo>
                    <a:pt x="1107" y="1063"/>
                  </a:lnTo>
                  <a:lnTo>
                    <a:pt x="1103" y="1087"/>
                  </a:lnTo>
                  <a:lnTo>
                    <a:pt x="1097" y="1111"/>
                  </a:lnTo>
                  <a:lnTo>
                    <a:pt x="1092" y="1135"/>
                  </a:lnTo>
                  <a:lnTo>
                    <a:pt x="1083" y="1157"/>
                  </a:lnTo>
                  <a:lnTo>
                    <a:pt x="1075" y="1179"/>
                  </a:lnTo>
                  <a:lnTo>
                    <a:pt x="1064" y="1199"/>
                  </a:lnTo>
                  <a:lnTo>
                    <a:pt x="1053" y="1219"/>
                  </a:lnTo>
                  <a:lnTo>
                    <a:pt x="1042" y="1238"/>
                  </a:lnTo>
                  <a:lnTo>
                    <a:pt x="1027" y="1256"/>
                  </a:lnTo>
                  <a:lnTo>
                    <a:pt x="1015" y="1275"/>
                  </a:lnTo>
                  <a:lnTo>
                    <a:pt x="998" y="1289"/>
                  </a:lnTo>
                  <a:lnTo>
                    <a:pt x="981" y="1306"/>
                  </a:lnTo>
                  <a:lnTo>
                    <a:pt x="963" y="1321"/>
                  </a:lnTo>
                  <a:lnTo>
                    <a:pt x="945" y="1336"/>
                  </a:lnTo>
                  <a:lnTo>
                    <a:pt x="924" y="1348"/>
                  </a:lnTo>
                  <a:lnTo>
                    <a:pt x="904" y="1359"/>
                  </a:lnTo>
                  <a:lnTo>
                    <a:pt x="882" y="1371"/>
                  </a:lnTo>
                  <a:lnTo>
                    <a:pt x="858" y="1382"/>
                  </a:lnTo>
                  <a:lnTo>
                    <a:pt x="834" y="1391"/>
                  </a:lnTo>
                  <a:lnTo>
                    <a:pt x="808" y="1400"/>
                  </a:lnTo>
                  <a:lnTo>
                    <a:pt x="781" y="1407"/>
                  </a:lnTo>
                  <a:lnTo>
                    <a:pt x="753" y="1415"/>
                  </a:lnTo>
                  <a:lnTo>
                    <a:pt x="724" y="1420"/>
                  </a:lnTo>
                  <a:lnTo>
                    <a:pt x="663" y="1429"/>
                  </a:lnTo>
                  <a:lnTo>
                    <a:pt x="599" y="1435"/>
                  </a:lnTo>
                  <a:lnTo>
                    <a:pt x="529" y="1437"/>
                  </a:lnTo>
                  <a:close/>
                  <a:moveTo>
                    <a:pt x="306" y="702"/>
                  </a:moveTo>
                  <a:lnTo>
                    <a:pt x="306" y="1032"/>
                  </a:lnTo>
                  <a:lnTo>
                    <a:pt x="308" y="1118"/>
                  </a:lnTo>
                  <a:lnTo>
                    <a:pt x="311" y="1153"/>
                  </a:lnTo>
                  <a:lnTo>
                    <a:pt x="315" y="1184"/>
                  </a:lnTo>
                  <a:lnTo>
                    <a:pt x="319" y="1212"/>
                  </a:lnTo>
                  <a:lnTo>
                    <a:pt x="326" y="1236"/>
                  </a:lnTo>
                  <a:lnTo>
                    <a:pt x="333" y="1256"/>
                  </a:lnTo>
                  <a:lnTo>
                    <a:pt x="343" y="1273"/>
                  </a:lnTo>
                  <a:lnTo>
                    <a:pt x="354" y="1288"/>
                  </a:lnTo>
                  <a:lnTo>
                    <a:pt x="365" y="1299"/>
                  </a:lnTo>
                  <a:lnTo>
                    <a:pt x="379" y="1308"/>
                  </a:lnTo>
                  <a:lnTo>
                    <a:pt x="396" y="1315"/>
                  </a:lnTo>
                  <a:lnTo>
                    <a:pt x="414" y="1319"/>
                  </a:lnTo>
                  <a:lnTo>
                    <a:pt x="435" y="1323"/>
                  </a:lnTo>
                  <a:lnTo>
                    <a:pt x="457" y="1324"/>
                  </a:lnTo>
                  <a:lnTo>
                    <a:pt x="481" y="1324"/>
                  </a:lnTo>
                  <a:lnTo>
                    <a:pt x="525" y="1324"/>
                  </a:lnTo>
                  <a:lnTo>
                    <a:pt x="567" y="1321"/>
                  </a:lnTo>
                  <a:lnTo>
                    <a:pt x="606" y="1315"/>
                  </a:lnTo>
                  <a:lnTo>
                    <a:pt x="643" y="1306"/>
                  </a:lnTo>
                  <a:lnTo>
                    <a:pt x="676" y="1297"/>
                  </a:lnTo>
                  <a:lnTo>
                    <a:pt x="705" y="1284"/>
                  </a:lnTo>
                  <a:lnTo>
                    <a:pt x="735" y="1267"/>
                  </a:lnTo>
                  <a:lnTo>
                    <a:pt x="759" y="1251"/>
                  </a:lnTo>
                  <a:lnTo>
                    <a:pt x="781" y="1231"/>
                  </a:lnTo>
                  <a:lnTo>
                    <a:pt x="801" y="1208"/>
                  </a:lnTo>
                  <a:lnTo>
                    <a:pt x="818" y="1183"/>
                  </a:lnTo>
                  <a:lnTo>
                    <a:pt x="830" y="1155"/>
                  </a:lnTo>
                  <a:lnTo>
                    <a:pt x="842" y="1126"/>
                  </a:lnTo>
                  <a:lnTo>
                    <a:pt x="849" y="1092"/>
                  </a:lnTo>
                  <a:lnTo>
                    <a:pt x="854" y="1057"/>
                  </a:lnTo>
                  <a:lnTo>
                    <a:pt x="856" y="1019"/>
                  </a:lnTo>
                  <a:lnTo>
                    <a:pt x="854" y="991"/>
                  </a:lnTo>
                  <a:lnTo>
                    <a:pt x="853" y="965"/>
                  </a:lnTo>
                  <a:lnTo>
                    <a:pt x="849" y="941"/>
                  </a:lnTo>
                  <a:lnTo>
                    <a:pt x="845" y="917"/>
                  </a:lnTo>
                  <a:lnTo>
                    <a:pt x="840" y="897"/>
                  </a:lnTo>
                  <a:lnTo>
                    <a:pt x="832" y="877"/>
                  </a:lnTo>
                  <a:lnTo>
                    <a:pt x="825" y="859"/>
                  </a:lnTo>
                  <a:lnTo>
                    <a:pt x="816" y="842"/>
                  </a:lnTo>
                  <a:lnTo>
                    <a:pt x="805" y="825"/>
                  </a:lnTo>
                  <a:lnTo>
                    <a:pt x="794" y="811"/>
                  </a:lnTo>
                  <a:lnTo>
                    <a:pt x="781" y="798"/>
                  </a:lnTo>
                  <a:lnTo>
                    <a:pt x="768" y="785"/>
                  </a:lnTo>
                  <a:lnTo>
                    <a:pt x="753" y="774"/>
                  </a:lnTo>
                  <a:lnTo>
                    <a:pt x="738" y="765"/>
                  </a:lnTo>
                  <a:lnTo>
                    <a:pt x="722" y="755"/>
                  </a:lnTo>
                  <a:lnTo>
                    <a:pt x="705" y="746"/>
                  </a:lnTo>
                  <a:lnTo>
                    <a:pt x="668" y="733"/>
                  </a:lnTo>
                  <a:lnTo>
                    <a:pt x="628" y="722"/>
                  </a:lnTo>
                  <a:lnTo>
                    <a:pt x="584" y="715"/>
                  </a:lnTo>
                  <a:lnTo>
                    <a:pt x="538" y="709"/>
                  </a:lnTo>
                  <a:lnTo>
                    <a:pt x="490" y="706"/>
                  </a:lnTo>
                  <a:lnTo>
                    <a:pt x="440" y="704"/>
                  </a:lnTo>
                  <a:lnTo>
                    <a:pt x="332" y="702"/>
                  </a:lnTo>
                  <a:lnTo>
                    <a:pt x="306" y="702"/>
                  </a:lnTo>
                  <a:close/>
                  <a:moveTo>
                    <a:pt x="306" y="601"/>
                  </a:moveTo>
                  <a:lnTo>
                    <a:pt x="354" y="601"/>
                  </a:lnTo>
                  <a:lnTo>
                    <a:pt x="424" y="599"/>
                  </a:lnTo>
                  <a:lnTo>
                    <a:pt x="460" y="595"/>
                  </a:lnTo>
                  <a:lnTo>
                    <a:pt x="497" y="592"/>
                  </a:lnTo>
                  <a:lnTo>
                    <a:pt x="534" y="586"/>
                  </a:lnTo>
                  <a:lnTo>
                    <a:pt x="571" y="579"/>
                  </a:lnTo>
                  <a:lnTo>
                    <a:pt x="606" y="569"/>
                  </a:lnTo>
                  <a:lnTo>
                    <a:pt x="641" y="557"/>
                  </a:lnTo>
                  <a:lnTo>
                    <a:pt x="672" y="540"/>
                  </a:lnTo>
                  <a:lnTo>
                    <a:pt x="687" y="531"/>
                  </a:lnTo>
                  <a:lnTo>
                    <a:pt x="702" y="522"/>
                  </a:lnTo>
                  <a:lnTo>
                    <a:pt x="716" y="510"/>
                  </a:lnTo>
                  <a:lnTo>
                    <a:pt x="727" y="499"/>
                  </a:lnTo>
                  <a:lnTo>
                    <a:pt x="740" y="487"/>
                  </a:lnTo>
                  <a:lnTo>
                    <a:pt x="751" y="472"/>
                  </a:lnTo>
                  <a:lnTo>
                    <a:pt x="761" y="457"/>
                  </a:lnTo>
                  <a:lnTo>
                    <a:pt x="770" y="442"/>
                  </a:lnTo>
                  <a:lnTo>
                    <a:pt x="777" y="424"/>
                  </a:lnTo>
                  <a:lnTo>
                    <a:pt x="783" y="407"/>
                  </a:lnTo>
                  <a:lnTo>
                    <a:pt x="788" y="387"/>
                  </a:lnTo>
                  <a:lnTo>
                    <a:pt x="792" y="367"/>
                  </a:lnTo>
                  <a:lnTo>
                    <a:pt x="794" y="345"/>
                  </a:lnTo>
                  <a:lnTo>
                    <a:pt x="796" y="323"/>
                  </a:lnTo>
                  <a:lnTo>
                    <a:pt x="794" y="291"/>
                  </a:lnTo>
                  <a:lnTo>
                    <a:pt x="790" y="262"/>
                  </a:lnTo>
                  <a:lnTo>
                    <a:pt x="783" y="238"/>
                  </a:lnTo>
                  <a:lnTo>
                    <a:pt x="772" y="216"/>
                  </a:lnTo>
                  <a:lnTo>
                    <a:pt x="759" y="196"/>
                  </a:lnTo>
                  <a:lnTo>
                    <a:pt x="744" y="179"/>
                  </a:lnTo>
                  <a:lnTo>
                    <a:pt x="726" y="164"/>
                  </a:lnTo>
                  <a:lnTo>
                    <a:pt x="705" y="151"/>
                  </a:lnTo>
                  <a:lnTo>
                    <a:pt x="683" y="140"/>
                  </a:lnTo>
                  <a:lnTo>
                    <a:pt x="657" y="131"/>
                  </a:lnTo>
                  <a:lnTo>
                    <a:pt x="632" y="126"/>
                  </a:lnTo>
                  <a:lnTo>
                    <a:pt x="602" y="120"/>
                  </a:lnTo>
                  <a:lnTo>
                    <a:pt x="573" y="116"/>
                  </a:lnTo>
                  <a:lnTo>
                    <a:pt x="540" y="113"/>
                  </a:lnTo>
                  <a:lnTo>
                    <a:pt x="470" y="111"/>
                  </a:lnTo>
                  <a:lnTo>
                    <a:pt x="391" y="115"/>
                  </a:lnTo>
                  <a:lnTo>
                    <a:pt x="306" y="120"/>
                  </a:lnTo>
                  <a:lnTo>
                    <a:pt x="306" y="601"/>
                  </a:lnTo>
                  <a:close/>
                </a:path>
              </a:pathLst>
            </a:custGeom>
            <a:solidFill>
              <a:srgbClr val="00457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" name="Freeform 8"/>
            <p:cNvSpPr>
              <a:spLocks/>
            </p:cNvSpPr>
            <p:nvPr/>
          </p:nvSpPr>
          <p:spPr bwMode="blackGray">
            <a:xfrm>
              <a:off x="7656437" y="356378"/>
              <a:ext cx="144148" cy="186307"/>
            </a:xfrm>
            <a:custGeom>
              <a:avLst/>
              <a:gdLst>
                <a:gd name="T0" fmla="*/ 2147483647 w 1112"/>
                <a:gd name="T1" fmla="*/ 2147483647 h 1437"/>
                <a:gd name="T2" fmla="*/ 2147483647 w 1112"/>
                <a:gd name="T3" fmla="*/ 2147483647 h 1437"/>
                <a:gd name="T4" fmla="*/ 2147483647 w 1112"/>
                <a:gd name="T5" fmla="*/ 2147483647 h 1437"/>
                <a:gd name="T6" fmla="*/ 0 w 1112"/>
                <a:gd name="T7" fmla="*/ 2147483647 h 1437"/>
                <a:gd name="T8" fmla="*/ 2147483647 w 1112"/>
                <a:gd name="T9" fmla="*/ 2147483647 h 1437"/>
                <a:gd name="T10" fmla="*/ 2147483647 w 1112"/>
                <a:gd name="T11" fmla="*/ 2147483647 h 1437"/>
                <a:gd name="T12" fmla="*/ 2147483647 w 1112"/>
                <a:gd name="T13" fmla="*/ 2147483647 h 1437"/>
                <a:gd name="T14" fmla="*/ 2147483647 w 1112"/>
                <a:gd name="T15" fmla="*/ 2147483647 h 1437"/>
                <a:gd name="T16" fmla="*/ 2147483647 w 1112"/>
                <a:gd name="T17" fmla="*/ 2147483647 h 1437"/>
                <a:gd name="T18" fmla="*/ 2147483647 w 1112"/>
                <a:gd name="T19" fmla="*/ 2147483647 h 1437"/>
                <a:gd name="T20" fmla="*/ 2147483647 w 1112"/>
                <a:gd name="T21" fmla="*/ 2147483647 h 1437"/>
                <a:gd name="T22" fmla="*/ 2147483647 w 1112"/>
                <a:gd name="T23" fmla="*/ 2147483647 h 1437"/>
                <a:gd name="T24" fmla="*/ 2147483647 w 1112"/>
                <a:gd name="T25" fmla="*/ 2147483647 h 1437"/>
                <a:gd name="T26" fmla="*/ 2147483647 w 1112"/>
                <a:gd name="T27" fmla="*/ 2147483647 h 1437"/>
                <a:gd name="T28" fmla="*/ 2147483647 w 1112"/>
                <a:gd name="T29" fmla="*/ 2147483647 h 1437"/>
                <a:gd name="T30" fmla="*/ 2147483647 w 1112"/>
                <a:gd name="T31" fmla="*/ 2147483647 h 1437"/>
                <a:gd name="T32" fmla="*/ 2147483647 w 1112"/>
                <a:gd name="T33" fmla="*/ 2147483647 h 1437"/>
                <a:gd name="T34" fmla="*/ 2147483647 w 1112"/>
                <a:gd name="T35" fmla="*/ 2147483647 h 1437"/>
                <a:gd name="T36" fmla="*/ 2147483647 w 1112"/>
                <a:gd name="T37" fmla="*/ 2147483647 h 1437"/>
                <a:gd name="T38" fmla="*/ 2147483647 w 1112"/>
                <a:gd name="T39" fmla="*/ 0 h 1437"/>
                <a:gd name="T40" fmla="*/ 2147483647 w 1112"/>
                <a:gd name="T41" fmla="*/ 0 h 1437"/>
                <a:gd name="T42" fmla="*/ 2147483647 w 1112"/>
                <a:gd name="T43" fmla="*/ 2147483647 h 1437"/>
                <a:gd name="T44" fmla="*/ 2147483647 w 1112"/>
                <a:gd name="T45" fmla="*/ 2147483647 h 1437"/>
                <a:gd name="T46" fmla="*/ 2147483647 w 1112"/>
                <a:gd name="T47" fmla="*/ 2147483647 h 1437"/>
                <a:gd name="T48" fmla="*/ 2147483647 w 1112"/>
                <a:gd name="T49" fmla="*/ 2147483647 h 1437"/>
                <a:gd name="T50" fmla="*/ 2147483647 w 1112"/>
                <a:gd name="T51" fmla="*/ 2147483647 h 1437"/>
                <a:gd name="T52" fmla="*/ 2147483647 w 1112"/>
                <a:gd name="T53" fmla="*/ 2147483647 h 1437"/>
                <a:gd name="T54" fmla="*/ 2147483647 w 1112"/>
                <a:gd name="T55" fmla="*/ 2147483647 h 1437"/>
                <a:gd name="T56" fmla="*/ 2147483647 w 1112"/>
                <a:gd name="T57" fmla="*/ 2147483647 h 1437"/>
                <a:gd name="T58" fmla="*/ 2147483647 w 1112"/>
                <a:gd name="T59" fmla="*/ 2147483647 h 1437"/>
                <a:gd name="T60" fmla="*/ 2147483647 w 1112"/>
                <a:gd name="T61" fmla="*/ 2147483647 h 1437"/>
                <a:gd name="T62" fmla="*/ 2147483647 w 1112"/>
                <a:gd name="T63" fmla="*/ 2147483647 h 1437"/>
                <a:gd name="T64" fmla="*/ 2147483647 w 1112"/>
                <a:gd name="T65" fmla="*/ 2147483647 h 1437"/>
                <a:gd name="T66" fmla="*/ 2147483647 w 1112"/>
                <a:gd name="T67" fmla="*/ 2147483647 h 1437"/>
                <a:gd name="T68" fmla="*/ 2147483647 w 1112"/>
                <a:gd name="T69" fmla="*/ 2147483647 h 1437"/>
                <a:gd name="T70" fmla="*/ 2147483647 w 1112"/>
                <a:gd name="T71" fmla="*/ 2147483647 h 1437"/>
                <a:gd name="T72" fmla="*/ 2147483647 w 1112"/>
                <a:gd name="T73" fmla="*/ 2147483647 h 1437"/>
                <a:gd name="T74" fmla="*/ 2147483647 w 1112"/>
                <a:gd name="T75" fmla="*/ 2147483647 h 1437"/>
                <a:gd name="T76" fmla="*/ 2147483647 w 1112"/>
                <a:gd name="T77" fmla="*/ 2147483647 h 1437"/>
                <a:gd name="T78" fmla="*/ 2147483647 w 1112"/>
                <a:gd name="T79" fmla="*/ 2147483647 h 1437"/>
                <a:gd name="T80" fmla="*/ 2147483647 w 1112"/>
                <a:gd name="T81" fmla="*/ 2147483647 h 1437"/>
                <a:gd name="T82" fmla="*/ 2147483647 w 1112"/>
                <a:gd name="T83" fmla="*/ 2147483647 h 1437"/>
                <a:gd name="T84" fmla="*/ 2147483647 w 1112"/>
                <a:gd name="T85" fmla="*/ 2147483647 h 1437"/>
                <a:gd name="T86" fmla="*/ 2147483647 w 1112"/>
                <a:gd name="T87" fmla="*/ 2147483647 h 1437"/>
                <a:gd name="T88" fmla="*/ 2147483647 w 1112"/>
                <a:gd name="T89" fmla="*/ 2147483647 h 1437"/>
                <a:gd name="T90" fmla="*/ 2147483647 w 1112"/>
                <a:gd name="T91" fmla="*/ 2147483647 h 1437"/>
                <a:gd name="T92" fmla="*/ 2147483647 w 1112"/>
                <a:gd name="T93" fmla="*/ 2147483647 h 1437"/>
                <a:gd name="T94" fmla="*/ 2147483647 w 1112"/>
                <a:gd name="T95" fmla="*/ 2147483647 h 1437"/>
                <a:gd name="T96" fmla="*/ 2147483647 w 1112"/>
                <a:gd name="T97" fmla="*/ 2147483647 h 1437"/>
                <a:gd name="T98" fmla="*/ 2147483647 w 1112"/>
                <a:gd name="T99" fmla="*/ 2147483647 h 1437"/>
                <a:gd name="T100" fmla="*/ 2147483647 w 1112"/>
                <a:gd name="T101" fmla="*/ 2147483647 h 1437"/>
                <a:gd name="T102" fmla="*/ 2147483647 w 1112"/>
                <a:gd name="T103" fmla="*/ 2147483647 h 1437"/>
                <a:gd name="T104" fmla="*/ 2147483647 w 1112"/>
                <a:gd name="T105" fmla="*/ 2147483647 h 1437"/>
                <a:gd name="T106" fmla="*/ 2147483647 w 1112"/>
                <a:gd name="T107" fmla="*/ 2147483647 h 1437"/>
                <a:gd name="T108" fmla="*/ 2147483647 w 1112"/>
                <a:gd name="T109" fmla="*/ 2147483647 h 1437"/>
                <a:gd name="T110" fmla="*/ 2147483647 w 1112"/>
                <a:gd name="T111" fmla="*/ 2147483647 h 1437"/>
                <a:gd name="T112" fmla="*/ 2147483647 w 1112"/>
                <a:gd name="T113" fmla="*/ 2147483647 h 1437"/>
                <a:gd name="T114" fmla="*/ 2147483647 w 1112"/>
                <a:gd name="T115" fmla="*/ 2147483647 h 1437"/>
                <a:gd name="T116" fmla="*/ 2147483647 w 1112"/>
                <a:gd name="T117" fmla="*/ 2147483647 h 1437"/>
                <a:gd name="T118" fmla="*/ 2147483647 w 1112"/>
                <a:gd name="T119" fmla="*/ 2147483647 h 1437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112" h="1437">
                  <a:moveTo>
                    <a:pt x="529" y="1437"/>
                  </a:moveTo>
                  <a:lnTo>
                    <a:pt x="529" y="1437"/>
                  </a:lnTo>
                  <a:lnTo>
                    <a:pt x="387" y="1435"/>
                  </a:lnTo>
                  <a:lnTo>
                    <a:pt x="245" y="1431"/>
                  </a:lnTo>
                  <a:lnTo>
                    <a:pt x="133" y="1429"/>
                  </a:lnTo>
                  <a:lnTo>
                    <a:pt x="21" y="1428"/>
                  </a:lnTo>
                  <a:lnTo>
                    <a:pt x="0" y="1428"/>
                  </a:lnTo>
                  <a:lnTo>
                    <a:pt x="9" y="1409"/>
                  </a:lnTo>
                  <a:lnTo>
                    <a:pt x="21" y="1382"/>
                  </a:lnTo>
                  <a:lnTo>
                    <a:pt x="32" y="1350"/>
                  </a:lnTo>
                  <a:lnTo>
                    <a:pt x="43" y="1319"/>
                  </a:lnTo>
                  <a:lnTo>
                    <a:pt x="50" y="1286"/>
                  </a:lnTo>
                  <a:lnTo>
                    <a:pt x="57" y="1251"/>
                  </a:lnTo>
                  <a:lnTo>
                    <a:pt x="63" y="1216"/>
                  </a:lnTo>
                  <a:lnTo>
                    <a:pt x="72" y="1146"/>
                  </a:lnTo>
                  <a:lnTo>
                    <a:pt x="78" y="1074"/>
                  </a:lnTo>
                  <a:lnTo>
                    <a:pt x="79" y="1004"/>
                  </a:lnTo>
                  <a:lnTo>
                    <a:pt x="81" y="871"/>
                  </a:lnTo>
                  <a:lnTo>
                    <a:pt x="81" y="317"/>
                  </a:lnTo>
                  <a:lnTo>
                    <a:pt x="79" y="243"/>
                  </a:lnTo>
                  <a:lnTo>
                    <a:pt x="78" y="207"/>
                  </a:lnTo>
                  <a:lnTo>
                    <a:pt x="76" y="170"/>
                  </a:lnTo>
                  <a:lnTo>
                    <a:pt x="70" y="135"/>
                  </a:lnTo>
                  <a:lnTo>
                    <a:pt x="61" y="100"/>
                  </a:lnTo>
                  <a:lnTo>
                    <a:pt x="55" y="85"/>
                  </a:lnTo>
                  <a:lnTo>
                    <a:pt x="50" y="68"/>
                  </a:lnTo>
                  <a:lnTo>
                    <a:pt x="43" y="56"/>
                  </a:lnTo>
                  <a:lnTo>
                    <a:pt x="33" y="41"/>
                  </a:lnTo>
                  <a:lnTo>
                    <a:pt x="21" y="22"/>
                  </a:lnTo>
                  <a:lnTo>
                    <a:pt x="44" y="22"/>
                  </a:lnTo>
                  <a:lnTo>
                    <a:pt x="118" y="21"/>
                  </a:lnTo>
                  <a:lnTo>
                    <a:pt x="192" y="19"/>
                  </a:lnTo>
                  <a:lnTo>
                    <a:pt x="341" y="11"/>
                  </a:lnTo>
                  <a:lnTo>
                    <a:pt x="518" y="4"/>
                  </a:lnTo>
                  <a:lnTo>
                    <a:pt x="611" y="0"/>
                  </a:lnTo>
                  <a:lnTo>
                    <a:pt x="694" y="0"/>
                  </a:lnTo>
                  <a:lnTo>
                    <a:pt x="733" y="2"/>
                  </a:lnTo>
                  <a:lnTo>
                    <a:pt x="770" y="6"/>
                  </a:lnTo>
                  <a:lnTo>
                    <a:pt x="807" y="11"/>
                  </a:lnTo>
                  <a:lnTo>
                    <a:pt x="838" y="19"/>
                  </a:lnTo>
                  <a:lnTo>
                    <a:pt x="869" y="30"/>
                  </a:lnTo>
                  <a:lnTo>
                    <a:pt x="899" y="43"/>
                  </a:lnTo>
                  <a:lnTo>
                    <a:pt x="924" y="56"/>
                  </a:lnTo>
                  <a:lnTo>
                    <a:pt x="946" y="72"/>
                  </a:lnTo>
                  <a:lnTo>
                    <a:pt x="969" y="92"/>
                  </a:lnTo>
                  <a:lnTo>
                    <a:pt x="987" y="113"/>
                  </a:lnTo>
                  <a:lnTo>
                    <a:pt x="1002" y="135"/>
                  </a:lnTo>
                  <a:lnTo>
                    <a:pt x="1015" y="159"/>
                  </a:lnTo>
                  <a:lnTo>
                    <a:pt x="1026" y="186"/>
                  </a:lnTo>
                  <a:lnTo>
                    <a:pt x="1033" y="214"/>
                  </a:lnTo>
                  <a:lnTo>
                    <a:pt x="1037" y="243"/>
                  </a:lnTo>
                  <a:lnTo>
                    <a:pt x="1039" y="275"/>
                  </a:lnTo>
                  <a:lnTo>
                    <a:pt x="1037" y="308"/>
                  </a:lnTo>
                  <a:lnTo>
                    <a:pt x="1033" y="339"/>
                  </a:lnTo>
                  <a:lnTo>
                    <a:pt x="1024" y="371"/>
                  </a:lnTo>
                  <a:lnTo>
                    <a:pt x="1015" y="398"/>
                  </a:lnTo>
                  <a:lnTo>
                    <a:pt x="1002" y="424"/>
                  </a:lnTo>
                  <a:lnTo>
                    <a:pt x="985" y="448"/>
                  </a:lnTo>
                  <a:lnTo>
                    <a:pt x="969" y="470"/>
                  </a:lnTo>
                  <a:lnTo>
                    <a:pt x="948" y="492"/>
                  </a:lnTo>
                  <a:lnTo>
                    <a:pt x="928" y="512"/>
                  </a:lnTo>
                  <a:lnTo>
                    <a:pt x="904" y="531"/>
                  </a:lnTo>
                  <a:lnTo>
                    <a:pt x="880" y="547"/>
                  </a:lnTo>
                  <a:lnTo>
                    <a:pt x="856" y="564"/>
                  </a:lnTo>
                  <a:lnTo>
                    <a:pt x="829" y="579"/>
                  </a:lnTo>
                  <a:lnTo>
                    <a:pt x="803" y="592"/>
                  </a:lnTo>
                  <a:lnTo>
                    <a:pt x="748" y="617"/>
                  </a:lnTo>
                  <a:lnTo>
                    <a:pt x="783" y="626"/>
                  </a:lnTo>
                  <a:lnTo>
                    <a:pt x="816" y="638"/>
                  </a:lnTo>
                  <a:lnTo>
                    <a:pt x="851" y="649"/>
                  </a:lnTo>
                  <a:lnTo>
                    <a:pt x="882" y="660"/>
                  </a:lnTo>
                  <a:lnTo>
                    <a:pt x="913" y="674"/>
                  </a:lnTo>
                  <a:lnTo>
                    <a:pt x="945" y="691"/>
                  </a:lnTo>
                  <a:lnTo>
                    <a:pt x="972" y="708"/>
                  </a:lnTo>
                  <a:lnTo>
                    <a:pt x="1000" y="728"/>
                  </a:lnTo>
                  <a:lnTo>
                    <a:pt x="1024" y="750"/>
                  </a:lnTo>
                  <a:lnTo>
                    <a:pt x="1046" y="774"/>
                  </a:lnTo>
                  <a:lnTo>
                    <a:pt x="1064" y="801"/>
                  </a:lnTo>
                  <a:lnTo>
                    <a:pt x="1081" y="831"/>
                  </a:lnTo>
                  <a:lnTo>
                    <a:pt x="1094" y="864"/>
                  </a:lnTo>
                  <a:lnTo>
                    <a:pt x="1105" y="901"/>
                  </a:lnTo>
                  <a:lnTo>
                    <a:pt x="1110" y="940"/>
                  </a:lnTo>
                  <a:lnTo>
                    <a:pt x="1112" y="982"/>
                  </a:lnTo>
                  <a:lnTo>
                    <a:pt x="1112" y="1010"/>
                  </a:lnTo>
                  <a:lnTo>
                    <a:pt x="1110" y="1037"/>
                  </a:lnTo>
                  <a:lnTo>
                    <a:pt x="1107" y="1063"/>
                  </a:lnTo>
                  <a:lnTo>
                    <a:pt x="1103" y="1087"/>
                  </a:lnTo>
                  <a:lnTo>
                    <a:pt x="1097" y="1111"/>
                  </a:lnTo>
                  <a:lnTo>
                    <a:pt x="1092" y="1135"/>
                  </a:lnTo>
                  <a:lnTo>
                    <a:pt x="1083" y="1157"/>
                  </a:lnTo>
                  <a:lnTo>
                    <a:pt x="1075" y="1179"/>
                  </a:lnTo>
                  <a:lnTo>
                    <a:pt x="1064" y="1199"/>
                  </a:lnTo>
                  <a:lnTo>
                    <a:pt x="1053" y="1219"/>
                  </a:lnTo>
                  <a:lnTo>
                    <a:pt x="1042" y="1238"/>
                  </a:lnTo>
                  <a:lnTo>
                    <a:pt x="1027" y="1256"/>
                  </a:lnTo>
                  <a:lnTo>
                    <a:pt x="1015" y="1275"/>
                  </a:lnTo>
                  <a:lnTo>
                    <a:pt x="998" y="1289"/>
                  </a:lnTo>
                  <a:lnTo>
                    <a:pt x="981" y="1306"/>
                  </a:lnTo>
                  <a:lnTo>
                    <a:pt x="963" y="1321"/>
                  </a:lnTo>
                  <a:lnTo>
                    <a:pt x="945" y="1336"/>
                  </a:lnTo>
                  <a:lnTo>
                    <a:pt x="924" y="1348"/>
                  </a:lnTo>
                  <a:lnTo>
                    <a:pt x="904" y="1359"/>
                  </a:lnTo>
                  <a:lnTo>
                    <a:pt x="882" y="1371"/>
                  </a:lnTo>
                  <a:lnTo>
                    <a:pt x="858" y="1382"/>
                  </a:lnTo>
                  <a:lnTo>
                    <a:pt x="834" y="1391"/>
                  </a:lnTo>
                  <a:lnTo>
                    <a:pt x="808" y="1400"/>
                  </a:lnTo>
                  <a:lnTo>
                    <a:pt x="781" y="1407"/>
                  </a:lnTo>
                  <a:lnTo>
                    <a:pt x="753" y="1415"/>
                  </a:lnTo>
                  <a:lnTo>
                    <a:pt x="724" y="1420"/>
                  </a:lnTo>
                  <a:lnTo>
                    <a:pt x="663" y="1429"/>
                  </a:lnTo>
                  <a:lnTo>
                    <a:pt x="599" y="1435"/>
                  </a:lnTo>
                  <a:lnTo>
                    <a:pt x="529" y="1437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" name="Freeform 9"/>
            <p:cNvSpPr>
              <a:spLocks/>
            </p:cNvSpPr>
            <p:nvPr/>
          </p:nvSpPr>
          <p:spPr bwMode="blackGray">
            <a:xfrm>
              <a:off x="7695907" y="447385"/>
              <a:ext cx="71216" cy="80704"/>
            </a:xfrm>
            <a:custGeom>
              <a:avLst/>
              <a:gdLst>
                <a:gd name="T0" fmla="*/ 0 w 550"/>
                <a:gd name="T1" fmla="*/ 0 h 622"/>
                <a:gd name="T2" fmla="*/ 0 w 550"/>
                <a:gd name="T3" fmla="*/ 2147483647 h 622"/>
                <a:gd name="T4" fmla="*/ 0 w 550"/>
                <a:gd name="T5" fmla="*/ 2147483647 h 622"/>
                <a:gd name="T6" fmla="*/ 2147483647 w 550"/>
                <a:gd name="T7" fmla="*/ 2147483647 h 622"/>
                <a:gd name="T8" fmla="*/ 2147483647 w 550"/>
                <a:gd name="T9" fmla="*/ 2147483647 h 622"/>
                <a:gd name="T10" fmla="*/ 2147483647 w 550"/>
                <a:gd name="T11" fmla="*/ 2147483647 h 622"/>
                <a:gd name="T12" fmla="*/ 2147483647 w 550"/>
                <a:gd name="T13" fmla="*/ 2147483647 h 622"/>
                <a:gd name="T14" fmla="*/ 2147483647 w 550"/>
                <a:gd name="T15" fmla="*/ 2147483647 h 622"/>
                <a:gd name="T16" fmla="*/ 2147483647 w 550"/>
                <a:gd name="T17" fmla="*/ 2147483647 h 622"/>
                <a:gd name="T18" fmla="*/ 2147483647 w 550"/>
                <a:gd name="T19" fmla="*/ 2147483647 h 622"/>
                <a:gd name="T20" fmla="*/ 2147483647 w 550"/>
                <a:gd name="T21" fmla="*/ 2147483647 h 622"/>
                <a:gd name="T22" fmla="*/ 2147483647 w 550"/>
                <a:gd name="T23" fmla="*/ 2147483647 h 622"/>
                <a:gd name="T24" fmla="*/ 2147483647 w 550"/>
                <a:gd name="T25" fmla="*/ 2147483647 h 622"/>
                <a:gd name="T26" fmla="*/ 2147483647 w 550"/>
                <a:gd name="T27" fmla="*/ 2147483647 h 622"/>
                <a:gd name="T28" fmla="*/ 2147483647 w 550"/>
                <a:gd name="T29" fmla="*/ 2147483647 h 622"/>
                <a:gd name="T30" fmla="*/ 2147483647 w 550"/>
                <a:gd name="T31" fmla="*/ 2147483647 h 622"/>
                <a:gd name="T32" fmla="*/ 2147483647 w 550"/>
                <a:gd name="T33" fmla="*/ 2147483647 h 622"/>
                <a:gd name="T34" fmla="*/ 2147483647 w 550"/>
                <a:gd name="T35" fmla="*/ 2147483647 h 622"/>
                <a:gd name="T36" fmla="*/ 2147483647 w 550"/>
                <a:gd name="T37" fmla="*/ 2147483647 h 622"/>
                <a:gd name="T38" fmla="*/ 2147483647 w 550"/>
                <a:gd name="T39" fmla="*/ 2147483647 h 622"/>
                <a:gd name="T40" fmla="*/ 2147483647 w 550"/>
                <a:gd name="T41" fmla="*/ 2147483647 h 622"/>
                <a:gd name="T42" fmla="*/ 2147483647 w 550"/>
                <a:gd name="T43" fmla="*/ 2147483647 h 622"/>
                <a:gd name="T44" fmla="*/ 2147483647 w 550"/>
                <a:gd name="T45" fmla="*/ 2147483647 h 622"/>
                <a:gd name="T46" fmla="*/ 2147483647 w 550"/>
                <a:gd name="T47" fmla="*/ 2147483647 h 622"/>
                <a:gd name="T48" fmla="*/ 2147483647 w 550"/>
                <a:gd name="T49" fmla="*/ 2147483647 h 622"/>
                <a:gd name="T50" fmla="*/ 2147483647 w 550"/>
                <a:gd name="T51" fmla="*/ 2147483647 h 622"/>
                <a:gd name="T52" fmla="*/ 2147483647 w 550"/>
                <a:gd name="T53" fmla="*/ 2147483647 h 622"/>
                <a:gd name="T54" fmla="*/ 2147483647 w 550"/>
                <a:gd name="T55" fmla="*/ 2147483647 h 622"/>
                <a:gd name="T56" fmla="*/ 2147483647 w 550"/>
                <a:gd name="T57" fmla="*/ 2147483647 h 622"/>
                <a:gd name="T58" fmla="*/ 2147483647 w 550"/>
                <a:gd name="T59" fmla="*/ 2147483647 h 622"/>
                <a:gd name="T60" fmla="*/ 2147483647 w 550"/>
                <a:gd name="T61" fmla="*/ 2147483647 h 622"/>
                <a:gd name="T62" fmla="*/ 2147483647 w 550"/>
                <a:gd name="T63" fmla="*/ 2147483647 h 622"/>
                <a:gd name="T64" fmla="*/ 2147483647 w 550"/>
                <a:gd name="T65" fmla="*/ 2147483647 h 622"/>
                <a:gd name="T66" fmla="*/ 2147483647 w 550"/>
                <a:gd name="T67" fmla="*/ 2147483647 h 622"/>
                <a:gd name="T68" fmla="*/ 2147483647 w 550"/>
                <a:gd name="T69" fmla="*/ 2147483647 h 622"/>
                <a:gd name="T70" fmla="*/ 2147483647 w 550"/>
                <a:gd name="T71" fmla="*/ 2147483647 h 622"/>
                <a:gd name="T72" fmla="*/ 2147483647 w 550"/>
                <a:gd name="T73" fmla="*/ 2147483647 h 622"/>
                <a:gd name="T74" fmla="*/ 2147483647 w 550"/>
                <a:gd name="T75" fmla="*/ 2147483647 h 622"/>
                <a:gd name="T76" fmla="*/ 2147483647 w 550"/>
                <a:gd name="T77" fmla="*/ 2147483647 h 622"/>
                <a:gd name="T78" fmla="*/ 2147483647 w 550"/>
                <a:gd name="T79" fmla="*/ 2147483647 h 622"/>
                <a:gd name="T80" fmla="*/ 2147483647 w 550"/>
                <a:gd name="T81" fmla="*/ 2147483647 h 622"/>
                <a:gd name="T82" fmla="*/ 2147483647 w 550"/>
                <a:gd name="T83" fmla="*/ 2147483647 h 622"/>
                <a:gd name="T84" fmla="*/ 2147483647 w 550"/>
                <a:gd name="T85" fmla="*/ 2147483647 h 622"/>
                <a:gd name="T86" fmla="*/ 2147483647 w 550"/>
                <a:gd name="T87" fmla="*/ 2147483647 h 622"/>
                <a:gd name="T88" fmla="*/ 2147483647 w 550"/>
                <a:gd name="T89" fmla="*/ 2147483647 h 622"/>
                <a:gd name="T90" fmla="*/ 2147483647 w 550"/>
                <a:gd name="T91" fmla="*/ 2147483647 h 622"/>
                <a:gd name="T92" fmla="*/ 2147483647 w 550"/>
                <a:gd name="T93" fmla="*/ 2147483647 h 622"/>
                <a:gd name="T94" fmla="*/ 2147483647 w 550"/>
                <a:gd name="T95" fmla="*/ 2147483647 h 622"/>
                <a:gd name="T96" fmla="*/ 2147483647 w 550"/>
                <a:gd name="T97" fmla="*/ 2147483647 h 622"/>
                <a:gd name="T98" fmla="*/ 2147483647 w 550"/>
                <a:gd name="T99" fmla="*/ 2147483647 h 622"/>
                <a:gd name="T100" fmla="*/ 2147483647 w 550"/>
                <a:gd name="T101" fmla="*/ 2147483647 h 622"/>
                <a:gd name="T102" fmla="*/ 2147483647 w 550"/>
                <a:gd name="T103" fmla="*/ 2147483647 h 622"/>
                <a:gd name="T104" fmla="*/ 2147483647 w 550"/>
                <a:gd name="T105" fmla="*/ 2147483647 h 622"/>
                <a:gd name="T106" fmla="*/ 2147483647 w 550"/>
                <a:gd name="T107" fmla="*/ 2147483647 h 622"/>
                <a:gd name="T108" fmla="*/ 2147483647 w 550"/>
                <a:gd name="T109" fmla="*/ 2147483647 h 622"/>
                <a:gd name="T110" fmla="*/ 2147483647 w 550"/>
                <a:gd name="T111" fmla="*/ 2147483647 h 622"/>
                <a:gd name="T112" fmla="*/ 2147483647 w 550"/>
                <a:gd name="T113" fmla="*/ 2147483647 h 622"/>
                <a:gd name="T114" fmla="*/ 2147483647 w 550"/>
                <a:gd name="T115" fmla="*/ 2147483647 h 622"/>
                <a:gd name="T116" fmla="*/ 2147483647 w 550"/>
                <a:gd name="T117" fmla="*/ 0 h 622"/>
                <a:gd name="T118" fmla="*/ 0 w 550"/>
                <a:gd name="T119" fmla="*/ 0 h 622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50" h="622">
                  <a:moveTo>
                    <a:pt x="0" y="0"/>
                  </a:moveTo>
                  <a:lnTo>
                    <a:pt x="0" y="330"/>
                  </a:lnTo>
                  <a:lnTo>
                    <a:pt x="2" y="416"/>
                  </a:lnTo>
                  <a:lnTo>
                    <a:pt x="5" y="451"/>
                  </a:lnTo>
                  <a:lnTo>
                    <a:pt x="9" y="482"/>
                  </a:lnTo>
                  <a:lnTo>
                    <a:pt x="13" y="510"/>
                  </a:lnTo>
                  <a:lnTo>
                    <a:pt x="20" y="534"/>
                  </a:lnTo>
                  <a:lnTo>
                    <a:pt x="27" y="554"/>
                  </a:lnTo>
                  <a:lnTo>
                    <a:pt x="37" y="571"/>
                  </a:lnTo>
                  <a:lnTo>
                    <a:pt x="48" y="586"/>
                  </a:lnTo>
                  <a:lnTo>
                    <a:pt x="59" y="597"/>
                  </a:lnTo>
                  <a:lnTo>
                    <a:pt x="73" y="606"/>
                  </a:lnTo>
                  <a:lnTo>
                    <a:pt x="90" y="613"/>
                  </a:lnTo>
                  <a:lnTo>
                    <a:pt x="108" y="617"/>
                  </a:lnTo>
                  <a:lnTo>
                    <a:pt x="129" y="621"/>
                  </a:lnTo>
                  <a:lnTo>
                    <a:pt x="151" y="622"/>
                  </a:lnTo>
                  <a:lnTo>
                    <a:pt x="175" y="622"/>
                  </a:lnTo>
                  <a:lnTo>
                    <a:pt x="219" y="622"/>
                  </a:lnTo>
                  <a:lnTo>
                    <a:pt x="261" y="619"/>
                  </a:lnTo>
                  <a:lnTo>
                    <a:pt x="300" y="613"/>
                  </a:lnTo>
                  <a:lnTo>
                    <a:pt x="337" y="604"/>
                  </a:lnTo>
                  <a:lnTo>
                    <a:pt x="370" y="595"/>
                  </a:lnTo>
                  <a:lnTo>
                    <a:pt x="399" y="582"/>
                  </a:lnTo>
                  <a:lnTo>
                    <a:pt x="429" y="565"/>
                  </a:lnTo>
                  <a:lnTo>
                    <a:pt x="453" y="549"/>
                  </a:lnTo>
                  <a:lnTo>
                    <a:pt x="475" y="529"/>
                  </a:lnTo>
                  <a:lnTo>
                    <a:pt x="495" y="506"/>
                  </a:lnTo>
                  <a:lnTo>
                    <a:pt x="512" y="481"/>
                  </a:lnTo>
                  <a:lnTo>
                    <a:pt x="524" y="453"/>
                  </a:lnTo>
                  <a:lnTo>
                    <a:pt x="536" y="424"/>
                  </a:lnTo>
                  <a:lnTo>
                    <a:pt x="543" y="390"/>
                  </a:lnTo>
                  <a:lnTo>
                    <a:pt x="548" y="355"/>
                  </a:lnTo>
                  <a:lnTo>
                    <a:pt x="550" y="317"/>
                  </a:lnTo>
                  <a:lnTo>
                    <a:pt x="548" y="289"/>
                  </a:lnTo>
                  <a:lnTo>
                    <a:pt x="547" y="263"/>
                  </a:lnTo>
                  <a:lnTo>
                    <a:pt x="543" y="239"/>
                  </a:lnTo>
                  <a:lnTo>
                    <a:pt x="539" y="215"/>
                  </a:lnTo>
                  <a:lnTo>
                    <a:pt x="534" y="195"/>
                  </a:lnTo>
                  <a:lnTo>
                    <a:pt x="526" y="175"/>
                  </a:lnTo>
                  <a:lnTo>
                    <a:pt x="519" y="157"/>
                  </a:lnTo>
                  <a:lnTo>
                    <a:pt x="510" y="140"/>
                  </a:lnTo>
                  <a:lnTo>
                    <a:pt x="499" y="123"/>
                  </a:lnTo>
                  <a:lnTo>
                    <a:pt x="488" y="109"/>
                  </a:lnTo>
                  <a:lnTo>
                    <a:pt x="475" y="96"/>
                  </a:lnTo>
                  <a:lnTo>
                    <a:pt x="462" y="83"/>
                  </a:lnTo>
                  <a:lnTo>
                    <a:pt x="447" y="72"/>
                  </a:lnTo>
                  <a:lnTo>
                    <a:pt x="432" y="63"/>
                  </a:lnTo>
                  <a:lnTo>
                    <a:pt x="416" y="53"/>
                  </a:lnTo>
                  <a:lnTo>
                    <a:pt x="399" y="44"/>
                  </a:lnTo>
                  <a:lnTo>
                    <a:pt x="362" y="31"/>
                  </a:lnTo>
                  <a:lnTo>
                    <a:pt x="322" y="20"/>
                  </a:lnTo>
                  <a:lnTo>
                    <a:pt x="278" y="13"/>
                  </a:lnTo>
                  <a:lnTo>
                    <a:pt x="232" y="7"/>
                  </a:lnTo>
                  <a:lnTo>
                    <a:pt x="184" y="4"/>
                  </a:lnTo>
                  <a:lnTo>
                    <a:pt x="134" y="2"/>
                  </a:lnTo>
                  <a:lnTo>
                    <a:pt x="26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" name="Freeform 10"/>
            <p:cNvSpPr>
              <a:spLocks/>
            </p:cNvSpPr>
            <p:nvPr/>
          </p:nvSpPr>
          <p:spPr bwMode="blackGray">
            <a:xfrm>
              <a:off x="7695907" y="370115"/>
              <a:ext cx="63494" cy="63533"/>
            </a:xfrm>
            <a:custGeom>
              <a:avLst/>
              <a:gdLst>
                <a:gd name="T0" fmla="*/ 0 w 490"/>
                <a:gd name="T1" fmla="*/ 2147483647 h 490"/>
                <a:gd name="T2" fmla="*/ 2147483647 w 490"/>
                <a:gd name="T3" fmla="*/ 2147483647 h 490"/>
                <a:gd name="T4" fmla="*/ 2147483647 w 490"/>
                <a:gd name="T5" fmla="*/ 2147483647 h 490"/>
                <a:gd name="T6" fmla="*/ 2147483647 w 490"/>
                <a:gd name="T7" fmla="*/ 2147483647 h 490"/>
                <a:gd name="T8" fmla="*/ 2147483647 w 490"/>
                <a:gd name="T9" fmla="*/ 2147483647 h 490"/>
                <a:gd name="T10" fmla="*/ 2147483647 w 490"/>
                <a:gd name="T11" fmla="*/ 2147483647 h 490"/>
                <a:gd name="T12" fmla="*/ 2147483647 w 490"/>
                <a:gd name="T13" fmla="*/ 2147483647 h 490"/>
                <a:gd name="T14" fmla="*/ 2147483647 w 490"/>
                <a:gd name="T15" fmla="*/ 2147483647 h 490"/>
                <a:gd name="T16" fmla="*/ 2147483647 w 490"/>
                <a:gd name="T17" fmla="*/ 2147483647 h 490"/>
                <a:gd name="T18" fmla="*/ 2147483647 w 490"/>
                <a:gd name="T19" fmla="*/ 2147483647 h 490"/>
                <a:gd name="T20" fmla="*/ 2147483647 w 490"/>
                <a:gd name="T21" fmla="*/ 2147483647 h 490"/>
                <a:gd name="T22" fmla="*/ 2147483647 w 490"/>
                <a:gd name="T23" fmla="*/ 2147483647 h 490"/>
                <a:gd name="T24" fmla="*/ 2147483647 w 490"/>
                <a:gd name="T25" fmla="*/ 2147483647 h 490"/>
                <a:gd name="T26" fmla="*/ 2147483647 w 490"/>
                <a:gd name="T27" fmla="*/ 2147483647 h 490"/>
                <a:gd name="T28" fmla="*/ 2147483647 w 490"/>
                <a:gd name="T29" fmla="*/ 2147483647 h 490"/>
                <a:gd name="T30" fmla="*/ 2147483647 w 490"/>
                <a:gd name="T31" fmla="*/ 2147483647 h 490"/>
                <a:gd name="T32" fmla="*/ 2147483647 w 490"/>
                <a:gd name="T33" fmla="*/ 2147483647 h 490"/>
                <a:gd name="T34" fmla="*/ 2147483647 w 490"/>
                <a:gd name="T35" fmla="*/ 2147483647 h 490"/>
                <a:gd name="T36" fmla="*/ 2147483647 w 490"/>
                <a:gd name="T37" fmla="*/ 2147483647 h 490"/>
                <a:gd name="T38" fmla="*/ 2147483647 w 490"/>
                <a:gd name="T39" fmla="*/ 2147483647 h 490"/>
                <a:gd name="T40" fmla="*/ 2147483647 w 490"/>
                <a:gd name="T41" fmla="*/ 2147483647 h 490"/>
                <a:gd name="T42" fmla="*/ 2147483647 w 490"/>
                <a:gd name="T43" fmla="*/ 2147483647 h 490"/>
                <a:gd name="T44" fmla="*/ 2147483647 w 490"/>
                <a:gd name="T45" fmla="*/ 2147483647 h 490"/>
                <a:gd name="T46" fmla="*/ 2147483647 w 490"/>
                <a:gd name="T47" fmla="*/ 2147483647 h 490"/>
                <a:gd name="T48" fmla="*/ 2147483647 w 490"/>
                <a:gd name="T49" fmla="*/ 2147483647 h 490"/>
                <a:gd name="T50" fmla="*/ 2147483647 w 490"/>
                <a:gd name="T51" fmla="*/ 2147483647 h 490"/>
                <a:gd name="T52" fmla="*/ 2147483647 w 490"/>
                <a:gd name="T53" fmla="*/ 2147483647 h 490"/>
                <a:gd name="T54" fmla="*/ 2147483647 w 490"/>
                <a:gd name="T55" fmla="*/ 2147483647 h 490"/>
                <a:gd name="T56" fmla="*/ 2147483647 w 490"/>
                <a:gd name="T57" fmla="*/ 2147483647 h 490"/>
                <a:gd name="T58" fmla="*/ 2147483647 w 490"/>
                <a:gd name="T59" fmla="*/ 2147483647 h 490"/>
                <a:gd name="T60" fmla="*/ 2147483647 w 490"/>
                <a:gd name="T61" fmla="*/ 2147483647 h 490"/>
                <a:gd name="T62" fmla="*/ 2147483647 w 490"/>
                <a:gd name="T63" fmla="*/ 2147483647 h 490"/>
                <a:gd name="T64" fmla="*/ 2147483647 w 490"/>
                <a:gd name="T65" fmla="*/ 2147483647 h 490"/>
                <a:gd name="T66" fmla="*/ 2147483647 w 490"/>
                <a:gd name="T67" fmla="*/ 2147483647 h 490"/>
                <a:gd name="T68" fmla="*/ 2147483647 w 490"/>
                <a:gd name="T69" fmla="*/ 2147483647 h 490"/>
                <a:gd name="T70" fmla="*/ 2147483647 w 490"/>
                <a:gd name="T71" fmla="*/ 2147483647 h 490"/>
                <a:gd name="T72" fmla="*/ 2147483647 w 490"/>
                <a:gd name="T73" fmla="*/ 2147483647 h 490"/>
                <a:gd name="T74" fmla="*/ 2147483647 w 490"/>
                <a:gd name="T75" fmla="*/ 2147483647 h 490"/>
                <a:gd name="T76" fmla="*/ 2147483647 w 490"/>
                <a:gd name="T77" fmla="*/ 2147483647 h 490"/>
                <a:gd name="T78" fmla="*/ 2147483647 w 490"/>
                <a:gd name="T79" fmla="*/ 2147483647 h 490"/>
                <a:gd name="T80" fmla="*/ 2147483647 w 490"/>
                <a:gd name="T81" fmla="*/ 0 h 490"/>
                <a:gd name="T82" fmla="*/ 2147483647 w 490"/>
                <a:gd name="T83" fmla="*/ 0 h 490"/>
                <a:gd name="T84" fmla="*/ 2147483647 w 490"/>
                <a:gd name="T85" fmla="*/ 2147483647 h 490"/>
                <a:gd name="T86" fmla="*/ 0 w 490"/>
                <a:gd name="T87" fmla="*/ 2147483647 h 490"/>
                <a:gd name="T88" fmla="*/ 0 w 490"/>
                <a:gd name="T89" fmla="*/ 2147483647 h 49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490" h="490">
                  <a:moveTo>
                    <a:pt x="0" y="490"/>
                  </a:moveTo>
                  <a:lnTo>
                    <a:pt x="48" y="490"/>
                  </a:lnTo>
                  <a:lnTo>
                    <a:pt x="118" y="488"/>
                  </a:lnTo>
                  <a:lnTo>
                    <a:pt x="154" y="484"/>
                  </a:lnTo>
                  <a:lnTo>
                    <a:pt x="191" y="481"/>
                  </a:lnTo>
                  <a:lnTo>
                    <a:pt x="228" y="475"/>
                  </a:lnTo>
                  <a:lnTo>
                    <a:pt x="265" y="468"/>
                  </a:lnTo>
                  <a:lnTo>
                    <a:pt x="300" y="458"/>
                  </a:lnTo>
                  <a:lnTo>
                    <a:pt x="335" y="446"/>
                  </a:lnTo>
                  <a:lnTo>
                    <a:pt x="366" y="429"/>
                  </a:lnTo>
                  <a:lnTo>
                    <a:pt x="381" y="420"/>
                  </a:lnTo>
                  <a:lnTo>
                    <a:pt x="396" y="411"/>
                  </a:lnTo>
                  <a:lnTo>
                    <a:pt x="410" y="399"/>
                  </a:lnTo>
                  <a:lnTo>
                    <a:pt x="421" y="388"/>
                  </a:lnTo>
                  <a:lnTo>
                    <a:pt x="434" y="376"/>
                  </a:lnTo>
                  <a:lnTo>
                    <a:pt x="445" y="361"/>
                  </a:lnTo>
                  <a:lnTo>
                    <a:pt x="455" y="346"/>
                  </a:lnTo>
                  <a:lnTo>
                    <a:pt x="464" y="331"/>
                  </a:lnTo>
                  <a:lnTo>
                    <a:pt x="471" y="313"/>
                  </a:lnTo>
                  <a:lnTo>
                    <a:pt x="477" y="296"/>
                  </a:lnTo>
                  <a:lnTo>
                    <a:pt x="482" y="276"/>
                  </a:lnTo>
                  <a:lnTo>
                    <a:pt x="486" y="256"/>
                  </a:lnTo>
                  <a:lnTo>
                    <a:pt x="488" y="234"/>
                  </a:lnTo>
                  <a:lnTo>
                    <a:pt x="490" y="212"/>
                  </a:lnTo>
                  <a:lnTo>
                    <a:pt x="488" y="180"/>
                  </a:lnTo>
                  <a:lnTo>
                    <a:pt x="484" y="151"/>
                  </a:lnTo>
                  <a:lnTo>
                    <a:pt x="477" y="127"/>
                  </a:lnTo>
                  <a:lnTo>
                    <a:pt x="466" y="105"/>
                  </a:lnTo>
                  <a:lnTo>
                    <a:pt x="453" y="85"/>
                  </a:lnTo>
                  <a:lnTo>
                    <a:pt x="438" y="68"/>
                  </a:lnTo>
                  <a:lnTo>
                    <a:pt x="420" y="53"/>
                  </a:lnTo>
                  <a:lnTo>
                    <a:pt x="399" y="40"/>
                  </a:lnTo>
                  <a:lnTo>
                    <a:pt x="377" y="29"/>
                  </a:lnTo>
                  <a:lnTo>
                    <a:pt x="351" y="20"/>
                  </a:lnTo>
                  <a:lnTo>
                    <a:pt x="326" y="15"/>
                  </a:lnTo>
                  <a:lnTo>
                    <a:pt x="296" y="9"/>
                  </a:lnTo>
                  <a:lnTo>
                    <a:pt x="267" y="5"/>
                  </a:lnTo>
                  <a:lnTo>
                    <a:pt x="234" y="2"/>
                  </a:lnTo>
                  <a:lnTo>
                    <a:pt x="164" y="0"/>
                  </a:lnTo>
                  <a:lnTo>
                    <a:pt x="85" y="4"/>
                  </a:lnTo>
                  <a:lnTo>
                    <a:pt x="0" y="9"/>
                  </a:lnTo>
                  <a:lnTo>
                    <a:pt x="0" y="49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" name="Freeform 11"/>
            <p:cNvSpPr>
              <a:spLocks/>
            </p:cNvSpPr>
            <p:nvPr/>
          </p:nvSpPr>
          <p:spPr bwMode="blackGray">
            <a:xfrm>
              <a:off x="7792864" y="358954"/>
              <a:ext cx="159593" cy="182872"/>
            </a:xfrm>
            <a:custGeom>
              <a:avLst/>
              <a:gdLst>
                <a:gd name="T0" fmla="*/ 2147483647 w 1234"/>
                <a:gd name="T1" fmla="*/ 2147483647 h 1406"/>
                <a:gd name="T2" fmla="*/ 2147483647 w 1234"/>
                <a:gd name="T3" fmla="*/ 2147483647 h 1406"/>
                <a:gd name="T4" fmla="*/ 2147483647 w 1234"/>
                <a:gd name="T5" fmla="*/ 2147483647 h 1406"/>
                <a:gd name="T6" fmla="*/ 2147483647 w 1234"/>
                <a:gd name="T7" fmla="*/ 2147483647 h 1406"/>
                <a:gd name="T8" fmla="*/ 2147483647 w 1234"/>
                <a:gd name="T9" fmla="*/ 2147483647 h 1406"/>
                <a:gd name="T10" fmla="*/ 2147483647 w 1234"/>
                <a:gd name="T11" fmla="*/ 2147483647 h 1406"/>
                <a:gd name="T12" fmla="*/ 2147483647 w 1234"/>
                <a:gd name="T13" fmla="*/ 2147483647 h 1406"/>
                <a:gd name="T14" fmla="*/ 2147483647 w 1234"/>
                <a:gd name="T15" fmla="*/ 2147483647 h 1406"/>
                <a:gd name="T16" fmla="*/ 2147483647 w 1234"/>
                <a:gd name="T17" fmla="*/ 2147483647 h 1406"/>
                <a:gd name="T18" fmla="*/ 2147483647 w 1234"/>
                <a:gd name="T19" fmla="*/ 2147483647 h 1406"/>
                <a:gd name="T20" fmla="*/ 2147483647 w 1234"/>
                <a:gd name="T21" fmla="*/ 2147483647 h 1406"/>
                <a:gd name="T22" fmla="*/ 2147483647 w 1234"/>
                <a:gd name="T23" fmla="*/ 2147483647 h 1406"/>
                <a:gd name="T24" fmla="*/ 2147483647 w 1234"/>
                <a:gd name="T25" fmla="*/ 2147483647 h 1406"/>
                <a:gd name="T26" fmla="*/ 2147483647 w 1234"/>
                <a:gd name="T27" fmla="*/ 2147483647 h 1406"/>
                <a:gd name="T28" fmla="*/ 2147483647 w 1234"/>
                <a:gd name="T29" fmla="*/ 2147483647 h 1406"/>
                <a:gd name="T30" fmla="*/ 2147483647 w 1234"/>
                <a:gd name="T31" fmla="*/ 2147483647 h 1406"/>
                <a:gd name="T32" fmla="*/ 2147483647 w 1234"/>
                <a:gd name="T33" fmla="*/ 2147483647 h 1406"/>
                <a:gd name="T34" fmla="*/ 2147483647 w 1234"/>
                <a:gd name="T35" fmla="*/ 2147483647 h 1406"/>
                <a:gd name="T36" fmla="*/ 2147483647 w 1234"/>
                <a:gd name="T37" fmla="*/ 2147483647 h 1406"/>
                <a:gd name="T38" fmla="*/ 2147483647 w 1234"/>
                <a:gd name="T39" fmla="*/ 2147483647 h 1406"/>
                <a:gd name="T40" fmla="*/ 2147483647 w 1234"/>
                <a:gd name="T41" fmla="*/ 2147483647 h 1406"/>
                <a:gd name="T42" fmla="*/ 2147483647 w 1234"/>
                <a:gd name="T43" fmla="*/ 2147483647 h 1406"/>
                <a:gd name="T44" fmla="*/ 2147483647 w 1234"/>
                <a:gd name="T45" fmla="*/ 2147483647 h 1406"/>
                <a:gd name="T46" fmla="*/ 2147483647 w 1234"/>
                <a:gd name="T47" fmla="*/ 2147483647 h 1406"/>
                <a:gd name="T48" fmla="*/ 0 w 1234"/>
                <a:gd name="T49" fmla="*/ 0 h 1406"/>
                <a:gd name="T50" fmla="*/ 2147483647 w 1234"/>
                <a:gd name="T51" fmla="*/ 0 h 1406"/>
                <a:gd name="T52" fmla="*/ 2147483647 w 1234"/>
                <a:gd name="T53" fmla="*/ 2147483647 h 1406"/>
                <a:gd name="T54" fmla="*/ 2147483647 w 1234"/>
                <a:gd name="T55" fmla="*/ 2147483647 h 1406"/>
                <a:gd name="T56" fmla="*/ 2147483647 w 1234"/>
                <a:gd name="T57" fmla="*/ 2147483647 h 1406"/>
                <a:gd name="T58" fmla="*/ 2147483647 w 1234"/>
                <a:gd name="T59" fmla="*/ 2147483647 h 1406"/>
                <a:gd name="T60" fmla="*/ 2147483647 w 1234"/>
                <a:gd name="T61" fmla="*/ 2147483647 h 1406"/>
                <a:gd name="T62" fmla="*/ 2147483647 w 1234"/>
                <a:gd name="T63" fmla="*/ 2147483647 h 1406"/>
                <a:gd name="T64" fmla="*/ 2147483647 w 1234"/>
                <a:gd name="T65" fmla="*/ 2147483647 h 1406"/>
                <a:gd name="T66" fmla="*/ 2147483647 w 1234"/>
                <a:gd name="T67" fmla="*/ 2147483647 h 1406"/>
                <a:gd name="T68" fmla="*/ 2147483647 w 1234"/>
                <a:gd name="T69" fmla="*/ 2147483647 h 1406"/>
                <a:gd name="T70" fmla="*/ 2147483647 w 1234"/>
                <a:gd name="T71" fmla="*/ 2147483647 h 1406"/>
                <a:gd name="T72" fmla="*/ 2147483647 w 1234"/>
                <a:gd name="T73" fmla="*/ 2147483647 h 1406"/>
                <a:gd name="T74" fmla="*/ 2147483647 w 1234"/>
                <a:gd name="T75" fmla="*/ 2147483647 h 1406"/>
                <a:gd name="T76" fmla="*/ 2147483647 w 1234"/>
                <a:gd name="T77" fmla="*/ 2147483647 h 1406"/>
                <a:gd name="T78" fmla="*/ 2147483647 w 1234"/>
                <a:gd name="T79" fmla="*/ 2147483647 h 1406"/>
                <a:gd name="T80" fmla="*/ 2147483647 w 1234"/>
                <a:gd name="T81" fmla="*/ 2147483647 h 1406"/>
                <a:gd name="T82" fmla="*/ 2147483647 w 1234"/>
                <a:gd name="T83" fmla="*/ 2147483647 h 1406"/>
                <a:gd name="T84" fmla="*/ 2147483647 w 1234"/>
                <a:gd name="T85" fmla="*/ 2147483647 h 1406"/>
                <a:gd name="T86" fmla="*/ 2147483647 w 1234"/>
                <a:gd name="T87" fmla="*/ 2147483647 h 1406"/>
                <a:gd name="T88" fmla="*/ 2147483647 w 1234"/>
                <a:gd name="T89" fmla="*/ 2147483647 h 1406"/>
                <a:gd name="T90" fmla="*/ 2147483647 w 1234"/>
                <a:gd name="T91" fmla="*/ 2147483647 h 1406"/>
                <a:gd name="T92" fmla="*/ 2147483647 w 1234"/>
                <a:gd name="T93" fmla="*/ 2147483647 h 1406"/>
                <a:gd name="T94" fmla="*/ 2147483647 w 1234"/>
                <a:gd name="T95" fmla="*/ 2147483647 h 1406"/>
                <a:gd name="T96" fmla="*/ 2147483647 w 1234"/>
                <a:gd name="T97" fmla="*/ 2147483647 h 1406"/>
                <a:gd name="T98" fmla="*/ 2147483647 w 1234"/>
                <a:gd name="T99" fmla="*/ 2147483647 h 1406"/>
                <a:gd name="T100" fmla="*/ 2147483647 w 1234"/>
                <a:gd name="T101" fmla="*/ 2147483647 h 1406"/>
                <a:gd name="T102" fmla="*/ 2147483647 w 1234"/>
                <a:gd name="T103" fmla="*/ 2147483647 h 1406"/>
                <a:gd name="T104" fmla="*/ 2147483647 w 1234"/>
                <a:gd name="T105" fmla="*/ 2147483647 h 1406"/>
                <a:gd name="T106" fmla="*/ 2147483647 w 1234"/>
                <a:gd name="T107" fmla="*/ 2147483647 h 1406"/>
                <a:gd name="T108" fmla="*/ 2147483647 w 1234"/>
                <a:gd name="T109" fmla="*/ 2147483647 h 140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1234" h="1406">
                  <a:moveTo>
                    <a:pt x="737" y="1406"/>
                  </a:moveTo>
                  <a:lnTo>
                    <a:pt x="392" y="1406"/>
                  </a:lnTo>
                  <a:lnTo>
                    <a:pt x="404" y="1387"/>
                  </a:lnTo>
                  <a:lnTo>
                    <a:pt x="413" y="1372"/>
                  </a:lnTo>
                  <a:lnTo>
                    <a:pt x="420" y="1358"/>
                  </a:lnTo>
                  <a:lnTo>
                    <a:pt x="426" y="1343"/>
                  </a:lnTo>
                  <a:lnTo>
                    <a:pt x="431" y="1326"/>
                  </a:lnTo>
                  <a:lnTo>
                    <a:pt x="440" y="1293"/>
                  </a:lnTo>
                  <a:lnTo>
                    <a:pt x="446" y="1258"/>
                  </a:lnTo>
                  <a:lnTo>
                    <a:pt x="450" y="1221"/>
                  </a:lnTo>
                  <a:lnTo>
                    <a:pt x="451" y="1185"/>
                  </a:lnTo>
                  <a:lnTo>
                    <a:pt x="451" y="1109"/>
                  </a:lnTo>
                  <a:lnTo>
                    <a:pt x="451" y="133"/>
                  </a:lnTo>
                  <a:lnTo>
                    <a:pt x="234" y="133"/>
                  </a:lnTo>
                  <a:lnTo>
                    <a:pt x="194" y="135"/>
                  </a:lnTo>
                  <a:lnTo>
                    <a:pt x="175" y="137"/>
                  </a:lnTo>
                  <a:lnTo>
                    <a:pt x="157" y="142"/>
                  </a:lnTo>
                  <a:lnTo>
                    <a:pt x="138" y="148"/>
                  </a:lnTo>
                  <a:lnTo>
                    <a:pt x="120" y="155"/>
                  </a:lnTo>
                  <a:lnTo>
                    <a:pt x="102" y="166"/>
                  </a:lnTo>
                  <a:lnTo>
                    <a:pt x="83" y="177"/>
                  </a:lnTo>
                  <a:lnTo>
                    <a:pt x="70" y="188"/>
                  </a:lnTo>
                  <a:lnTo>
                    <a:pt x="0" y="0"/>
                  </a:lnTo>
                  <a:lnTo>
                    <a:pt x="1234" y="0"/>
                  </a:lnTo>
                  <a:lnTo>
                    <a:pt x="1228" y="17"/>
                  </a:lnTo>
                  <a:lnTo>
                    <a:pt x="1221" y="30"/>
                  </a:lnTo>
                  <a:lnTo>
                    <a:pt x="1214" y="43"/>
                  </a:lnTo>
                  <a:lnTo>
                    <a:pt x="1206" y="56"/>
                  </a:lnTo>
                  <a:lnTo>
                    <a:pt x="1195" y="67"/>
                  </a:lnTo>
                  <a:lnTo>
                    <a:pt x="1182" y="78"/>
                  </a:lnTo>
                  <a:lnTo>
                    <a:pt x="1169" y="87"/>
                  </a:lnTo>
                  <a:lnTo>
                    <a:pt x="1155" y="96"/>
                  </a:lnTo>
                  <a:lnTo>
                    <a:pt x="1138" y="104"/>
                  </a:lnTo>
                  <a:lnTo>
                    <a:pt x="1120" y="111"/>
                  </a:lnTo>
                  <a:lnTo>
                    <a:pt x="1099" y="116"/>
                  </a:lnTo>
                  <a:lnTo>
                    <a:pt x="1079" y="122"/>
                  </a:lnTo>
                  <a:lnTo>
                    <a:pt x="1055" y="126"/>
                  </a:lnTo>
                  <a:lnTo>
                    <a:pt x="1005" y="131"/>
                  </a:lnTo>
                  <a:lnTo>
                    <a:pt x="950" y="133"/>
                  </a:lnTo>
                  <a:lnTo>
                    <a:pt x="678" y="133"/>
                  </a:lnTo>
                  <a:lnTo>
                    <a:pt x="678" y="1109"/>
                  </a:lnTo>
                  <a:lnTo>
                    <a:pt x="678" y="1185"/>
                  </a:lnTo>
                  <a:lnTo>
                    <a:pt x="680" y="1221"/>
                  </a:lnTo>
                  <a:lnTo>
                    <a:pt x="683" y="1258"/>
                  </a:lnTo>
                  <a:lnTo>
                    <a:pt x="689" y="1293"/>
                  </a:lnTo>
                  <a:lnTo>
                    <a:pt x="696" y="1326"/>
                  </a:lnTo>
                  <a:lnTo>
                    <a:pt x="702" y="1343"/>
                  </a:lnTo>
                  <a:lnTo>
                    <a:pt x="709" y="1358"/>
                  </a:lnTo>
                  <a:lnTo>
                    <a:pt x="716" y="1372"/>
                  </a:lnTo>
                  <a:lnTo>
                    <a:pt x="724" y="1387"/>
                  </a:lnTo>
                  <a:lnTo>
                    <a:pt x="737" y="1406"/>
                  </a:lnTo>
                  <a:close/>
                </a:path>
              </a:pathLst>
            </a:custGeom>
            <a:solidFill>
              <a:srgbClr val="00457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" name="Freeform 12"/>
            <p:cNvSpPr>
              <a:spLocks/>
            </p:cNvSpPr>
            <p:nvPr/>
          </p:nvSpPr>
          <p:spPr bwMode="blackGray">
            <a:xfrm>
              <a:off x="7914704" y="354661"/>
              <a:ext cx="160451" cy="190600"/>
            </a:xfrm>
            <a:custGeom>
              <a:avLst/>
              <a:gdLst>
                <a:gd name="T0" fmla="*/ 2147483647 w 1233"/>
                <a:gd name="T1" fmla="*/ 2147483647 h 1472"/>
                <a:gd name="T2" fmla="*/ 2147483647 w 1233"/>
                <a:gd name="T3" fmla="*/ 2147483647 h 1472"/>
                <a:gd name="T4" fmla="*/ 2147483647 w 1233"/>
                <a:gd name="T5" fmla="*/ 2147483647 h 1472"/>
                <a:gd name="T6" fmla="*/ 2147483647 w 1233"/>
                <a:gd name="T7" fmla="*/ 2147483647 h 1472"/>
                <a:gd name="T8" fmla="*/ 2147483647 w 1233"/>
                <a:gd name="T9" fmla="*/ 2147483647 h 1472"/>
                <a:gd name="T10" fmla="*/ 2147483647 w 1233"/>
                <a:gd name="T11" fmla="*/ 2147483647 h 1472"/>
                <a:gd name="T12" fmla="*/ 2147483647 w 1233"/>
                <a:gd name="T13" fmla="*/ 2147483647 h 1472"/>
                <a:gd name="T14" fmla="*/ 2147483647 w 1233"/>
                <a:gd name="T15" fmla="*/ 2147483647 h 1472"/>
                <a:gd name="T16" fmla="*/ 2147483647 w 1233"/>
                <a:gd name="T17" fmla="*/ 2147483647 h 1472"/>
                <a:gd name="T18" fmla="*/ 2147483647 w 1233"/>
                <a:gd name="T19" fmla="*/ 2147483647 h 1472"/>
                <a:gd name="T20" fmla="*/ 2147483647 w 1233"/>
                <a:gd name="T21" fmla="*/ 2147483647 h 1472"/>
                <a:gd name="T22" fmla="*/ 2147483647 w 1233"/>
                <a:gd name="T23" fmla="*/ 2147483647 h 1472"/>
                <a:gd name="T24" fmla="*/ 2147483647 w 1233"/>
                <a:gd name="T25" fmla="*/ 2147483647 h 1472"/>
                <a:gd name="T26" fmla="*/ 2147483647 w 1233"/>
                <a:gd name="T27" fmla="*/ 2147483647 h 1472"/>
                <a:gd name="T28" fmla="*/ 2147483647 w 1233"/>
                <a:gd name="T29" fmla="*/ 2147483647 h 1472"/>
                <a:gd name="T30" fmla="*/ 2147483647 w 1233"/>
                <a:gd name="T31" fmla="*/ 2147483647 h 1472"/>
                <a:gd name="T32" fmla="*/ 2147483647 w 1233"/>
                <a:gd name="T33" fmla="*/ 0 h 1472"/>
                <a:gd name="T34" fmla="*/ 2147483647 w 1233"/>
                <a:gd name="T35" fmla="*/ 2147483647 h 1472"/>
                <a:gd name="T36" fmla="*/ 2147483647 w 1233"/>
                <a:gd name="T37" fmla="*/ 2147483647 h 1472"/>
                <a:gd name="T38" fmla="*/ 2147483647 w 1233"/>
                <a:gd name="T39" fmla="*/ 2147483647 h 1472"/>
                <a:gd name="T40" fmla="*/ 2147483647 w 1233"/>
                <a:gd name="T41" fmla="*/ 2147483647 h 1472"/>
                <a:gd name="T42" fmla="*/ 2147483647 w 1233"/>
                <a:gd name="T43" fmla="*/ 2147483647 h 1472"/>
                <a:gd name="T44" fmla="*/ 2147483647 w 1233"/>
                <a:gd name="T45" fmla="*/ 2147483647 h 1472"/>
                <a:gd name="T46" fmla="*/ 2147483647 w 1233"/>
                <a:gd name="T47" fmla="*/ 2147483647 h 1472"/>
                <a:gd name="T48" fmla="*/ 2147483647 w 1233"/>
                <a:gd name="T49" fmla="*/ 2147483647 h 1472"/>
                <a:gd name="T50" fmla="*/ 2147483647 w 1233"/>
                <a:gd name="T51" fmla="*/ 2147483647 h 1472"/>
                <a:gd name="T52" fmla="*/ 2147483647 w 1233"/>
                <a:gd name="T53" fmla="*/ 2147483647 h 1472"/>
                <a:gd name="T54" fmla="*/ 2147483647 w 1233"/>
                <a:gd name="T55" fmla="*/ 2147483647 h 1472"/>
                <a:gd name="T56" fmla="*/ 2147483647 w 1233"/>
                <a:gd name="T57" fmla="*/ 2147483647 h 1472"/>
                <a:gd name="T58" fmla="*/ 2147483647 w 1233"/>
                <a:gd name="T59" fmla="*/ 2147483647 h 1472"/>
                <a:gd name="T60" fmla="*/ 2147483647 w 1233"/>
                <a:gd name="T61" fmla="*/ 2147483647 h 1472"/>
                <a:gd name="T62" fmla="*/ 2147483647 w 1233"/>
                <a:gd name="T63" fmla="*/ 2147483647 h 1472"/>
                <a:gd name="T64" fmla="*/ 2147483647 w 1233"/>
                <a:gd name="T65" fmla="*/ 2147483647 h 1472"/>
                <a:gd name="T66" fmla="*/ 2147483647 w 1233"/>
                <a:gd name="T67" fmla="*/ 2147483647 h 1472"/>
                <a:gd name="T68" fmla="*/ 2147483647 w 1233"/>
                <a:gd name="T69" fmla="*/ 2147483647 h 1472"/>
                <a:gd name="T70" fmla="*/ 2147483647 w 1233"/>
                <a:gd name="T71" fmla="*/ 2147483647 h 1472"/>
                <a:gd name="T72" fmla="*/ 2147483647 w 1233"/>
                <a:gd name="T73" fmla="*/ 2147483647 h 1472"/>
                <a:gd name="T74" fmla="*/ 2147483647 w 1233"/>
                <a:gd name="T75" fmla="*/ 2147483647 h 1472"/>
                <a:gd name="T76" fmla="*/ 2147483647 w 1233"/>
                <a:gd name="T77" fmla="*/ 2147483647 h 1472"/>
                <a:gd name="T78" fmla="*/ 2147483647 w 1233"/>
                <a:gd name="T79" fmla="*/ 2147483647 h 1472"/>
                <a:gd name="T80" fmla="*/ 2147483647 w 1233"/>
                <a:gd name="T81" fmla="*/ 2147483647 h 1472"/>
                <a:gd name="T82" fmla="*/ 2147483647 w 1233"/>
                <a:gd name="T83" fmla="*/ 2147483647 h 1472"/>
                <a:gd name="T84" fmla="*/ 2147483647 w 1233"/>
                <a:gd name="T85" fmla="*/ 2147483647 h 1472"/>
                <a:gd name="T86" fmla="*/ 2147483647 w 1233"/>
                <a:gd name="T87" fmla="*/ 2147483647 h 1472"/>
                <a:gd name="T88" fmla="*/ 2147483647 w 1233"/>
                <a:gd name="T89" fmla="*/ 2147483647 h 1472"/>
                <a:gd name="T90" fmla="*/ 2147483647 w 1233"/>
                <a:gd name="T91" fmla="*/ 2147483647 h 1472"/>
                <a:gd name="T92" fmla="*/ 2147483647 w 1233"/>
                <a:gd name="T93" fmla="*/ 2147483647 h 1472"/>
                <a:gd name="T94" fmla="*/ 2147483647 w 1233"/>
                <a:gd name="T95" fmla="*/ 2147483647 h 1472"/>
                <a:gd name="T96" fmla="*/ 2147483647 w 1233"/>
                <a:gd name="T97" fmla="*/ 2147483647 h 1472"/>
                <a:gd name="T98" fmla="*/ 2147483647 w 1233"/>
                <a:gd name="T99" fmla="*/ 2147483647 h 1472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233" h="1472">
                  <a:moveTo>
                    <a:pt x="742" y="1472"/>
                  </a:moveTo>
                  <a:lnTo>
                    <a:pt x="742" y="1472"/>
                  </a:lnTo>
                  <a:lnTo>
                    <a:pt x="696" y="1472"/>
                  </a:lnTo>
                  <a:lnTo>
                    <a:pt x="653" y="1470"/>
                  </a:lnTo>
                  <a:lnTo>
                    <a:pt x="611" y="1466"/>
                  </a:lnTo>
                  <a:lnTo>
                    <a:pt x="571" y="1461"/>
                  </a:lnTo>
                  <a:lnTo>
                    <a:pt x="530" y="1455"/>
                  </a:lnTo>
                  <a:lnTo>
                    <a:pt x="493" y="1446"/>
                  </a:lnTo>
                  <a:lnTo>
                    <a:pt x="456" y="1437"/>
                  </a:lnTo>
                  <a:lnTo>
                    <a:pt x="421" y="1428"/>
                  </a:lnTo>
                  <a:lnTo>
                    <a:pt x="386" y="1415"/>
                  </a:lnTo>
                  <a:lnTo>
                    <a:pt x="355" y="1402"/>
                  </a:lnTo>
                  <a:lnTo>
                    <a:pt x="324" y="1387"/>
                  </a:lnTo>
                  <a:lnTo>
                    <a:pt x="294" y="1372"/>
                  </a:lnTo>
                  <a:lnTo>
                    <a:pt x="265" y="1354"/>
                  </a:lnTo>
                  <a:lnTo>
                    <a:pt x="239" y="1336"/>
                  </a:lnTo>
                  <a:lnTo>
                    <a:pt x="213" y="1315"/>
                  </a:lnTo>
                  <a:lnTo>
                    <a:pt x="190" y="1293"/>
                  </a:lnTo>
                  <a:lnTo>
                    <a:pt x="166" y="1271"/>
                  </a:lnTo>
                  <a:lnTo>
                    <a:pt x="145" y="1247"/>
                  </a:lnTo>
                  <a:lnTo>
                    <a:pt x="125" y="1221"/>
                  </a:lnTo>
                  <a:lnTo>
                    <a:pt x="107" y="1196"/>
                  </a:lnTo>
                  <a:lnTo>
                    <a:pt x="90" y="1168"/>
                  </a:lnTo>
                  <a:lnTo>
                    <a:pt x="74" y="1139"/>
                  </a:lnTo>
                  <a:lnTo>
                    <a:pt x="61" y="1107"/>
                  </a:lnTo>
                  <a:lnTo>
                    <a:pt x="48" y="1076"/>
                  </a:lnTo>
                  <a:lnTo>
                    <a:pt x="37" y="1043"/>
                  </a:lnTo>
                  <a:lnTo>
                    <a:pt x="28" y="1008"/>
                  </a:lnTo>
                  <a:lnTo>
                    <a:pt x="18" y="971"/>
                  </a:lnTo>
                  <a:lnTo>
                    <a:pt x="13" y="934"/>
                  </a:lnTo>
                  <a:lnTo>
                    <a:pt x="7" y="895"/>
                  </a:lnTo>
                  <a:lnTo>
                    <a:pt x="4" y="857"/>
                  </a:lnTo>
                  <a:lnTo>
                    <a:pt x="2" y="814"/>
                  </a:lnTo>
                  <a:lnTo>
                    <a:pt x="0" y="772"/>
                  </a:lnTo>
                  <a:lnTo>
                    <a:pt x="2" y="728"/>
                  </a:lnTo>
                  <a:lnTo>
                    <a:pt x="4" y="684"/>
                  </a:lnTo>
                  <a:lnTo>
                    <a:pt x="9" y="641"/>
                  </a:lnTo>
                  <a:lnTo>
                    <a:pt x="15" y="601"/>
                  </a:lnTo>
                  <a:lnTo>
                    <a:pt x="22" y="560"/>
                  </a:lnTo>
                  <a:lnTo>
                    <a:pt x="33" y="522"/>
                  </a:lnTo>
                  <a:lnTo>
                    <a:pt x="44" y="485"/>
                  </a:lnTo>
                  <a:lnTo>
                    <a:pt x="57" y="448"/>
                  </a:lnTo>
                  <a:lnTo>
                    <a:pt x="72" y="413"/>
                  </a:lnTo>
                  <a:lnTo>
                    <a:pt x="88" y="380"/>
                  </a:lnTo>
                  <a:lnTo>
                    <a:pt x="107" y="347"/>
                  </a:lnTo>
                  <a:lnTo>
                    <a:pt x="127" y="315"/>
                  </a:lnTo>
                  <a:lnTo>
                    <a:pt x="149" y="286"/>
                  </a:lnTo>
                  <a:lnTo>
                    <a:pt x="171" y="258"/>
                  </a:lnTo>
                  <a:lnTo>
                    <a:pt x="197" y="231"/>
                  </a:lnTo>
                  <a:lnTo>
                    <a:pt x="223" y="205"/>
                  </a:lnTo>
                  <a:lnTo>
                    <a:pt x="250" y="181"/>
                  </a:lnTo>
                  <a:lnTo>
                    <a:pt x="280" y="159"/>
                  </a:lnTo>
                  <a:lnTo>
                    <a:pt x="311" y="137"/>
                  </a:lnTo>
                  <a:lnTo>
                    <a:pt x="342" y="116"/>
                  </a:lnTo>
                  <a:lnTo>
                    <a:pt x="375" y="98"/>
                  </a:lnTo>
                  <a:lnTo>
                    <a:pt x="412" y="81"/>
                  </a:lnTo>
                  <a:lnTo>
                    <a:pt x="447" y="67"/>
                  </a:lnTo>
                  <a:lnTo>
                    <a:pt x="486" y="52"/>
                  </a:lnTo>
                  <a:lnTo>
                    <a:pt x="526" y="41"/>
                  </a:lnTo>
                  <a:lnTo>
                    <a:pt x="567" y="30"/>
                  </a:lnTo>
                  <a:lnTo>
                    <a:pt x="609" y="21"/>
                  </a:lnTo>
                  <a:lnTo>
                    <a:pt x="652" y="13"/>
                  </a:lnTo>
                  <a:lnTo>
                    <a:pt x="696" y="8"/>
                  </a:lnTo>
                  <a:lnTo>
                    <a:pt x="742" y="4"/>
                  </a:lnTo>
                  <a:lnTo>
                    <a:pt x="790" y="0"/>
                  </a:lnTo>
                  <a:lnTo>
                    <a:pt x="839" y="0"/>
                  </a:lnTo>
                  <a:lnTo>
                    <a:pt x="893" y="2"/>
                  </a:lnTo>
                  <a:lnTo>
                    <a:pt x="948" y="4"/>
                  </a:lnTo>
                  <a:lnTo>
                    <a:pt x="1055" y="15"/>
                  </a:lnTo>
                  <a:lnTo>
                    <a:pt x="1152" y="24"/>
                  </a:lnTo>
                  <a:lnTo>
                    <a:pt x="1161" y="24"/>
                  </a:lnTo>
                  <a:lnTo>
                    <a:pt x="1161" y="295"/>
                  </a:lnTo>
                  <a:lnTo>
                    <a:pt x="1143" y="279"/>
                  </a:lnTo>
                  <a:lnTo>
                    <a:pt x="1093" y="240"/>
                  </a:lnTo>
                  <a:lnTo>
                    <a:pt x="1069" y="221"/>
                  </a:lnTo>
                  <a:lnTo>
                    <a:pt x="1046" y="207"/>
                  </a:lnTo>
                  <a:lnTo>
                    <a:pt x="1020" y="192"/>
                  </a:lnTo>
                  <a:lnTo>
                    <a:pt x="996" y="179"/>
                  </a:lnTo>
                  <a:lnTo>
                    <a:pt x="972" y="166"/>
                  </a:lnTo>
                  <a:lnTo>
                    <a:pt x="948" y="157"/>
                  </a:lnTo>
                  <a:lnTo>
                    <a:pt x="922" y="148"/>
                  </a:lnTo>
                  <a:lnTo>
                    <a:pt x="898" y="140"/>
                  </a:lnTo>
                  <a:lnTo>
                    <a:pt x="872" y="133"/>
                  </a:lnTo>
                  <a:lnTo>
                    <a:pt x="845" y="129"/>
                  </a:lnTo>
                  <a:lnTo>
                    <a:pt x="819" y="126"/>
                  </a:lnTo>
                  <a:lnTo>
                    <a:pt x="791" y="122"/>
                  </a:lnTo>
                  <a:lnTo>
                    <a:pt x="762" y="120"/>
                  </a:lnTo>
                  <a:lnTo>
                    <a:pt x="733" y="120"/>
                  </a:lnTo>
                  <a:lnTo>
                    <a:pt x="703" y="120"/>
                  </a:lnTo>
                  <a:lnTo>
                    <a:pt x="674" y="124"/>
                  </a:lnTo>
                  <a:lnTo>
                    <a:pt x="646" y="128"/>
                  </a:lnTo>
                  <a:lnTo>
                    <a:pt x="618" y="133"/>
                  </a:lnTo>
                  <a:lnTo>
                    <a:pt x="593" y="140"/>
                  </a:lnTo>
                  <a:lnTo>
                    <a:pt x="567" y="150"/>
                  </a:lnTo>
                  <a:lnTo>
                    <a:pt x="543" y="159"/>
                  </a:lnTo>
                  <a:lnTo>
                    <a:pt x="519" y="170"/>
                  </a:lnTo>
                  <a:lnTo>
                    <a:pt x="495" y="183"/>
                  </a:lnTo>
                  <a:lnTo>
                    <a:pt x="475" y="198"/>
                  </a:lnTo>
                  <a:lnTo>
                    <a:pt x="453" y="212"/>
                  </a:lnTo>
                  <a:lnTo>
                    <a:pt x="434" y="229"/>
                  </a:lnTo>
                  <a:lnTo>
                    <a:pt x="414" y="245"/>
                  </a:lnTo>
                  <a:lnTo>
                    <a:pt x="398" y="264"/>
                  </a:lnTo>
                  <a:lnTo>
                    <a:pt x="379" y="284"/>
                  </a:lnTo>
                  <a:lnTo>
                    <a:pt x="364" y="304"/>
                  </a:lnTo>
                  <a:lnTo>
                    <a:pt x="348" y="325"/>
                  </a:lnTo>
                  <a:lnTo>
                    <a:pt x="335" y="347"/>
                  </a:lnTo>
                  <a:lnTo>
                    <a:pt x="320" y="369"/>
                  </a:lnTo>
                  <a:lnTo>
                    <a:pt x="309" y="393"/>
                  </a:lnTo>
                  <a:lnTo>
                    <a:pt x="298" y="417"/>
                  </a:lnTo>
                  <a:lnTo>
                    <a:pt x="287" y="441"/>
                  </a:lnTo>
                  <a:lnTo>
                    <a:pt x="271" y="492"/>
                  </a:lnTo>
                  <a:lnTo>
                    <a:pt x="256" y="544"/>
                  </a:lnTo>
                  <a:lnTo>
                    <a:pt x="247" y="597"/>
                  </a:lnTo>
                  <a:lnTo>
                    <a:pt x="239" y="651"/>
                  </a:lnTo>
                  <a:lnTo>
                    <a:pt x="237" y="706"/>
                  </a:lnTo>
                  <a:lnTo>
                    <a:pt x="239" y="744"/>
                  </a:lnTo>
                  <a:lnTo>
                    <a:pt x="241" y="781"/>
                  </a:lnTo>
                  <a:lnTo>
                    <a:pt x="243" y="818"/>
                  </a:lnTo>
                  <a:lnTo>
                    <a:pt x="247" y="853"/>
                  </a:lnTo>
                  <a:lnTo>
                    <a:pt x="252" y="888"/>
                  </a:lnTo>
                  <a:lnTo>
                    <a:pt x="259" y="921"/>
                  </a:lnTo>
                  <a:lnTo>
                    <a:pt x="267" y="953"/>
                  </a:lnTo>
                  <a:lnTo>
                    <a:pt x="276" y="982"/>
                  </a:lnTo>
                  <a:lnTo>
                    <a:pt x="285" y="1011"/>
                  </a:lnTo>
                  <a:lnTo>
                    <a:pt x="296" y="1041"/>
                  </a:lnTo>
                  <a:lnTo>
                    <a:pt x="307" y="1069"/>
                  </a:lnTo>
                  <a:lnTo>
                    <a:pt x="322" y="1094"/>
                  </a:lnTo>
                  <a:lnTo>
                    <a:pt x="335" y="1118"/>
                  </a:lnTo>
                  <a:lnTo>
                    <a:pt x="352" y="1142"/>
                  </a:lnTo>
                  <a:lnTo>
                    <a:pt x="368" y="1164"/>
                  </a:lnTo>
                  <a:lnTo>
                    <a:pt x="385" y="1186"/>
                  </a:lnTo>
                  <a:lnTo>
                    <a:pt x="403" y="1205"/>
                  </a:lnTo>
                  <a:lnTo>
                    <a:pt x="423" y="1223"/>
                  </a:lnTo>
                  <a:lnTo>
                    <a:pt x="444" y="1242"/>
                  </a:lnTo>
                  <a:lnTo>
                    <a:pt x="466" y="1258"/>
                  </a:lnTo>
                  <a:lnTo>
                    <a:pt x="490" y="1273"/>
                  </a:lnTo>
                  <a:lnTo>
                    <a:pt x="514" y="1286"/>
                  </a:lnTo>
                  <a:lnTo>
                    <a:pt x="537" y="1299"/>
                  </a:lnTo>
                  <a:lnTo>
                    <a:pt x="563" y="1310"/>
                  </a:lnTo>
                  <a:lnTo>
                    <a:pt x="591" y="1321"/>
                  </a:lnTo>
                  <a:lnTo>
                    <a:pt x="618" y="1328"/>
                  </a:lnTo>
                  <a:lnTo>
                    <a:pt x="648" y="1336"/>
                  </a:lnTo>
                  <a:lnTo>
                    <a:pt x="677" y="1341"/>
                  </a:lnTo>
                  <a:lnTo>
                    <a:pt x="709" y="1347"/>
                  </a:lnTo>
                  <a:lnTo>
                    <a:pt x="740" y="1350"/>
                  </a:lnTo>
                  <a:lnTo>
                    <a:pt x="773" y="1352"/>
                  </a:lnTo>
                  <a:lnTo>
                    <a:pt x="808" y="1352"/>
                  </a:lnTo>
                  <a:lnTo>
                    <a:pt x="843" y="1352"/>
                  </a:lnTo>
                  <a:lnTo>
                    <a:pt x="878" y="1349"/>
                  </a:lnTo>
                  <a:lnTo>
                    <a:pt x="915" y="1345"/>
                  </a:lnTo>
                  <a:lnTo>
                    <a:pt x="952" y="1339"/>
                  </a:lnTo>
                  <a:lnTo>
                    <a:pt x="957" y="1312"/>
                  </a:lnTo>
                  <a:lnTo>
                    <a:pt x="963" y="1286"/>
                  </a:lnTo>
                  <a:lnTo>
                    <a:pt x="965" y="1260"/>
                  </a:lnTo>
                  <a:lnTo>
                    <a:pt x="968" y="1232"/>
                  </a:lnTo>
                  <a:lnTo>
                    <a:pt x="970" y="1179"/>
                  </a:lnTo>
                  <a:lnTo>
                    <a:pt x="970" y="1128"/>
                  </a:lnTo>
                  <a:lnTo>
                    <a:pt x="970" y="1021"/>
                  </a:lnTo>
                  <a:lnTo>
                    <a:pt x="970" y="947"/>
                  </a:lnTo>
                  <a:lnTo>
                    <a:pt x="968" y="910"/>
                  </a:lnTo>
                  <a:lnTo>
                    <a:pt x="965" y="873"/>
                  </a:lnTo>
                  <a:lnTo>
                    <a:pt x="959" y="838"/>
                  </a:lnTo>
                  <a:lnTo>
                    <a:pt x="952" y="805"/>
                  </a:lnTo>
                  <a:lnTo>
                    <a:pt x="941" y="774"/>
                  </a:lnTo>
                  <a:lnTo>
                    <a:pt x="933" y="759"/>
                  </a:lnTo>
                  <a:lnTo>
                    <a:pt x="926" y="744"/>
                  </a:lnTo>
                  <a:lnTo>
                    <a:pt x="915" y="726"/>
                  </a:lnTo>
                  <a:lnTo>
                    <a:pt x="1233" y="726"/>
                  </a:lnTo>
                  <a:lnTo>
                    <a:pt x="1222" y="744"/>
                  </a:lnTo>
                  <a:lnTo>
                    <a:pt x="1215" y="759"/>
                  </a:lnTo>
                  <a:lnTo>
                    <a:pt x="1207" y="774"/>
                  </a:lnTo>
                  <a:lnTo>
                    <a:pt x="1196" y="805"/>
                  </a:lnTo>
                  <a:lnTo>
                    <a:pt x="1189" y="838"/>
                  </a:lnTo>
                  <a:lnTo>
                    <a:pt x="1184" y="873"/>
                  </a:lnTo>
                  <a:lnTo>
                    <a:pt x="1182" y="910"/>
                  </a:lnTo>
                  <a:lnTo>
                    <a:pt x="1180" y="947"/>
                  </a:lnTo>
                  <a:lnTo>
                    <a:pt x="1178" y="1021"/>
                  </a:lnTo>
                  <a:lnTo>
                    <a:pt x="1178" y="1238"/>
                  </a:lnTo>
                  <a:lnTo>
                    <a:pt x="1180" y="1282"/>
                  </a:lnTo>
                  <a:lnTo>
                    <a:pt x="1184" y="1330"/>
                  </a:lnTo>
                  <a:lnTo>
                    <a:pt x="1187" y="1378"/>
                  </a:lnTo>
                  <a:lnTo>
                    <a:pt x="1193" y="1424"/>
                  </a:lnTo>
                  <a:lnTo>
                    <a:pt x="1195" y="1435"/>
                  </a:lnTo>
                  <a:lnTo>
                    <a:pt x="1184" y="1437"/>
                  </a:lnTo>
                  <a:lnTo>
                    <a:pt x="1134" y="1444"/>
                  </a:lnTo>
                  <a:lnTo>
                    <a:pt x="1082" y="1452"/>
                  </a:lnTo>
                  <a:lnTo>
                    <a:pt x="1027" y="1457"/>
                  </a:lnTo>
                  <a:lnTo>
                    <a:pt x="970" y="1463"/>
                  </a:lnTo>
                  <a:lnTo>
                    <a:pt x="856" y="1470"/>
                  </a:lnTo>
                  <a:lnTo>
                    <a:pt x="797" y="1472"/>
                  </a:lnTo>
                  <a:lnTo>
                    <a:pt x="742" y="1472"/>
                  </a:lnTo>
                  <a:close/>
                </a:path>
              </a:pathLst>
            </a:custGeom>
            <a:solidFill>
              <a:srgbClr val="00457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/>
          </p:nvSpPr>
          <p:spPr bwMode="blackGray">
            <a:xfrm>
              <a:off x="8106043" y="356378"/>
              <a:ext cx="131278" cy="185448"/>
            </a:xfrm>
            <a:custGeom>
              <a:avLst/>
              <a:gdLst>
                <a:gd name="T0" fmla="*/ 2147483647 w 1010"/>
                <a:gd name="T1" fmla="*/ 2147483647 h 1428"/>
                <a:gd name="T2" fmla="*/ 2147483647 w 1010"/>
                <a:gd name="T3" fmla="*/ 2147483647 h 1428"/>
                <a:gd name="T4" fmla="*/ 2147483647 w 1010"/>
                <a:gd name="T5" fmla="*/ 2147483647 h 1428"/>
                <a:gd name="T6" fmla="*/ 2147483647 w 1010"/>
                <a:gd name="T7" fmla="*/ 2147483647 h 1428"/>
                <a:gd name="T8" fmla="*/ 2147483647 w 1010"/>
                <a:gd name="T9" fmla="*/ 2147483647 h 1428"/>
                <a:gd name="T10" fmla="*/ 2147483647 w 1010"/>
                <a:gd name="T11" fmla="*/ 2147483647 h 1428"/>
                <a:gd name="T12" fmla="*/ 2147483647 w 1010"/>
                <a:gd name="T13" fmla="*/ 2147483647 h 1428"/>
                <a:gd name="T14" fmla="*/ 2147483647 w 1010"/>
                <a:gd name="T15" fmla="*/ 2147483647 h 1428"/>
                <a:gd name="T16" fmla="*/ 2147483647 w 1010"/>
                <a:gd name="T17" fmla="*/ 2147483647 h 1428"/>
                <a:gd name="T18" fmla="*/ 2147483647 w 1010"/>
                <a:gd name="T19" fmla="*/ 2147483647 h 1428"/>
                <a:gd name="T20" fmla="*/ 2147483647 w 1010"/>
                <a:gd name="T21" fmla="*/ 0 h 1428"/>
                <a:gd name="T22" fmla="*/ 2147483647 w 1010"/>
                <a:gd name="T23" fmla="*/ 2147483647 h 1428"/>
                <a:gd name="T24" fmla="*/ 2147483647 w 1010"/>
                <a:gd name="T25" fmla="*/ 2147483647 h 1428"/>
                <a:gd name="T26" fmla="*/ 2147483647 w 1010"/>
                <a:gd name="T27" fmla="*/ 2147483647 h 1428"/>
                <a:gd name="T28" fmla="*/ 2147483647 w 1010"/>
                <a:gd name="T29" fmla="*/ 2147483647 h 1428"/>
                <a:gd name="T30" fmla="*/ 2147483647 w 1010"/>
                <a:gd name="T31" fmla="*/ 2147483647 h 1428"/>
                <a:gd name="T32" fmla="*/ 2147483647 w 1010"/>
                <a:gd name="T33" fmla="*/ 2147483647 h 1428"/>
                <a:gd name="T34" fmla="*/ 2147483647 w 1010"/>
                <a:gd name="T35" fmla="*/ 2147483647 h 1428"/>
                <a:gd name="T36" fmla="*/ 2147483647 w 1010"/>
                <a:gd name="T37" fmla="*/ 2147483647 h 1428"/>
                <a:gd name="T38" fmla="*/ 2147483647 w 1010"/>
                <a:gd name="T39" fmla="*/ 2147483647 h 1428"/>
                <a:gd name="T40" fmla="*/ 2147483647 w 1010"/>
                <a:gd name="T41" fmla="*/ 2147483647 h 1428"/>
                <a:gd name="T42" fmla="*/ 2147483647 w 1010"/>
                <a:gd name="T43" fmla="*/ 2147483647 h 1428"/>
                <a:gd name="T44" fmla="*/ 2147483647 w 1010"/>
                <a:gd name="T45" fmla="*/ 2147483647 h 1428"/>
                <a:gd name="T46" fmla="*/ 2147483647 w 1010"/>
                <a:gd name="T47" fmla="*/ 2147483647 h 1428"/>
                <a:gd name="T48" fmla="*/ 2147483647 w 1010"/>
                <a:gd name="T49" fmla="*/ 2147483647 h 1428"/>
                <a:gd name="T50" fmla="*/ 2147483647 w 1010"/>
                <a:gd name="T51" fmla="*/ 2147483647 h 1428"/>
                <a:gd name="T52" fmla="*/ 2147483647 w 1010"/>
                <a:gd name="T53" fmla="*/ 2147483647 h 1428"/>
                <a:gd name="T54" fmla="*/ 2147483647 w 1010"/>
                <a:gd name="T55" fmla="*/ 2147483647 h 1428"/>
                <a:gd name="T56" fmla="*/ 2147483647 w 1010"/>
                <a:gd name="T57" fmla="*/ 2147483647 h 1428"/>
                <a:gd name="T58" fmla="*/ 2147483647 w 1010"/>
                <a:gd name="T59" fmla="*/ 2147483647 h 1428"/>
                <a:gd name="T60" fmla="*/ 2147483647 w 1010"/>
                <a:gd name="T61" fmla="*/ 2147483647 h 1428"/>
                <a:gd name="T62" fmla="*/ 2147483647 w 1010"/>
                <a:gd name="T63" fmla="*/ 2147483647 h 1428"/>
                <a:gd name="T64" fmla="*/ 2147483647 w 1010"/>
                <a:gd name="T65" fmla="*/ 2147483647 h 1428"/>
                <a:gd name="T66" fmla="*/ 2147483647 w 1010"/>
                <a:gd name="T67" fmla="*/ 2147483647 h 1428"/>
                <a:gd name="T68" fmla="*/ 2147483647 w 1010"/>
                <a:gd name="T69" fmla="*/ 2147483647 h 1428"/>
                <a:gd name="T70" fmla="*/ 2147483647 w 1010"/>
                <a:gd name="T71" fmla="*/ 2147483647 h 1428"/>
                <a:gd name="T72" fmla="*/ 2147483647 w 1010"/>
                <a:gd name="T73" fmla="*/ 2147483647 h 1428"/>
                <a:gd name="T74" fmla="*/ 2147483647 w 1010"/>
                <a:gd name="T75" fmla="*/ 2147483647 h 1428"/>
                <a:gd name="T76" fmla="*/ 2147483647 w 1010"/>
                <a:gd name="T77" fmla="*/ 2147483647 h 1428"/>
                <a:gd name="T78" fmla="*/ 2147483647 w 1010"/>
                <a:gd name="T79" fmla="*/ 2147483647 h 1428"/>
                <a:gd name="T80" fmla="*/ 2147483647 w 1010"/>
                <a:gd name="T81" fmla="*/ 2147483647 h 1428"/>
                <a:gd name="T82" fmla="*/ 2147483647 w 1010"/>
                <a:gd name="T83" fmla="*/ 2147483647 h 1428"/>
                <a:gd name="T84" fmla="*/ 2147483647 w 1010"/>
                <a:gd name="T85" fmla="*/ 2147483647 h 1428"/>
                <a:gd name="T86" fmla="*/ 2147483647 w 1010"/>
                <a:gd name="T87" fmla="*/ 2147483647 h 142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010" h="1428">
                  <a:moveTo>
                    <a:pt x="353" y="1428"/>
                  </a:moveTo>
                  <a:lnTo>
                    <a:pt x="0" y="1428"/>
                  </a:lnTo>
                  <a:lnTo>
                    <a:pt x="13" y="1409"/>
                  </a:lnTo>
                  <a:lnTo>
                    <a:pt x="20" y="1394"/>
                  </a:lnTo>
                  <a:lnTo>
                    <a:pt x="27" y="1380"/>
                  </a:lnTo>
                  <a:lnTo>
                    <a:pt x="35" y="1365"/>
                  </a:lnTo>
                  <a:lnTo>
                    <a:pt x="40" y="1348"/>
                  </a:lnTo>
                  <a:lnTo>
                    <a:pt x="48" y="1315"/>
                  </a:lnTo>
                  <a:lnTo>
                    <a:pt x="53" y="1280"/>
                  </a:lnTo>
                  <a:lnTo>
                    <a:pt x="57" y="1245"/>
                  </a:lnTo>
                  <a:lnTo>
                    <a:pt x="59" y="1208"/>
                  </a:lnTo>
                  <a:lnTo>
                    <a:pt x="59" y="1142"/>
                  </a:lnTo>
                  <a:lnTo>
                    <a:pt x="59" y="317"/>
                  </a:lnTo>
                  <a:lnTo>
                    <a:pt x="59" y="243"/>
                  </a:lnTo>
                  <a:lnTo>
                    <a:pt x="57" y="207"/>
                  </a:lnTo>
                  <a:lnTo>
                    <a:pt x="53" y="170"/>
                  </a:lnTo>
                  <a:lnTo>
                    <a:pt x="48" y="135"/>
                  </a:lnTo>
                  <a:lnTo>
                    <a:pt x="38" y="100"/>
                  </a:lnTo>
                  <a:lnTo>
                    <a:pt x="33" y="85"/>
                  </a:lnTo>
                  <a:lnTo>
                    <a:pt x="27" y="68"/>
                  </a:lnTo>
                  <a:lnTo>
                    <a:pt x="20" y="56"/>
                  </a:lnTo>
                  <a:lnTo>
                    <a:pt x="13" y="41"/>
                  </a:lnTo>
                  <a:lnTo>
                    <a:pt x="0" y="22"/>
                  </a:lnTo>
                  <a:lnTo>
                    <a:pt x="22" y="22"/>
                  </a:lnTo>
                  <a:lnTo>
                    <a:pt x="90" y="21"/>
                  </a:lnTo>
                  <a:lnTo>
                    <a:pt x="156" y="19"/>
                  </a:lnTo>
                  <a:lnTo>
                    <a:pt x="287" y="11"/>
                  </a:lnTo>
                  <a:lnTo>
                    <a:pt x="434" y="4"/>
                  </a:lnTo>
                  <a:lnTo>
                    <a:pt x="513" y="0"/>
                  </a:lnTo>
                  <a:lnTo>
                    <a:pt x="583" y="0"/>
                  </a:lnTo>
                  <a:lnTo>
                    <a:pt x="633" y="2"/>
                  </a:lnTo>
                  <a:lnTo>
                    <a:pt x="681" y="6"/>
                  </a:lnTo>
                  <a:lnTo>
                    <a:pt x="725" y="15"/>
                  </a:lnTo>
                  <a:lnTo>
                    <a:pt x="766" y="26"/>
                  </a:lnTo>
                  <a:lnTo>
                    <a:pt x="804" y="39"/>
                  </a:lnTo>
                  <a:lnTo>
                    <a:pt x="839" y="56"/>
                  </a:lnTo>
                  <a:lnTo>
                    <a:pt x="870" y="76"/>
                  </a:lnTo>
                  <a:lnTo>
                    <a:pt x="900" y="98"/>
                  </a:lnTo>
                  <a:lnTo>
                    <a:pt x="926" y="124"/>
                  </a:lnTo>
                  <a:lnTo>
                    <a:pt x="948" y="153"/>
                  </a:lnTo>
                  <a:lnTo>
                    <a:pt x="966" y="183"/>
                  </a:lnTo>
                  <a:lnTo>
                    <a:pt x="983" y="218"/>
                  </a:lnTo>
                  <a:lnTo>
                    <a:pt x="996" y="253"/>
                  </a:lnTo>
                  <a:lnTo>
                    <a:pt x="1005" y="291"/>
                  </a:lnTo>
                  <a:lnTo>
                    <a:pt x="1010" y="332"/>
                  </a:lnTo>
                  <a:lnTo>
                    <a:pt x="1010" y="376"/>
                  </a:lnTo>
                  <a:lnTo>
                    <a:pt x="1009" y="426"/>
                  </a:lnTo>
                  <a:lnTo>
                    <a:pt x="1003" y="472"/>
                  </a:lnTo>
                  <a:lnTo>
                    <a:pt x="994" y="516"/>
                  </a:lnTo>
                  <a:lnTo>
                    <a:pt x="979" y="558"/>
                  </a:lnTo>
                  <a:lnTo>
                    <a:pt x="963" y="597"/>
                  </a:lnTo>
                  <a:lnTo>
                    <a:pt x="942" y="634"/>
                  </a:lnTo>
                  <a:lnTo>
                    <a:pt x="918" y="669"/>
                  </a:lnTo>
                  <a:lnTo>
                    <a:pt x="891" y="698"/>
                  </a:lnTo>
                  <a:lnTo>
                    <a:pt x="861" y="726"/>
                  </a:lnTo>
                  <a:lnTo>
                    <a:pt x="828" y="752"/>
                  </a:lnTo>
                  <a:lnTo>
                    <a:pt x="791" y="772"/>
                  </a:lnTo>
                  <a:lnTo>
                    <a:pt x="753" y="789"/>
                  </a:lnTo>
                  <a:lnTo>
                    <a:pt x="712" y="803"/>
                  </a:lnTo>
                  <a:lnTo>
                    <a:pt x="668" y="812"/>
                  </a:lnTo>
                  <a:lnTo>
                    <a:pt x="622" y="820"/>
                  </a:lnTo>
                  <a:lnTo>
                    <a:pt x="574" y="822"/>
                  </a:lnTo>
                  <a:lnTo>
                    <a:pt x="537" y="820"/>
                  </a:lnTo>
                  <a:lnTo>
                    <a:pt x="502" y="818"/>
                  </a:lnTo>
                  <a:lnTo>
                    <a:pt x="473" y="814"/>
                  </a:lnTo>
                  <a:lnTo>
                    <a:pt x="445" y="811"/>
                  </a:lnTo>
                  <a:lnTo>
                    <a:pt x="421" y="803"/>
                  </a:lnTo>
                  <a:lnTo>
                    <a:pt x="401" y="798"/>
                  </a:lnTo>
                  <a:lnTo>
                    <a:pt x="384" y="790"/>
                  </a:lnTo>
                  <a:lnTo>
                    <a:pt x="370" y="781"/>
                  </a:lnTo>
                  <a:lnTo>
                    <a:pt x="355" y="772"/>
                  </a:lnTo>
                  <a:lnTo>
                    <a:pt x="327" y="754"/>
                  </a:lnTo>
                  <a:lnTo>
                    <a:pt x="359" y="750"/>
                  </a:lnTo>
                  <a:lnTo>
                    <a:pt x="425" y="741"/>
                  </a:lnTo>
                  <a:lnTo>
                    <a:pt x="458" y="735"/>
                  </a:lnTo>
                  <a:lnTo>
                    <a:pt x="491" y="728"/>
                  </a:lnTo>
                  <a:lnTo>
                    <a:pt x="524" y="720"/>
                  </a:lnTo>
                  <a:lnTo>
                    <a:pt x="558" y="709"/>
                  </a:lnTo>
                  <a:lnTo>
                    <a:pt x="589" y="696"/>
                  </a:lnTo>
                  <a:lnTo>
                    <a:pt x="620" y="680"/>
                  </a:lnTo>
                  <a:lnTo>
                    <a:pt x="648" y="661"/>
                  </a:lnTo>
                  <a:lnTo>
                    <a:pt x="661" y="650"/>
                  </a:lnTo>
                  <a:lnTo>
                    <a:pt x="673" y="638"/>
                  </a:lnTo>
                  <a:lnTo>
                    <a:pt x="686" y="625"/>
                  </a:lnTo>
                  <a:lnTo>
                    <a:pt x="697" y="612"/>
                  </a:lnTo>
                  <a:lnTo>
                    <a:pt x="707" y="595"/>
                  </a:lnTo>
                  <a:lnTo>
                    <a:pt x="716" y="579"/>
                  </a:lnTo>
                  <a:lnTo>
                    <a:pt x="725" y="562"/>
                  </a:lnTo>
                  <a:lnTo>
                    <a:pt x="732" y="542"/>
                  </a:lnTo>
                  <a:lnTo>
                    <a:pt x="740" y="522"/>
                  </a:lnTo>
                  <a:lnTo>
                    <a:pt x="743" y="499"/>
                  </a:lnTo>
                  <a:lnTo>
                    <a:pt x="749" y="477"/>
                  </a:lnTo>
                  <a:lnTo>
                    <a:pt x="753" y="452"/>
                  </a:lnTo>
                  <a:lnTo>
                    <a:pt x="754" y="426"/>
                  </a:lnTo>
                  <a:lnTo>
                    <a:pt x="754" y="398"/>
                  </a:lnTo>
                  <a:lnTo>
                    <a:pt x="754" y="372"/>
                  </a:lnTo>
                  <a:lnTo>
                    <a:pt x="753" y="345"/>
                  </a:lnTo>
                  <a:lnTo>
                    <a:pt x="749" y="319"/>
                  </a:lnTo>
                  <a:lnTo>
                    <a:pt x="743" y="293"/>
                  </a:lnTo>
                  <a:lnTo>
                    <a:pt x="736" y="269"/>
                  </a:lnTo>
                  <a:lnTo>
                    <a:pt x="727" y="245"/>
                  </a:lnTo>
                  <a:lnTo>
                    <a:pt x="714" y="223"/>
                  </a:lnTo>
                  <a:lnTo>
                    <a:pt x="699" y="201"/>
                  </a:lnTo>
                  <a:lnTo>
                    <a:pt x="683" y="183"/>
                  </a:lnTo>
                  <a:lnTo>
                    <a:pt x="662" y="164"/>
                  </a:lnTo>
                  <a:lnTo>
                    <a:pt x="640" y="150"/>
                  </a:lnTo>
                  <a:lnTo>
                    <a:pt x="613" y="137"/>
                  </a:lnTo>
                  <a:lnTo>
                    <a:pt x="583" y="126"/>
                  </a:lnTo>
                  <a:lnTo>
                    <a:pt x="548" y="118"/>
                  </a:lnTo>
                  <a:lnTo>
                    <a:pt x="511" y="113"/>
                  </a:lnTo>
                  <a:lnTo>
                    <a:pt x="469" y="111"/>
                  </a:lnTo>
                  <a:lnTo>
                    <a:pt x="285" y="111"/>
                  </a:lnTo>
                  <a:lnTo>
                    <a:pt x="285" y="1131"/>
                  </a:lnTo>
                  <a:lnTo>
                    <a:pt x="287" y="1199"/>
                  </a:lnTo>
                  <a:lnTo>
                    <a:pt x="289" y="1236"/>
                  </a:lnTo>
                  <a:lnTo>
                    <a:pt x="294" y="1273"/>
                  </a:lnTo>
                  <a:lnTo>
                    <a:pt x="300" y="1310"/>
                  </a:lnTo>
                  <a:lnTo>
                    <a:pt x="311" y="1347"/>
                  </a:lnTo>
                  <a:lnTo>
                    <a:pt x="324" y="1378"/>
                  </a:lnTo>
                  <a:lnTo>
                    <a:pt x="331" y="1394"/>
                  </a:lnTo>
                  <a:lnTo>
                    <a:pt x="340" y="1409"/>
                  </a:lnTo>
                  <a:lnTo>
                    <a:pt x="353" y="1428"/>
                  </a:lnTo>
                  <a:close/>
                </a:path>
              </a:pathLst>
            </a:custGeom>
            <a:solidFill>
              <a:srgbClr val="00457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 noEditPoints="1"/>
            </p:cNvSpPr>
            <p:nvPr/>
          </p:nvSpPr>
          <p:spPr bwMode="blackGray">
            <a:xfrm>
              <a:off x="8239038" y="408750"/>
              <a:ext cx="106395" cy="137369"/>
            </a:xfrm>
            <a:custGeom>
              <a:avLst/>
              <a:gdLst>
                <a:gd name="T0" fmla="*/ 2147483647 w 823"/>
                <a:gd name="T1" fmla="*/ 2147483647 h 1059"/>
                <a:gd name="T2" fmla="*/ 2147483647 w 823"/>
                <a:gd name="T3" fmla="*/ 2147483647 h 1059"/>
                <a:gd name="T4" fmla="*/ 2147483647 w 823"/>
                <a:gd name="T5" fmla="*/ 2147483647 h 1059"/>
                <a:gd name="T6" fmla="*/ 2147483647 w 823"/>
                <a:gd name="T7" fmla="*/ 2147483647 h 1059"/>
                <a:gd name="T8" fmla="*/ 0 w 823"/>
                <a:gd name="T9" fmla="*/ 2147483647 h 1059"/>
                <a:gd name="T10" fmla="*/ 2147483647 w 823"/>
                <a:gd name="T11" fmla="*/ 2147483647 h 1059"/>
                <a:gd name="T12" fmla="*/ 2147483647 w 823"/>
                <a:gd name="T13" fmla="*/ 2147483647 h 1059"/>
                <a:gd name="T14" fmla="*/ 2147483647 w 823"/>
                <a:gd name="T15" fmla="*/ 2147483647 h 1059"/>
                <a:gd name="T16" fmla="*/ 2147483647 w 823"/>
                <a:gd name="T17" fmla="*/ 2147483647 h 1059"/>
                <a:gd name="T18" fmla="*/ 2147483647 w 823"/>
                <a:gd name="T19" fmla="*/ 2147483647 h 1059"/>
                <a:gd name="T20" fmla="*/ 2147483647 w 823"/>
                <a:gd name="T21" fmla="*/ 2147483647 h 1059"/>
                <a:gd name="T22" fmla="*/ 2147483647 w 823"/>
                <a:gd name="T23" fmla="*/ 2147483647 h 1059"/>
                <a:gd name="T24" fmla="*/ 2147483647 w 823"/>
                <a:gd name="T25" fmla="*/ 2147483647 h 1059"/>
                <a:gd name="T26" fmla="*/ 2147483647 w 823"/>
                <a:gd name="T27" fmla="*/ 2147483647 h 1059"/>
                <a:gd name="T28" fmla="*/ 2147483647 w 823"/>
                <a:gd name="T29" fmla="*/ 2147483647 h 1059"/>
                <a:gd name="T30" fmla="*/ 2147483647 w 823"/>
                <a:gd name="T31" fmla="*/ 2147483647 h 1059"/>
                <a:gd name="T32" fmla="*/ 2147483647 w 823"/>
                <a:gd name="T33" fmla="*/ 2147483647 h 1059"/>
                <a:gd name="T34" fmla="*/ 2147483647 w 823"/>
                <a:gd name="T35" fmla="*/ 2147483647 h 1059"/>
                <a:gd name="T36" fmla="*/ 2147483647 w 823"/>
                <a:gd name="T37" fmla="*/ 2147483647 h 1059"/>
                <a:gd name="T38" fmla="*/ 2147483647 w 823"/>
                <a:gd name="T39" fmla="*/ 2147483647 h 1059"/>
                <a:gd name="T40" fmla="*/ 2147483647 w 823"/>
                <a:gd name="T41" fmla="*/ 2147483647 h 1059"/>
                <a:gd name="T42" fmla="*/ 2147483647 w 823"/>
                <a:gd name="T43" fmla="*/ 2147483647 h 1059"/>
                <a:gd name="T44" fmla="*/ 2147483647 w 823"/>
                <a:gd name="T45" fmla="*/ 2147483647 h 1059"/>
                <a:gd name="T46" fmla="*/ 2147483647 w 823"/>
                <a:gd name="T47" fmla="*/ 2147483647 h 1059"/>
                <a:gd name="T48" fmla="*/ 2147483647 w 823"/>
                <a:gd name="T49" fmla="*/ 2147483647 h 1059"/>
                <a:gd name="T50" fmla="*/ 2147483647 w 823"/>
                <a:gd name="T51" fmla="*/ 2147483647 h 1059"/>
                <a:gd name="T52" fmla="*/ 2147483647 w 823"/>
                <a:gd name="T53" fmla="*/ 2147483647 h 1059"/>
                <a:gd name="T54" fmla="*/ 2147483647 w 823"/>
                <a:gd name="T55" fmla="*/ 2147483647 h 1059"/>
                <a:gd name="T56" fmla="*/ 2147483647 w 823"/>
                <a:gd name="T57" fmla="*/ 2147483647 h 1059"/>
                <a:gd name="T58" fmla="*/ 2147483647 w 823"/>
                <a:gd name="T59" fmla="*/ 0 h 1059"/>
                <a:gd name="T60" fmla="*/ 2147483647 w 823"/>
                <a:gd name="T61" fmla="*/ 2147483647 h 1059"/>
                <a:gd name="T62" fmla="*/ 2147483647 w 823"/>
                <a:gd name="T63" fmla="*/ 2147483647 h 1059"/>
                <a:gd name="T64" fmla="*/ 2147483647 w 823"/>
                <a:gd name="T65" fmla="*/ 2147483647 h 1059"/>
                <a:gd name="T66" fmla="*/ 2147483647 w 823"/>
                <a:gd name="T67" fmla="*/ 2147483647 h 1059"/>
                <a:gd name="T68" fmla="*/ 2147483647 w 823"/>
                <a:gd name="T69" fmla="*/ 2147483647 h 1059"/>
                <a:gd name="T70" fmla="*/ 2147483647 w 823"/>
                <a:gd name="T71" fmla="*/ 2147483647 h 1059"/>
                <a:gd name="T72" fmla="*/ 2147483647 w 823"/>
                <a:gd name="T73" fmla="*/ 2147483647 h 1059"/>
                <a:gd name="T74" fmla="*/ 2147483647 w 823"/>
                <a:gd name="T75" fmla="*/ 2147483647 h 1059"/>
                <a:gd name="T76" fmla="*/ 2147483647 w 823"/>
                <a:gd name="T77" fmla="*/ 2147483647 h 1059"/>
                <a:gd name="T78" fmla="*/ 2147483647 w 823"/>
                <a:gd name="T79" fmla="*/ 2147483647 h 1059"/>
                <a:gd name="T80" fmla="*/ 2147483647 w 823"/>
                <a:gd name="T81" fmla="*/ 2147483647 h 1059"/>
                <a:gd name="T82" fmla="*/ 2147483647 w 823"/>
                <a:gd name="T83" fmla="*/ 2147483647 h 1059"/>
                <a:gd name="T84" fmla="*/ 2147483647 w 823"/>
                <a:gd name="T85" fmla="*/ 2147483647 h 1059"/>
                <a:gd name="T86" fmla="*/ 2147483647 w 823"/>
                <a:gd name="T87" fmla="*/ 2147483647 h 1059"/>
                <a:gd name="T88" fmla="*/ 2147483647 w 823"/>
                <a:gd name="T89" fmla="*/ 2147483647 h 1059"/>
                <a:gd name="T90" fmla="*/ 2147483647 w 823"/>
                <a:gd name="T91" fmla="*/ 2147483647 h 1059"/>
                <a:gd name="T92" fmla="*/ 2147483647 w 823"/>
                <a:gd name="T93" fmla="*/ 2147483647 h 1059"/>
                <a:gd name="T94" fmla="*/ 2147483647 w 823"/>
                <a:gd name="T95" fmla="*/ 2147483647 h 1059"/>
                <a:gd name="T96" fmla="*/ 2147483647 w 823"/>
                <a:gd name="T97" fmla="*/ 2147483647 h 1059"/>
                <a:gd name="T98" fmla="*/ 2147483647 w 823"/>
                <a:gd name="T99" fmla="*/ 2147483647 h 1059"/>
                <a:gd name="T100" fmla="*/ 2147483647 w 823"/>
                <a:gd name="T101" fmla="*/ 2147483647 h 1059"/>
                <a:gd name="T102" fmla="*/ 2147483647 w 823"/>
                <a:gd name="T103" fmla="*/ 2147483647 h 1059"/>
                <a:gd name="T104" fmla="*/ 2147483647 w 823"/>
                <a:gd name="T105" fmla="*/ 2147483647 h 1059"/>
                <a:gd name="T106" fmla="*/ 2147483647 w 823"/>
                <a:gd name="T107" fmla="*/ 2147483647 h 1059"/>
                <a:gd name="T108" fmla="*/ 2147483647 w 823"/>
                <a:gd name="T109" fmla="*/ 2147483647 h 1059"/>
                <a:gd name="T110" fmla="*/ 2147483647 w 823"/>
                <a:gd name="T111" fmla="*/ 2147483647 h 1059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823" h="1059">
                  <a:moveTo>
                    <a:pt x="289" y="1059"/>
                  </a:moveTo>
                  <a:lnTo>
                    <a:pt x="289" y="1059"/>
                  </a:lnTo>
                  <a:lnTo>
                    <a:pt x="256" y="1057"/>
                  </a:lnTo>
                  <a:lnTo>
                    <a:pt x="227" y="1053"/>
                  </a:lnTo>
                  <a:lnTo>
                    <a:pt x="197" y="1048"/>
                  </a:lnTo>
                  <a:lnTo>
                    <a:pt x="170" y="1040"/>
                  </a:lnTo>
                  <a:lnTo>
                    <a:pt x="144" y="1031"/>
                  </a:lnTo>
                  <a:lnTo>
                    <a:pt x="120" y="1018"/>
                  </a:lnTo>
                  <a:lnTo>
                    <a:pt x="98" y="1005"/>
                  </a:lnTo>
                  <a:lnTo>
                    <a:pt x="78" y="990"/>
                  </a:lnTo>
                  <a:lnTo>
                    <a:pt x="61" y="972"/>
                  </a:lnTo>
                  <a:lnTo>
                    <a:pt x="44" y="954"/>
                  </a:lnTo>
                  <a:lnTo>
                    <a:pt x="32" y="932"/>
                  </a:lnTo>
                  <a:lnTo>
                    <a:pt x="20" y="909"/>
                  </a:lnTo>
                  <a:lnTo>
                    <a:pt x="11" y="885"/>
                  </a:lnTo>
                  <a:lnTo>
                    <a:pt x="4" y="860"/>
                  </a:lnTo>
                  <a:lnTo>
                    <a:pt x="0" y="834"/>
                  </a:lnTo>
                  <a:lnTo>
                    <a:pt x="0" y="806"/>
                  </a:lnTo>
                  <a:lnTo>
                    <a:pt x="0" y="790"/>
                  </a:lnTo>
                  <a:lnTo>
                    <a:pt x="2" y="775"/>
                  </a:lnTo>
                  <a:lnTo>
                    <a:pt x="8" y="746"/>
                  </a:lnTo>
                  <a:lnTo>
                    <a:pt x="19" y="718"/>
                  </a:lnTo>
                  <a:lnTo>
                    <a:pt x="32" y="694"/>
                  </a:lnTo>
                  <a:lnTo>
                    <a:pt x="48" y="670"/>
                  </a:lnTo>
                  <a:lnTo>
                    <a:pt x="67" y="648"/>
                  </a:lnTo>
                  <a:lnTo>
                    <a:pt x="89" y="628"/>
                  </a:lnTo>
                  <a:lnTo>
                    <a:pt x="113" y="607"/>
                  </a:lnTo>
                  <a:lnTo>
                    <a:pt x="138" y="589"/>
                  </a:lnTo>
                  <a:lnTo>
                    <a:pt x="166" y="572"/>
                  </a:lnTo>
                  <a:lnTo>
                    <a:pt x="194" y="558"/>
                  </a:lnTo>
                  <a:lnTo>
                    <a:pt x="223" y="541"/>
                  </a:lnTo>
                  <a:lnTo>
                    <a:pt x="282" y="513"/>
                  </a:lnTo>
                  <a:lnTo>
                    <a:pt x="341" y="488"/>
                  </a:lnTo>
                  <a:lnTo>
                    <a:pt x="409" y="458"/>
                  </a:lnTo>
                  <a:lnTo>
                    <a:pt x="433" y="447"/>
                  </a:lnTo>
                  <a:lnTo>
                    <a:pt x="468" y="432"/>
                  </a:lnTo>
                  <a:lnTo>
                    <a:pt x="497" y="418"/>
                  </a:lnTo>
                  <a:lnTo>
                    <a:pt x="519" y="403"/>
                  </a:lnTo>
                  <a:lnTo>
                    <a:pt x="527" y="394"/>
                  </a:lnTo>
                  <a:lnTo>
                    <a:pt x="536" y="386"/>
                  </a:lnTo>
                  <a:lnTo>
                    <a:pt x="541" y="377"/>
                  </a:lnTo>
                  <a:lnTo>
                    <a:pt x="547" y="366"/>
                  </a:lnTo>
                  <a:lnTo>
                    <a:pt x="551" y="353"/>
                  </a:lnTo>
                  <a:lnTo>
                    <a:pt x="554" y="340"/>
                  </a:lnTo>
                  <a:lnTo>
                    <a:pt x="558" y="307"/>
                  </a:lnTo>
                  <a:lnTo>
                    <a:pt x="560" y="267"/>
                  </a:lnTo>
                  <a:lnTo>
                    <a:pt x="558" y="245"/>
                  </a:lnTo>
                  <a:lnTo>
                    <a:pt x="556" y="224"/>
                  </a:lnTo>
                  <a:lnTo>
                    <a:pt x="554" y="206"/>
                  </a:lnTo>
                  <a:lnTo>
                    <a:pt x="549" y="188"/>
                  </a:lnTo>
                  <a:lnTo>
                    <a:pt x="543" y="173"/>
                  </a:lnTo>
                  <a:lnTo>
                    <a:pt x="538" y="158"/>
                  </a:lnTo>
                  <a:lnTo>
                    <a:pt x="529" y="145"/>
                  </a:lnTo>
                  <a:lnTo>
                    <a:pt x="519" y="132"/>
                  </a:lnTo>
                  <a:lnTo>
                    <a:pt x="508" y="123"/>
                  </a:lnTo>
                  <a:lnTo>
                    <a:pt x="497" y="114"/>
                  </a:lnTo>
                  <a:lnTo>
                    <a:pt x="483" y="106"/>
                  </a:lnTo>
                  <a:lnTo>
                    <a:pt x="470" y="99"/>
                  </a:lnTo>
                  <a:lnTo>
                    <a:pt x="453" y="95"/>
                  </a:lnTo>
                  <a:lnTo>
                    <a:pt x="437" y="92"/>
                  </a:lnTo>
                  <a:lnTo>
                    <a:pt x="418" y="90"/>
                  </a:lnTo>
                  <a:lnTo>
                    <a:pt x="398" y="88"/>
                  </a:lnTo>
                  <a:lnTo>
                    <a:pt x="379" y="90"/>
                  </a:lnTo>
                  <a:lnTo>
                    <a:pt x="361" y="92"/>
                  </a:lnTo>
                  <a:lnTo>
                    <a:pt x="346" y="94"/>
                  </a:lnTo>
                  <a:lnTo>
                    <a:pt x="332" y="99"/>
                  </a:lnTo>
                  <a:lnTo>
                    <a:pt x="319" y="103"/>
                  </a:lnTo>
                  <a:lnTo>
                    <a:pt x="308" y="110"/>
                  </a:lnTo>
                  <a:lnTo>
                    <a:pt x="297" y="116"/>
                  </a:lnTo>
                  <a:lnTo>
                    <a:pt x="289" y="123"/>
                  </a:lnTo>
                  <a:lnTo>
                    <a:pt x="273" y="140"/>
                  </a:lnTo>
                  <a:lnTo>
                    <a:pt x="262" y="160"/>
                  </a:lnTo>
                  <a:lnTo>
                    <a:pt x="252" y="180"/>
                  </a:lnTo>
                  <a:lnTo>
                    <a:pt x="243" y="200"/>
                  </a:lnTo>
                  <a:lnTo>
                    <a:pt x="227" y="235"/>
                  </a:lnTo>
                  <a:lnTo>
                    <a:pt x="217" y="252"/>
                  </a:lnTo>
                  <a:lnTo>
                    <a:pt x="205" y="265"/>
                  </a:lnTo>
                  <a:lnTo>
                    <a:pt x="192" y="278"/>
                  </a:lnTo>
                  <a:lnTo>
                    <a:pt x="182" y="283"/>
                  </a:lnTo>
                  <a:lnTo>
                    <a:pt x="173" y="287"/>
                  </a:lnTo>
                  <a:lnTo>
                    <a:pt x="164" y="291"/>
                  </a:lnTo>
                  <a:lnTo>
                    <a:pt x="153" y="294"/>
                  </a:lnTo>
                  <a:lnTo>
                    <a:pt x="142" y="296"/>
                  </a:lnTo>
                  <a:lnTo>
                    <a:pt x="127" y="296"/>
                  </a:lnTo>
                  <a:lnTo>
                    <a:pt x="107" y="294"/>
                  </a:lnTo>
                  <a:lnTo>
                    <a:pt x="89" y="291"/>
                  </a:lnTo>
                  <a:lnTo>
                    <a:pt x="72" y="283"/>
                  </a:lnTo>
                  <a:lnTo>
                    <a:pt x="57" y="272"/>
                  </a:lnTo>
                  <a:lnTo>
                    <a:pt x="48" y="261"/>
                  </a:lnTo>
                  <a:lnTo>
                    <a:pt x="39" y="245"/>
                  </a:lnTo>
                  <a:lnTo>
                    <a:pt x="35" y="228"/>
                  </a:lnTo>
                  <a:lnTo>
                    <a:pt x="33" y="208"/>
                  </a:lnTo>
                  <a:lnTo>
                    <a:pt x="33" y="195"/>
                  </a:lnTo>
                  <a:lnTo>
                    <a:pt x="35" y="182"/>
                  </a:lnTo>
                  <a:lnTo>
                    <a:pt x="39" y="169"/>
                  </a:lnTo>
                  <a:lnTo>
                    <a:pt x="43" y="158"/>
                  </a:lnTo>
                  <a:lnTo>
                    <a:pt x="48" y="147"/>
                  </a:lnTo>
                  <a:lnTo>
                    <a:pt x="54" y="136"/>
                  </a:lnTo>
                  <a:lnTo>
                    <a:pt x="68" y="114"/>
                  </a:lnTo>
                  <a:lnTo>
                    <a:pt x="87" y="95"/>
                  </a:lnTo>
                  <a:lnTo>
                    <a:pt x="109" y="79"/>
                  </a:lnTo>
                  <a:lnTo>
                    <a:pt x="135" y="62"/>
                  </a:lnTo>
                  <a:lnTo>
                    <a:pt x="160" y="49"/>
                  </a:lnTo>
                  <a:lnTo>
                    <a:pt x="192" y="36"/>
                  </a:lnTo>
                  <a:lnTo>
                    <a:pt x="223" y="27"/>
                  </a:lnTo>
                  <a:lnTo>
                    <a:pt x="258" y="18"/>
                  </a:lnTo>
                  <a:lnTo>
                    <a:pt x="293" y="11"/>
                  </a:lnTo>
                  <a:lnTo>
                    <a:pt x="330" y="5"/>
                  </a:lnTo>
                  <a:lnTo>
                    <a:pt x="367" y="2"/>
                  </a:lnTo>
                  <a:lnTo>
                    <a:pt x="403" y="0"/>
                  </a:lnTo>
                  <a:lnTo>
                    <a:pt x="442" y="0"/>
                  </a:lnTo>
                  <a:lnTo>
                    <a:pt x="481" y="0"/>
                  </a:lnTo>
                  <a:lnTo>
                    <a:pt x="516" y="2"/>
                  </a:lnTo>
                  <a:lnTo>
                    <a:pt x="547" y="5"/>
                  </a:lnTo>
                  <a:lnTo>
                    <a:pt x="578" y="11"/>
                  </a:lnTo>
                  <a:lnTo>
                    <a:pt x="606" y="16"/>
                  </a:lnTo>
                  <a:lnTo>
                    <a:pt x="630" y="25"/>
                  </a:lnTo>
                  <a:lnTo>
                    <a:pt x="654" y="35"/>
                  </a:lnTo>
                  <a:lnTo>
                    <a:pt x="674" y="46"/>
                  </a:lnTo>
                  <a:lnTo>
                    <a:pt x="691" y="59"/>
                  </a:lnTo>
                  <a:lnTo>
                    <a:pt x="707" y="71"/>
                  </a:lnTo>
                  <a:lnTo>
                    <a:pt x="720" y="86"/>
                  </a:lnTo>
                  <a:lnTo>
                    <a:pt x="731" y="105"/>
                  </a:lnTo>
                  <a:lnTo>
                    <a:pt x="738" y="123"/>
                  </a:lnTo>
                  <a:lnTo>
                    <a:pt x="744" y="141"/>
                  </a:lnTo>
                  <a:lnTo>
                    <a:pt x="748" y="164"/>
                  </a:lnTo>
                  <a:lnTo>
                    <a:pt x="749" y="188"/>
                  </a:lnTo>
                  <a:lnTo>
                    <a:pt x="749" y="694"/>
                  </a:lnTo>
                  <a:lnTo>
                    <a:pt x="749" y="779"/>
                  </a:lnTo>
                  <a:lnTo>
                    <a:pt x="751" y="821"/>
                  </a:lnTo>
                  <a:lnTo>
                    <a:pt x="757" y="862"/>
                  </a:lnTo>
                  <a:lnTo>
                    <a:pt x="762" y="902"/>
                  </a:lnTo>
                  <a:lnTo>
                    <a:pt x="768" y="920"/>
                  </a:lnTo>
                  <a:lnTo>
                    <a:pt x="773" y="939"/>
                  </a:lnTo>
                  <a:lnTo>
                    <a:pt x="781" y="955"/>
                  </a:lnTo>
                  <a:lnTo>
                    <a:pt x="788" y="972"/>
                  </a:lnTo>
                  <a:lnTo>
                    <a:pt x="799" y="989"/>
                  </a:lnTo>
                  <a:lnTo>
                    <a:pt x="808" y="1003"/>
                  </a:lnTo>
                  <a:lnTo>
                    <a:pt x="823" y="1022"/>
                  </a:lnTo>
                  <a:lnTo>
                    <a:pt x="589" y="1036"/>
                  </a:lnTo>
                  <a:lnTo>
                    <a:pt x="587" y="1027"/>
                  </a:lnTo>
                  <a:lnTo>
                    <a:pt x="576" y="983"/>
                  </a:lnTo>
                  <a:lnTo>
                    <a:pt x="571" y="946"/>
                  </a:lnTo>
                  <a:lnTo>
                    <a:pt x="565" y="920"/>
                  </a:lnTo>
                  <a:lnTo>
                    <a:pt x="564" y="909"/>
                  </a:lnTo>
                  <a:lnTo>
                    <a:pt x="562" y="902"/>
                  </a:lnTo>
                  <a:lnTo>
                    <a:pt x="560" y="902"/>
                  </a:lnTo>
                  <a:lnTo>
                    <a:pt x="560" y="904"/>
                  </a:lnTo>
                  <a:lnTo>
                    <a:pt x="538" y="935"/>
                  </a:lnTo>
                  <a:lnTo>
                    <a:pt x="516" y="963"/>
                  </a:lnTo>
                  <a:lnTo>
                    <a:pt x="490" y="990"/>
                  </a:lnTo>
                  <a:lnTo>
                    <a:pt x="477" y="1001"/>
                  </a:lnTo>
                  <a:lnTo>
                    <a:pt x="462" y="1013"/>
                  </a:lnTo>
                  <a:lnTo>
                    <a:pt x="448" y="1022"/>
                  </a:lnTo>
                  <a:lnTo>
                    <a:pt x="429" y="1031"/>
                  </a:lnTo>
                  <a:lnTo>
                    <a:pt x="411" y="1040"/>
                  </a:lnTo>
                  <a:lnTo>
                    <a:pt x="391" y="1046"/>
                  </a:lnTo>
                  <a:lnTo>
                    <a:pt x="368" y="1051"/>
                  </a:lnTo>
                  <a:lnTo>
                    <a:pt x="344" y="1055"/>
                  </a:lnTo>
                  <a:lnTo>
                    <a:pt x="317" y="1057"/>
                  </a:lnTo>
                  <a:lnTo>
                    <a:pt x="289" y="1059"/>
                  </a:lnTo>
                  <a:close/>
                  <a:moveTo>
                    <a:pt x="560" y="486"/>
                  </a:moveTo>
                  <a:lnTo>
                    <a:pt x="457" y="536"/>
                  </a:lnTo>
                  <a:lnTo>
                    <a:pt x="400" y="563"/>
                  </a:lnTo>
                  <a:lnTo>
                    <a:pt x="350" y="589"/>
                  </a:lnTo>
                  <a:lnTo>
                    <a:pt x="308" y="615"/>
                  </a:lnTo>
                  <a:lnTo>
                    <a:pt x="289" y="626"/>
                  </a:lnTo>
                  <a:lnTo>
                    <a:pt x="273" y="639"/>
                  </a:lnTo>
                  <a:lnTo>
                    <a:pt x="258" y="652"/>
                  </a:lnTo>
                  <a:lnTo>
                    <a:pt x="247" y="666"/>
                  </a:lnTo>
                  <a:lnTo>
                    <a:pt x="236" y="681"/>
                  </a:lnTo>
                  <a:lnTo>
                    <a:pt x="227" y="696"/>
                  </a:lnTo>
                  <a:lnTo>
                    <a:pt x="219" y="712"/>
                  </a:lnTo>
                  <a:lnTo>
                    <a:pt x="216" y="731"/>
                  </a:lnTo>
                  <a:lnTo>
                    <a:pt x="212" y="749"/>
                  </a:lnTo>
                  <a:lnTo>
                    <a:pt x="212" y="771"/>
                  </a:lnTo>
                  <a:lnTo>
                    <a:pt x="212" y="788"/>
                  </a:lnTo>
                  <a:lnTo>
                    <a:pt x="214" y="803"/>
                  </a:lnTo>
                  <a:lnTo>
                    <a:pt x="217" y="817"/>
                  </a:lnTo>
                  <a:lnTo>
                    <a:pt x="223" y="830"/>
                  </a:lnTo>
                  <a:lnTo>
                    <a:pt x="229" y="843"/>
                  </a:lnTo>
                  <a:lnTo>
                    <a:pt x="236" y="856"/>
                  </a:lnTo>
                  <a:lnTo>
                    <a:pt x="243" y="865"/>
                  </a:lnTo>
                  <a:lnTo>
                    <a:pt x="252" y="876"/>
                  </a:lnTo>
                  <a:lnTo>
                    <a:pt x="263" y="884"/>
                  </a:lnTo>
                  <a:lnTo>
                    <a:pt x="276" y="891"/>
                  </a:lnTo>
                  <a:lnTo>
                    <a:pt x="289" y="898"/>
                  </a:lnTo>
                  <a:lnTo>
                    <a:pt x="304" y="902"/>
                  </a:lnTo>
                  <a:lnTo>
                    <a:pt x="319" y="908"/>
                  </a:lnTo>
                  <a:lnTo>
                    <a:pt x="335" y="909"/>
                  </a:lnTo>
                  <a:lnTo>
                    <a:pt x="352" y="911"/>
                  </a:lnTo>
                  <a:lnTo>
                    <a:pt x="370" y="913"/>
                  </a:lnTo>
                  <a:lnTo>
                    <a:pt x="394" y="911"/>
                  </a:lnTo>
                  <a:lnTo>
                    <a:pt x="416" y="908"/>
                  </a:lnTo>
                  <a:lnTo>
                    <a:pt x="437" y="900"/>
                  </a:lnTo>
                  <a:lnTo>
                    <a:pt x="455" y="893"/>
                  </a:lnTo>
                  <a:lnTo>
                    <a:pt x="472" y="882"/>
                  </a:lnTo>
                  <a:lnTo>
                    <a:pt x="488" y="871"/>
                  </a:lnTo>
                  <a:lnTo>
                    <a:pt x="501" y="856"/>
                  </a:lnTo>
                  <a:lnTo>
                    <a:pt x="514" y="841"/>
                  </a:lnTo>
                  <a:lnTo>
                    <a:pt x="525" y="825"/>
                  </a:lnTo>
                  <a:lnTo>
                    <a:pt x="534" y="806"/>
                  </a:lnTo>
                  <a:lnTo>
                    <a:pt x="541" y="788"/>
                  </a:lnTo>
                  <a:lnTo>
                    <a:pt x="549" y="768"/>
                  </a:lnTo>
                  <a:lnTo>
                    <a:pt x="553" y="747"/>
                  </a:lnTo>
                  <a:lnTo>
                    <a:pt x="556" y="727"/>
                  </a:lnTo>
                  <a:lnTo>
                    <a:pt x="558" y="705"/>
                  </a:lnTo>
                  <a:lnTo>
                    <a:pt x="560" y="685"/>
                  </a:lnTo>
                  <a:lnTo>
                    <a:pt x="560" y="486"/>
                  </a:lnTo>
                  <a:close/>
                </a:path>
              </a:pathLst>
            </a:custGeom>
            <a:solidFill>
              <a:srgbClr val="00457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/>
          </p:nvSpPr>
          <p:spPr bwMode="blackGray">
            <a:xfrm>
              <a:off x="8239038" y="408750"/>
              <a:ext cx="106395" cy="137369"/>
            </a:xfrm>
            <a:custGeom>
              <a:avLst/>
              <a:gdLst>
                <a:gd name="T0" fmla="*/ 2147483647 w 823"/>
                <a:gd name="T1" fmla="*/ 2147483647 h 1059"/>
                <a:gd name="T2" fmla="*/ 2147483647 w 823"/>
                <a:gd name="T3" fmla="*/ 2147483647 h 1059"/>
                <a:gd name="T4" fmla="*/ 2147483647 w 823"/>
                <a:gd name="T5" fmla="*/ 2147483647 h 1059"/>
                <a:gd name="T6" fmla="*/ 2147483647 w 823"/>
                <a:gd name="T7" fmla="*/ 2147483647 h 1059"/>
                <a:gd name="T8" fmla="*/ 2147483647 w 823"/>
                <a:gd name="T9" fmla="*/ 2147483647 h 1059"/>
                <a:gd name="T10" fmla="*/ 0 w 823"/>
                <a:gd name="T11" fmla="*/ 2147483647 h 1059"/>
                <a:gd name="T12" fmla="*/ 2147483647 w 823"/>
                <a:gd name="T13" fmla="*/ 2147483647 h 1059"/>
                <a:gd name="T14" fmla="*/ 2147483647 w 823"/>
                <a:gd name="T15" fmla="*/ 2147483647 h 1059"/>
                <a:gd name="T16" fmla="*/ 2147483647 w 823"/>
                <a:gd name="T17" fmla="*/ 2147483647 h 1059"/>
                <a:gd name="T18" fmla="*/ 2147483647 w 823"/>
                <a:gd name="T19" fmla="*/ 2147483647 h 1059"/>
                <a:gd name="T20" fmla="*/ 2147483647 w 823"/>
                <a:gd name="T21" fmla="*/ 2147483647 h 1059"/>
                <a:gd name="T22" fmla="*/ 2147483647 w 823"/>
                <a:gd name="T23" fmla="*/ 2147483647 h 1059"/>
                <a:gd name="T24" fmla="*/ 2147483647 w 823"/>
                <a:gd name="T25" fmla="*/ 2147483647 h 1059"/>
                <a:gd name="T26" fmla="*/ 2147483647 w 823"/>
                <a:gd name="T27" fmla="*/ 2147483647 h 1059"/>
                <a:gd name="T28" fmla="*/ 2147483647 w 823"/>
                <a:gd name="T29" fmla="*/ 2147483647 h 1059"/>
                <a:gd name="T30" fmla="*/ 2147483647 w 823"/>
                <a:gd name="T31" fmla="*/ 2147483647 h 1059"/>
                <a:gd name="T32" fmla="*/ 2147483647 w 823"/>
                <a:gd name="T33" fmla="*/ 2147483647 h 1059"/>
                <a:gd name="T34" fmla="*/ 2147483647 w 823"/>
                <a:gd name="T35" fmla="*/ 2147483647 h 1059"/>
                <a:gd name="T36" fmla="*/ 2147483647 w 823"/>
                <a:gd name="T37" fmla="*/ 2147483647 h 1059"/>
                <a:gd name="T38" fmla="*/ 2147483647 w 823"/>
                <a:gd name="T39" fmla="*/ 2147483647 h 1059"/>
                <a:gd name="T40" fmla="*/ 2147483647 w 823"/>
                <a:gd name="T41" fmla="*/ 2147483647 h 1059"/>
                <a:gd name="T42" fmla="*/ 2147483647 w 823"/>
                <a:gd name="T43" fmla="*/ 2147483647 h 1059"/>
                <a:gd name="T44" fmla="*/ 2147483647 w 823"/>
                <a:gd name="T45" fmla="*/ 2147483647 h 1059"/>
                <a:gd name="T46" fmla="*/ 2147483647 w 823"/>
                <a:gd name="T47" fmla="*/ 2147483647 h 1059"/>
                <a:gd name="T48" fmla="*/ 2147483647 w 823"/>
                <a:gd name="T49" fmla="*/ 2147483647 h 1059"/>
                <a:gd name="T50" fmla="*/ 2147483647 w 823"/>
                <a:gd name="T51" fmla="*/ 2147483647 h 1059"/>
                <a:gd name="T52" fmla="*/ 2147483647 w 823"/>
                <a:gd name="T53" fmla="*/ 2147483647 h 1059"/>
                <a:gd name="T54" fmla="*/ 2147483647 w 823"/>
                <a:gd name="T55" fmla="*/ 2147483647 h 1059"/>
                <a:gd name="T56" fmla="*/ 2147483647 w 823"/>
                <a:gd name="T57" fmla="*/ 2147483647 h 1059"/>
                <a:gd name="T58" fmla="*/ 2147483647 w 823"/>
                <a:gd name="T59" fmla="*/ 2147483647 h 1059"/>
                <a:gd name="T60" fmla="*/ 2147483647 w 823"/>
                <a:gd name="T61" fmla="*/ 2147483647 h 1059"/>
                <a:gd name="T62" fmla="*/ 2147483647 w 823"/>
                <a:gd name="T63" fmla="*/ 2147483647 h 1059"/>
                <a:gd name="T64" fmla="*/ 2147483647 w 823"/>
                <a:gd name="T65" fmla="*/ 2147483647 h 1059"/>
                <a:gd name="T66" fmla="*/ 2147483647 w 823"/>
                <a:gd name="T67" fmla="*/ 2147483647 h 1059"/>
                <a:gd name="T68" fmla="*/ 2147483647 w 823"/>
                <a:gd name="T69" fmla="*/ 2147483647 h 1059"/>
                <a:gd name="T70" fmla="*/ 2147483647 w 823"/>
                <a:gd name="T71" fmla="*/ 2147483647 h 1059"/>
                <a:gd name="T72" fmla="*/ 2147483647 w 823"/>
                <a:gd name="T73" fmla="*/ 2147483647 h 1059"/>
                <a:gd name="T74" fmla="*/ 2147483647 w 823"/>
                <a:gd name="T75" fmla="*/ 2147483647 h 1059"/>
                <a:gd name="T76" fmla="*/ 2147483647 w 823"/>
                <a:gd name="T77" fmla="*/ 2147483647 h 1059"/>
                <a:gd name="T78" fmla="*/ 2147483647 w 823"/>
                <a:gd name="T79" fmla="*/ 0 h 1059"/>
                <a:gd name="T80" fmla="*/ 2147483647 w 823"/>
                <a:gd name="T81" fmla="*/ 2147483647 h 1059"/>
                <a:gd name="T82" fmla="*/ 2147483647 w 823"/>
                <a:gd name="T83" fmla="*/ 2147483647 h 1059"/>
                <a:gd name="T84" fmla="*/ 2147483647 w 823"/>
                <a:gd name="T85" fmla="*/ 2147483647 h 1059"/>
                <a:gd name="T86" fmla="*/ 2147483647 w 823"/>
                <a:gd name="T87" fmla="*/ 2147483647 h 1059"/>
                <a:gd name="T88" fmla="*/ 2147483647 w 823"/>
                <a:gd name="T89" fmla="*/ 2147483647 h 1059"/>
                <a:gd name="T90" fmla="*/ 2147483647 w 823"/>
                <a:gd name="T91" fmla="*/ 2147483647 h 1059"/>
                <a:gd name="T92" fmla="*/ 2147483647 w 823"/>
                <a:gd name="T93" fmla="*/ 2147483647 h 1059"/>
                <a:gd name="T94" fmla="*/ 2147483647 w 823"/>
                <a:gd name="T95" fmla="*/ 2147483647 h 1059"/>
                <a:gd name="T96" fmla="*/ 2147483647 w 823"/>
                <a:gd name="T97" fmla="*/ 2147483647 h 1059"/>
                <a:gd name="T98" fmla="*/ 2147483647 w 823"/>
                <a:gd name="T99" fmla="*/ 2147483647 h 1059"/>
                <a:gd name="T100" fmla="*/ 2147483647 w 823"/>
                <a:gd name="T101" fmla="*/ 2147483647 h 1059"/>
                <a:gd name="T102" fmla="*/ 2147483647 w 823"/>
                <a:gd name="T103" fmla="*/ 2147483647 h 1059"/>
                <a:gd name="T104" fmla="*/ 2147483647 w 823"/>
                <a:gd name="T105" fmla="*/ 2147483647 h 1059"/>
                <a:gd name="T106" fmla="*/ 2147483647 w 823"/>
                <a:gd name="T107" fmla="*/ 2147483647 h 1059"/>
                <a:gd name="T108" fmla="*/ 2147483647 w 823"/>
                <a:gd name="T109" fmla="*/ 2147483647 h 1059"/>
                <a:gd name="T110" fmla="*/ 2147483647 w 823"/>
                <a:gd name="T111" fmla="*/ 2147483647 h 1059"/>
                <a:gd name="T112" fmla="*/ 2147483647 w 823"/>
                <a:gd name="T113" fmla="*/ 2147483647 h 1059"/>
                <a:gd name="T114" fmla="*/ 2147483647 w 823"/>
                <a:gd name="T115" fmla="*/ 2147483647 h 1059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823" h="1059">
                  <a:moveTo>
                    <a:pt x="289" y="1059"/>
                  </a:moveTo>
                  <a:lnTo>
                    <a:pt x="289" y="1059"/>
                  </a:lnTo>
                  <a:lnTo>
                    <a:pt x="256" y="1057"/>
                  </a:lnTo>
                  <a:lnTo>
                    <a:pt x="227" y="1053"/>
                  </a:lnTo>
                  <a:lnTo>
                    <a:pt x="197" y="1048"/>
                  </a:lnTo>
                  <a:lnTo>
                    <a:pt x="170" y="1040"/>
                  </a:lnTo>
                  <a:lnTo>
                    <a:pt x="144" y="1031"/>
                  </a:lnTo>
                  <a:lnTo>
                    <a:pt x="120" y="1018"/>
                  </a:lnTo>
                  <a:lnTo>
                    <a:pt x="98" y="1005"/>
                  </a:lnTo>
                  <a:lnTo>
                    <a:pt x="78" y="990"/>
                  </a:lnTo>
                  <a:lnTo>
                    <a:pt x="61" y="972"/>
                  </a:lnTo>
                  <a:lnTo>
                    <a:pt x="44" y="954"/>
                  </a:lnTo>
                  <a:lnTo>
                    <a:pt x="32" y="932"/>
                  </a:lnTo>
                  <a:lnTo>
                    <a:pt x="20" y="909"/>
                  </a:lnTo>
                  <a:lnTo>
                    <a:pt x="11" y="885"/>
                  </a:lnTo>
                  <a:lnTo>
                    <a:pt x="4" y="860"/>
                  </a:lnTo>
                  <a:lnTo>
                    <a:pt x="0" y="834"/>
                  </a:lnTo>
                  <a:lnTo>
                    <a:pt x="0" y="806"/>
                  </a:lnTo>
                  <a:lnTo>
                    <a:pt x="0" y="790"/>
                  </a:lnTo>
                  <a:lnTo>
                    <a:pt x="2" y="775"/>
                  </a:lnTo>
                  <a:lnTo>
                    <a:pt x="8" y="746"/>
                  </a:lnTo>
                  <a:lnTo>
                    <a:pt x="19" y="718"/>
                  </a:lnTo>
                  <a:lnTo>
                    <a:pt x="32" y="694"/>
                  </a:lnTo>
                  <a:lnTo>
                    <a:pt x="48" y="670"/>
                  </a:lnTo>
                  <a:lnTo>
                    <a:pt x="67" y="648"/>
                  </a:lnTo>
                  <a:lnTo>
                    <a:pt x="89" y="628"/>
                  </a:lnTo>
                  <a:lnTo>
                    <a:pt x="113" y="607"/>
                  </a:lnTo>
                  <a:lnTo>
                    <a:pt x="138" y="589"/>
                  </a:lnTo>
                  <a:lnTo>
                    <a:pt x="166" y="572"/>
                  </a:lnTo>
                  <a:lnTo>
                    <a:pt x="194" y="558"/>
                  </a:lnTo>
                  <a:lnTo>
                    <a:pt x="223" y="541"/>
                  </a:lnTo>
                  <a:lnTo>
                    <a:pt x="282" y="513"/>
                  </a:lnTo>
                  <a:lnTo>
                    <a:pt x="341" y="488"/>
                  </a:lnTo>
                  <a:lnTo>
                    <a:pt x="409" y="458"/>
                  </a:lnTo>
                  <a:lnTo>
                    <a:pt x="433" y="447"/>
                  </a:lnTo>
                  <a:lnTo>
                    <a:pt x="468" y="432"/>
                  </a:lnTo>
                  <a:lnTo>
                    <a:pt x="497" y="418"/>
                  </a:lnTo>
                  <a:lnTo>
                    <a:pt x="519" y="403"/>
                  </a:lnTo>
                  <a:lnTo>
                    <a:pt x="527" y="394"/>
                  </a:lnTo>
                  <a:lnTo>
                    <a:pt x="536" y="386"/>
                  </a:lnTo>
                  <a:lnTo>
                    <a:pt x="541" y="377"/>
                  </a:lnTo>
                  <a:lnTo>
                    <a:pt x="547" y="366"/>
                  </a:lnTo>
                  <a:lnTo>
                    <a:pt x="551" y="353"/>
                  </a:lnTo>
                  <a:lnTo>
                    <a:pt x="554" y="340"/>
                  </a:lnTo>
                  <a:lnTo>
                    <a:pt x="558" y="307"/>
                  </a:lnTo>
                  <a:lnTo>
                    <a:pt x="560" y="267"/>
                  </a:lnTo>
                  <a:lnTo>
                    <a:pt x="558" y="245"/>
                  </a:lnTo>
                  <a:lnTo>
                    <a:pt x="556" y="224"/>
                  </a:lnTo>
                  <a:lnTo>
                    <a:pt x="554" y="206"/>
                  </a:lnTo>
                  <a:lnTo>
                    <a:pt x="549" y="188"/>
                  </a:lnTo>
                  <a:lnTo>
                    <a:pt x="543" y="173"/>
                  </a:lnTo>
                  <a:lnTo>
                    <a:pt x="538" y="158"/>
                  </a:lnTo>
                  <a:lnTo>
                    <a:pt x="529" y="145"/>
                  </a:lnTo>
                  <a:lnTo>
                    <a:pt x="519" y="132"/>
                  </a:lnTo>
                  <a:lnTo>
                    <a:pt x="508" y="123"/>
                  </a:lnTo>
                  <a:lnTo>
                    <a:pt x="497" y="114"/>
                  </a:lnTo>
                  <a:lnTo>
                    <a:pt x="483" y="106"/>
                  </a:lnTo>
                  <a:lnTo>
                    <a:pt x="470" y="99"/>
                  </a:lnTo>
                  <a:lnTo>
                    <a:pt x="453" y="95"/>
                  </a:lnTo>
                  <a:lnTo>
                    <a:pt x="437" y="92"/>
                  </a:lnTo>
                  <a:lnTo>
                    <a:pt x="418" y="90"/>
                  </a:lnTo>
                  <a:lnTo>
                    <a:pt x="398" y="88"/>
                  </a:lnTo>
                  <a:lnTo>
                    <a:pt x="379" y="90"/>
                  </a:lnTo>
                  <a:lnTo>
                    <a:pt x="361" y="92"/>
                  </a:lnTo>
                  <a:lnTo>
                    <a:pt x="346" y="94"/>
                  </a:lnTo>
                  <a:lnTo>
                    <a:pt x="332" y="99"/>
                  </a:lnTo>
                  <a:lnTo>
                    <a:pt x="319" y="103"/>
                  </a:lnTo>
                  <a:lnTo>
                    <a:pt x="308" y="110"/>
                  </a:lnTo>
                  <a:lnTo>
                    <a:pt x="297" y="116"/>
                  </a:lnTo>
                  <a:lnTo>
                    <a:pt x="289" y="123"/>
                  </a:lnTo>
                  <a:lnTo>
                    <a:pt x="273" y="140"/>
                  </a:lnTo>
                  <a:lnTo>
                    <a:pt x="262" y="160"/>
                  </a:lnTo>
                  <a:lnTo>
                    <a:pt x="252" y="180"/>
                  </a:lnTo>
                  <a:lnTo>
                    <a:pt x="243" y="200"/>
                  </a:lnTo>
                  <a:lnTo>
                    <a:pt x="227" y="235"/>
                  </a:lnTo>
                  <a:lnTo>
                    <a:pt x="217" y="252"/>
                  </a:lnTo>
                  <a:lnTo>
                    <a:pt x="205" y="265"/>
                  </a:lnTo>
                  <a:lnTo>
                    <a:pt x="192" y="278"/>
                  </a:lnTo>
                  <a:lnTo>
                    <a:pt x="182" y="283"/>
                  </a:lnTo>
                  <a:lnTo>
                    <a:pt x="173" y="287"/>
                  </a:lnTo>
                  <a:lnTo>
                    <a:pt x="164" y="291"/>
                  </a:lnTo>
                  <a:lnTo>
                    <a:pt x="153" y="294"/>
                  </a:lnTo>
                  <a:lnTo>
                    <a:pt x="142" y="296"/>
                  </a:lnTo>
                  <a:lnTo>
                    <a:pt x="127" y="296"/>
                  </a:lnTo>
                  <a:lnTo>
                    <a:pt x="107" y="294"/>
                  </a:lnTo>
                  <a:lnTo>
                    <a:pt x="89" y="291"/>
                  </a:lnTo>
                  <a:lnTo>
                    <a:pt x="72" y="283"/>
                  </a:lnTo>
                  <a:lnTo>
                    <a:pt x="57" y="272"/>
                  </a:lnTo>
                  <a:lnTo>
                    <a:pt x="48" y="261"/>
                  </a:lnTo>
                  <a:lnTo>
                    <a:pt x="39" y="245"/>
                  </a:lnTo>
                  <a:lnTo>
                    <a:pt x="35" y="228"/>
                  </a:lnTo>
                  <a:lnTo>
                    <a:pt x="33" y="208"/>
                  </a:lnTo>
                  <a:lnTo>
                    <a:pt x="33" y="195"/>
                  </a:lnTo>
                  <a:lnTo>
                    <a:pt x="35" y="182"/>
                  </a:lnTo>
                  <a:lnTo>
                    <a:pt x="39" y="169"/>
                  </a:lnTo>
                  <a:lnTo>
                    <a:pt x="43" y="158"/>
                  </a:lnTo>
                  <a:lnTo>
                    <a:pt x="48" y="147"/>
                  </a:lnTo>
                  <a:lnTo>
                    <a:pt x="54" y="136"/>
                  </a:lnTo>
                  <a:lnTo>
                    <a:pt x="68" y="114"/>
                  </a:lnTo>
                  <a:lnTo>
                    <a:pt x="87" y="95"/>
                  </a:lnTo>
                  <a:lnTo>
                    <a:pt x="109" y="79"/>
                  </a:lnTo>
                  <a:lnTo>
                    <a:pt x="135" y="62"/>
                  </a:lnTo>
                  <a:lnTo>
                    <a:pt x="160" y="49"/>
                  </a:lnTo>
                  <a:lnTo>
                    <a:pt x="192" y="36"/>
                  </a:lnTo>
                  <a:lnTo>
                    <a:pt x="223" y="27"/>
                  </a:lnTo>
                  <a:lnTo>
                    <a:pt x="258" y="18"/>
                  </a:lnTo>
                  <a:lnTo>
                    <a:pt x="293" y="11"/>
                  </a:lnTo>
                  <a:lnTo>
                    <a:pt x="330" y="5"/>
                  </a:lnTo>
                  <a:lnTo>
                    <a:pt x="367" y="2"/>
                  </a:lnTo>
                  <a:lnTo>
                    <a:pt x="403" y="0"/>
                  </a:lnTo>
                  <a:lnTo>
                    <a:pt x="442" y="0"/>
                  </a:lnTo>
                  <a:lnTo>
                    <a:pt x="481" y="0"/>
                  </a:lnTo>
                  <a:lnTo>
                    <a:pt x="516" y="2"/>
                  </a:lnTo>
                  <a:lnTo>
                    <a:pt x="547" y="5"/>
                  </a:lnTo>
                  <a:lnTo>
                    <a:pt x="578" y="11"/>
                  </a:lnTo>
                  <a:lnTo>
                    <a:pt x="606" y="16"/>
                  </a:lnTo>
                  <a:lnTo>
                    <a:pt x="630" y="25"/>
                  </a:lnTo>
                  <a:lnTo>
                    <a:pt x="654" y="35"/>
                  </a:lnTo>
                  <a:lnTo>
                    <a:pt x="674" y="46"/>
                  </a:lnTo>
                  <a:lnTo>
                    <a:pt x="691" y="59"/>
                  </a:lnTo>
                  <a:lnTo>
                    <a:pt x="707" y="71"/>
                  </a:lnTo>
                  <a:lnTo>
                    <a:pt x="720" y="86"/>
                  </a:lnTo>
                  <a:lnTo>
                    <a:pt x="731" y="105"/>
                  </a:lnTo>
                  <a:lnTo>
                    <a:pt x="738" y="123"/>
                  </a:lnTo>
                  <a:lnTo>
                    <a:pt x="744" y="141"/>
                  </a:lnTo>
                  <a:lnTo>
                    <a:pt x="748" y="164"/>
                  </a:lnTo>
                  <a:lnTo>
                    <a:pt x="749" y="188"/>
                  </a:lnTo>
                  <a:lnTo>
                    <a:pt x="749" y="694"/>
                  </a:lnTo>
                  <a:lnTo>
                    <a:pt x="749" y="779"/>
                  </a:lnTo>
                  <a:lnTo>
                    <a:pt x="751" y="821"/>
                  </a:lnTo>
                  <a:lnTo>
                    <a:pt x="757" y="862"/>
                  </a:lnTo>
                  <a:lnTo>
                    <a:pt x="762" y="902"/>
                  </a:lnTo>
                  <a:lnTo>
                    <a:pt x="768" y="920"/>
                  </a:lnTo>
                  <a:lnTo>
                    <a:pt x="773" y="939"/>
                  </a:lnTo>
                  <a:lnTo>
                    <a:pt x="781" y="955"/>
                  </a:lnTo>
                  <a:lnTo>
                    <a:pt x="788" y="972"/>
                  </a:lnTo>
                  <a:lnTo>
                    <a:pt x="799" y="989"/>
                  </a:lnTo>
                  <a:lnTo>
                    <a:pt x="808" y="1003"/>
                  </a:lnTo>
                  <a:lnTo>
                    <a:pt x="823" y="1022"/>
                  </a:lnTo>
                  <a:lnTo>
                    <a:pt x="589" y="1036"/>
                  </a:lnTo>
                  <a:lnTo>
                    <a:pt x="587" y="1027"/>
                  </a:lnTo>
                  <a:lnTo>
                    <a:pt x="576" y="983"/>
                  </a:lnTo>
                  <a:lnTo>
                    <a:pt x="571" y="946"/>
                  </a:lnTo>
                  <a:lnTo>
                    <a:pt x="565" y="920"/>
                  </a:lnTo>
                  <a:lnTo>
                    <a:pt x="564" y="909"/>
                  </a:lnTo>
                  <a:lnTo>
                    <a:pt x="562" y="902"/>
                  </a:lnTo>
                  <a:lnTo>
                    <a:pt x="560" y="902"/>
                  </a:lnTo>
                  <a:lnTo>
                    <a:pt x="560" y="904"/>
                  </a:lnTo>
                  <a:lnTo>
                    <a:pt x="538" y="935"/>
                  </a:lnTo>
                  <a:lnTo>
                    <a:pt x="516" y="963"/>
                  </a:lnTo>
                  <a:lnTo>
                    <a:pt x="490" y="990"/>
                  </a:lnTo>
                  <a:lnTo>
                    <a:pt x="477" y="1001"/>
                  </a:lnTo>
                  <a:lnTo>
                    <a:pt x="462" y="1013"/>
                  </a:lnTo>
                  <a:lnTo>
                    <a:pt x="448" y="1022"/>
                  </a:lnTo>
                  <a:lnTo>
                    <a:pt x="429" y="1031"/>
                  </a:lnTo>
                  <a:lnTo>
                    <a:pt x="411" y="1040"/>
                  </a:lnTo>
                  <a:lnTo>
                    <a:pt x="391" y="1046"/>
                  </a:lnTo>
                  <a:lnTo>
                    <a:pt x="368" y="1051"/>
                  </a:lnTo>
                  <a:lnTo>
                    <a:pt x="344" y="1055"/>
                  </a:lnTo>
                  <a:lnTo>
                    <a:pt x="317" y="1057"/>
                  </a:lnTo>
                  <a:lnTo>
                    <a:pt x="289" y="1059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/>
          </p:nvSpPr>
          <p:spPr bwMode="blackGray">
            <a:xfrm>
              <a:off x="8266494" y="471425"/>
              <a:ext cx="45475" cy="55806"/>
            </a:xfrm>
            <a:custGeom>
              <a:avLst/>
              <a:gdLst>
                <a:gd name="T0" fmla="*/ 2147483647 w 348"/>
                <a:gd name="T1" fmla="*/ 0 h 427"/>
                <a:gd name="T2" fmla="*/ 2147483647 w 348"/>
                <a:gd name="T3" fmla="*/ 2147483647 h 427"/>
                <a:gd name="T4" fmla="*/ 2147483647 w 348"/>
                <a:gd name="T5" fmla="*/ 2147483647 h 427"/>
                <a:gd name="T6" fmla="*/ 2147483647 w 348"/>
                <a:gd name="T7" fmla="*/ 2147483647 h 427"/>
                <a:gd name="T8" fmla="*/ 2147483647 w 348"/>
                <a:gd name="T9" fmla="*/ 2147483647 h 427"/>
                <a:gd name="T10" fmla="*/ 2147483647 w 348"/>
                <a:gd name="T11" fmla="*/ 2147483647 h 427"/>
                <a:gd name="T12" fmla="*/ 2147483647 w 348"/>
                <a:gd name="T13" fmla="*/ 2147483647 h 427"/>
                <a:gd name="T14" fmla="*/ 2147483647 w 348"/>
                <a:gd name="T15" fmla="*/ 2147483647 h 427"/>
                <a:gd name="T16" fmla="*/ 2147483647 w 348"/>
                <a:gd name="T17" fmla="*/ 2147483647 h 427"/>
                <a:gd name="T18" fmla="*/ 2147483647 w 348"/>
                <a:gd name="T19" fmla="*/ 2147483647 h 427"/>
                <a:gd name="T20" fmla="*/ 2147483647 w 348"/>
                <a:gd name="T21" fmla="*/ 2147483647 h 427"/>
                <a:gd name="T22" fmla="*/ 2147483647 w 348"/>
                <a:gd name="T23" fmla="*/ 2147483647 h 427"/>
                <a:gd name="T24" fmla="*/ 2147483647 w 348"/>
                <a:gd name="T25" fmla="*/ 2147483647 h 427"/>
                <a:gd name="T26" fmla="*/ 2147483647 w 348"/>
                <a:gd name="T27" fmla="*/ 2147483647 h 427"/>
                <a:gd name="T28" fmla="*/ 0 w 348"/>
                <a:gd name="T29" fmla="*/ 2147483647 h 427"/>
                <a:gd name="T30" fmla="*/ 0 w 348"/>
                <a:gd name="T31" fmla="*/ 2147483647 h 427"/>
                <a:gd name="T32" fmla="*/ 0 w 348"/>
                <a:gd name="T33" fmla="*/ 2147483647 h 427"/>
                <a:gd name="T34" fmla="*/ 0 w 348"/>
                <a:gd name="T35" fmla="*/ 2147483647 h 427"/>
                <a:gd name="T36" fmla="*/ 2147483647 w 348"/>
                <a:gd name="T37" fmla="*/ 2147483647 h 427"/>
                <a:gd name="T38" fmla="*/ 2147483647 w 348"/>
                <a:gd name="T39" fmla="*/ 2147483647 h 427"/>
                <a:gd name="T40" fmla="*/ 2147483647 w 348"/>
                <a:gd name="T41" fmla="*/ 2147483647 h 427"/>
                <a:gd name="T42" fmla="*/ 2147483647 w 348"/>
                <a:gd name="T43" fmla="*/ 2147483647 h 427"/>
                <a:gd name="T44" fmla="*/ 2147483647 w 348"/>
                <a:gd name="T45" fmla="*/ 2147483647 h 427"/>
                <a:gd name="T46" fmla="*/ 2147483647 w 348"/>
                <a:gd name="T47" fmla="*/ 2147483647 h 427"/>
                <a:gd name="T48" fmla="*/ 2147483647 w 348"/>
                <a:gd name="T49" fmla="*/ 2147483647 h 427"/>
                <a:gd name="T50" fmla="*/ 2147483647 w 348"/>
                <a:gd name="T51" fmla="*/ 2147483647 h 427"/>
                <a:gd name="T52" fmla="*/ 2147483647 w 348"/>
                <a:gd name="T53" fmla="*/ 2147483647 h 427"/>
                <a:gd name="T54" fmla="*/ 2147483647 w 348"/>
                <a:gd name="T55" fmla="*/ 2147483647 h 427"/>
                <a:gd name="T56" fmla="*/ 2147483647 w 348"/>
                <a:gd name="T57" fmla="*/ 2147483647 h 427"/>
                <a:gd name="T58" fmla="*/ 2147483647 w 348"/>
                <a:gd name="T59" fmla="*/ 2147483647 h 427"/>
                <a:gd name="T60" fmla="*/ 2147483647 w 348"/>
                <a:gd name="T61" fmla="*/ 2147483647 h 427"/>
                <a:gd name="T62" fmla="*/ 2147483647 w 348"/>
                <a:gd name="T63" fmla="*/ 2147483647 h 427"/>
                <a:gd name="T64" fmla="*/ 2147483647 w 348"/>
                <a:gd name="T65" fmla="*/ 2147483647 h 427"/>
                <a:gd name="T66" fmla="*/ 2147483647 w 348"/>
                <a:gd name="T67" fmla="*/ 2147483647 h 427"/>
                <a:gd name="T68" fmla="*/ 2147483647 w 348"/>
                <a:gd name="T69" fmla="*/ 2147483647 h 427"/>
                <a:gd name="T70" fmla="*/ 2147483647 w 348"/>
                <a:gd name="T71" fmla="*/ 2147483647 h 427"/>
                <a:gd name="T72" fmla="*/ 2147483647 w 348"/>
                <a:gd name="T73" fmla="*/ 2147483647 h 427"/>
                <a:gd name="T74" fmla="*/ 2147483647 w 348"/>
                <a:gd name="T75" fmla="*/ 2147483647 h 427"/>
                <a:gd name="T76" fmla="*/ 2147483647 w 348"/>
                <a:gd name="T77" fmla="*/ 2147483647 h 427"/>
                <a:gd name="T78" fmla="*/ 2147483647 w 348"/>
                <a:gd name="T79" fmla="*/ 2147483647 h 427"/>
                <a:gd name="T80" fmla="*/ 2147483647 w 348"/>
                <a:gd name="T81" fmla="*/ 2147483647 h 427"/>
                <a:gd name="T82" fmla="*/ 2147483647 w 348"/>
                <a:gd name="T83" fmla="*/ 2147483647 h 427"/>
                <a:gd name="T84" fmla="*/ 2147483647 w 348"/>
                <a:gd name="T85" fmla="*/ 2147483647 h 427"/>
                <a:gd name="T86" fmla="*/ 2147483647 w 348"/>
                <a:gd name="T87" fmla="*/ 2147483647 h 427"/>
                <a:gd name="T88" fmla="*/ 2147483647 w 348"/>
                <a:gd name="T89" fmla="*/ 2147483647 h 427"/>
                <a:gd name="T90" fmla="*/ 2147483647 w 348"/>
                <a:gd name="T91" fmla="*/ 2147483647 h 427"/>
                <a:gd name="T92" fmla="*/ 2147483647 w 348"/>
                <a:gd name="T93" fmla="*/ 2147483647 h 427"/>
                <a:gd name="T94" fmla="*/ 2147483647 w 348"/>
                <a:gd name="T95" fmla="*/ 2147483647 h 427"/>
                <a:gd name="T96" fmla="*/ 2147483647 w 348"/>
                <a:gd name="T97" fmla="*/ 2147483647 h 427"/>
                <a:gd name="T98" fmla="*/ 2147483647 w 348"/>
                <a:gd name="T99" fmla="*/ 2147483647 h 427"/>
                <a:gd name="T100" fmla="*/ 2147483647 w 348"/>
                <a:gd name="T101" fmla="*/ 0 h 42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348" h="427">
                  <a:moveTo>
                    <a:pt x="348" y="0"/>
                  </a:moveTo>
                  <a:lnTo>
                    <a:pt x="245" y="50"/>
                  </a:lnTo>
                  <a:lnTo>
                    <a:pt x="188" y="77"/>
                  </a:lnTo>
                  <a:lnTo>
                    <a:pt x="138" y="103"/>
                  </a:lnTo>
                  <a:lnTo>
                    <a:pt x="96" y="129"/>
                  </a:lnTo>
                  <a:lnTo>
                    <a:pt x="77" y="140"/>
                  </a:lnTo>
                  <a:lnTo>
                    <a:pt x="61" y="153"/>
                  </a:lnTo>
                  <a:lnTo>
                    <a:pt x="46" y="166"/>
                  </a:lnTo>
                  <a:lnTo>
                    <a:pt x="35" y="180"/>
                  </a:lnTo>
                  <a:lnTo>
                    <a:pt x="24" y="195"/>
                  </a:lnTo>
                  <a:lnTo>
                    <a:pt x="15" y="210"/>
                  </a:lnTo>
                  <a:lnTo>
                    <a:pt x="7" y="226"/>
                  </a:lnTo>
                  <a:lnTo>
                    <a:pt x="4" y="245"/>
                  </a:lnTo>
                  <a:lnTo>
                    <a:pt x="0" y="263"/>
                  </a:lnTo>
                  <a:lnTo>
                    <a:pt x="0" y="285"/>
                  </a:lnTo>
                  <a:lnTo>
                    <a:pt x="0" y="302"/>
                  </a:lnTo>
                  <a:lnTo>
                    <a:pt x="2" y="317"/>
                  </a:lnTo>
                  <a:lnTo>
                    <a:pt x="5" y="331"/>
                  </a:lnTo>
                  <a:lnTo>
                    <a:pt x="11" y="344"/>
                  </a:lnTo>
                  <a:lnTo>
                    <a:pt x="17" y="357"/>
                  </a:lnTo>
                  <a:lnTo>
                    <a:pt x="24" y="370"/>
                  </a:lnTo>
                  <a:lnTo>
                    <a:pt x="31" y="379"/>
                  </a:lnTo>
                  <a:lnTo>
                    <a:pt x="40" y="390"/>
                  </a:lnTo>
                  <a:lnTo>
                    <a:pt x="51" y="398"/>
                  </a:lnTo>
                  <a:lnTo>
                    <a:pt x="64" y="405"/>
                  </a:lnTo>
                  <a:lnTo>
                    <a:pt x="77" y="412"/>
                  </a:lnTo>
                  <a:lnTo>
                    <a:pt x="92" y="416"/>
                  </a:lnTo>
                  <a:lnTo>
                    <a:pt x="107" y="422"/>
                  </a:lnTo>
                  <a:lnTo>
                    <a:pt x="123" y="423"/>
                  </a:lnTo>
                  <a:lnTo>
                    <a:pt x="140" y="425"/>
                  </a:lnTo>
                  <a:lnTo>
                    <a:pt x="158" y="427"/>
                  </a:lnTo>
                  <a:lnTo>
                    <a:pt x="182" y="425"/>
                  </a:lnTo>
                  <a:lnTo>
                    <a:pt x="204" y="422"/>
                  </a:lnTo>
                  <a:lnTo>
                    <a:pt x="225" y="414"/>
                  </a:lnTo>
                  <a:lnTo>
                    <a:pt x="243" y="407"/>
                  </a:lnTo>
                  <a:lnTo>
                    <a:pt x="260" y="396"/>
                  </a:lnTo>
                  <a:lnTo>
                    <a:pt x="276" y="385"/>
                  </a:lnTo>
                  <a:lnTo>
                    <a:pt x="289" y="370"/>
                  </a:lnTo>
                  <a:lnTo>
                    <a:pt x="302" y="355"/>
                  </a:lnTo>
                  <a:lnTo>
                    <a:pt x="313" y="339"/>
                  </a:lnTo>
                  <a:lnTo>
                    <a:pt x="322" y="320"/>
                  </a:lnTo>
                  <a:lnTo>
                    <a:pt x="329" y="302"/>
                  </a:lnTo>
                  <a:lnTo>
                    <a:pt x="337" y="282"/>
                  </a:lnTo>
                  <a:lnTo>
                    <a:pt x="341" y="261"/>
                  </a:lnTo>
                  <a:lnTo>
                    <a:pt x="344" y="241"/>
                  </a:lnTo>
                  <a:lnTo>
                    <a:pt x="346" y="219"/>
                  </a:lnTo>
                  <a:lnTo>
                    <a:pt x="348" y="199"/>
                  </a:lnTo>
                  <a:lnTo>
                    <a:pt x="348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/>
          </p:nvSpPr>
          <p:spPr bwMode="blackGray">
            <a:xfrm>
              <a:off x="8350581" y="408750"/>
              <a:ext cx="103821" cy="137369"/>
            </a:xfrm>
            <a:custGeom>
              <a:avLst/>
              <a:gdLst>
                <a:gd name="T0" fmla="*/ 2147483647 w 797"/>
                <a:gd name="T1" fmla="*/ 2147483647 h 1059"/>
                <a:gd name="T2" fmla="*/ 2147483647 w 797"/>
                <a:gd name="T3" fmla="*/ 2147483647 h 1059"/>
                <a:gd name="T4" fmla="*/ 2147483647 w 797"/>
                <a:gd name="T5" fmla="*/ 2147483647 h 1059"/>
                <a:gd name="T6" fmla="*/ 2147483647 w 797"/>
                <a:gd name="T7" fmla="*/ 2147483647 h 1059"/>
                <a:gd name="T8" fmla="*/ 2147483647 w 797"/>
                <a:gd name="T9" fmla="*/ 2147483647 h 1059"/>
                <a:gd name="T10" fmla="*/ 2147483647 w 797"/>
                <a:gd name="T11" fmla="*/ 2147483647 h 1059"/>
                <a:gd name="T12" fmla="*/ 2147483647 w 797"/>
                <a:gd name="T13" fmla="*/ 2147483647 h 1059"/>
                <a:gd name="T14" fmla="*/ 2147483647 w 797"/>
                <a:gd name="T15" fmla="*/ 2147483647 h 1059"/>
                <a:gd name="T16" fmla="*/ 2147483647 w 797"/>
                <a:gd name="T17" fmla="*/ 2147483647 h 1059"/>
                <a:gd name="T18" fmla="*/ 2147483647 w 797"/>
                <a:gd name="T19" fmla="*/ 2147483647 h 1059"/>
                <a:gd name="T20" fmla="*/ 2147483647 w 797"/>
                <a:gd name="T21" fmla="*/ 2147483647 h 1059"/>
                <a:gd name="T22" fmla="*/ 2147483647 w 797"/>
                <a:gd name="T23" fmla="*/ 2147483647 h 1059"/>
                <a:gd name="T24" fmla="*/ 2147483647 w 797"/>
                <a:gd name="T25" fmla="*/ 2147483647 h 1059"/>
                <a:gd name="T26" fmla="*/ 2147483647 w 797"/>
                <a:gd name="T27" fmla="*/ 2147483647 h 1059"/>
                <a:gd name="T28" fmla="*/ 2147483647 w 797"/>
                <a:gd name="T29" fmla="*/ 2147483647 h 1059"/>
                <a:gd name="T30" fmla="*/ 2147483647 w 797"/>
                <a:gd name="T31" fmla="*/ 2147483647 h 1059"/>
                <a:gd name="T32" fmla="*/ 2147483647 w 797"/>
                <a:gd name="T33" fmla="*/ 2147483647 h 1059"/>
                <a:gd name="T34" fmla="*/ 2147483647 w 797"/>
                <a:gd name="T35" fmla="*/ 2147483647 h 1059"/>
                <a:gd name="T36" fmla="*/ 2147483647 w 797"/>
                <a:gd name="T37" fmla="*/ 2147483647 h 1059"/>
                <a:gd name="T38" fmla="*/ 2147483647 w 797"/>
                <a:gd name="T39" fmla="*/ 2147483647 h 1059"/>
                <a:gd name="T40" fmla="*/ 2147483647 w 797"/>
                <a:gd name="T41" fmla="*/ 2147483647 h 1059"/>
                <a:gd name="T42" fmla="*/ 2147483647 w 797"/>
                <a:gd name="T43" fmla="*/ 0 h 1059"/>
                <a:gd name="T44" fmla="*/ 2147483647 w 797"/>
                <a:gd name="T45" fmla="*/ 2147483647 h 1059"/>
                <a:gd name="T46" fmla="*/ 2147483647 w 797"/>
                <a:gd name="T47" fmla="*/ 2147483647 h 1059"/>
                <a:gd name="T48" fmla="*/ 2147483647 w 797"/>
                <a:gd name="T49" fmla="*/ 2147483647 h 1059"/>
                <a:gd name="T50" fmla="*/ 2147483647 w 797"/>
                <a:gd name="T51" fmla="*/ 2147483647 h 1059"/>
                <a:gd name="T52" fmla="*/ 2147483647 w 797"/>
                <a:gd name="T53" fmla="*/ 2147483647 h 1059"/>
                <a:gd name="T54" fmla="*/ 2147483647 w 797"/>
                <a:gd name="T55" fmla="*/ 2147483647 h 1059"/>
                <a:gd name="T56" fmla="*/ 2147483647 w 797"/>
                <a:gd name="T57" fmla="*/ 2147483647 h 1059"/>
                <a:gd name="T58" fmla="*/ 2147483647 w 797"/>
                <a:gd name="T59" fmla="*/ 2147483647 h 1059"/>
                <a:gd name="T60" fmla="*/ 2147483647 w 797"/>
                <a:gd name="T61" fmla="*/ 2147483647 h 1059"/>
                <a:gd name="T62" fmla="*/ 2147483647 w 797"/>
                <a:gd name="T63" fmla="*/ 2147483647 h 1059"/>
                <a:gd name="T64" fmla="*/ 2147483647 w 797"/>
                <a:gd name="T65" fmla="*/ 2147483647 h 1059"/>
                <a:gd name="T66" fmla="*/ 2147483647 w 797"/>
                <a:gd name="T67" fmla="*/ 2147483647 h 1059"/>
                <a:gd name="T68" fmla="*/ 2147483647 w 797"/>
                <a:gd name="T69" fmla="*/ 2147483647 h 1059"/>
                <a:gd name="T70" fmla="*/ 2147483647 w 797"/>
                <a:gd name="T71" fmla="*/ 2147483647 h 1059"/>
                <a:gd name="T72" fmla="*/ 2147483647 w 797"/>
                <a:gd name="T73" fmla="*/ 2147483647 h 1059"/>
                <a:gd name="T74" fmla="*/ 2147483647 w 797"/>
                <a:gd name="T75" fmla="*/ 2147483647 h 1059"/>
                <a:gd name="T76" fmla="*/ 2147483647 w 797"/>
                <a:gd name="T77" fmla="*/ 2147483647 h 1059"/>
                <a:gd name="T78" fmla="*/ 2147483647 w 797"/>
                <a:gd name="T79" fmla="*/ 2147483647 h 1059"/>
                <a:gd name="T80" fmla="*/ 2147483647 w 797"/>
                <a:gd name="T81" fmla="*/ 2147483647 h 1059"/>
                <a:gd name="T82" fmla="*/ 2147483647 w 797"/>
                <a:gd name="T83" fmla="*/ 2147483647 h 1059"/>
                <a:gd name="T84" fmla="*/ 2147483647 w 797"/>
                <a:gd name="T85" fmla="*/ 2147483647 h 1059"/>
                <a:gd name="T86" fmla="*/ 2147483647 w 797"/>
                <a:gd name="T87" fmla="*/ 2147483647 h 1059"/>
                <a:gd name="T88" fmla="*/ 2147483647 w 797"/>
                <a:gd name="T89" fmla="*/ 2147483647 h 1059"/>
                <a:gd name="T90" fmla="*/ 2147483647 w 797"/>
                <a:gd name="T91" fmla="*/ 2147483647 h 1059"/>
                <a:gd name="T92" fmla="*/ 2147483647 w 797"/>
                <a:gd name="T93" fmla="*/ 2147483647 h 1059"/>
                <a:gd name="T94" fmla="*/ 2147483647 w 797"/>
                <a:gd name="T95" fmla="*/ 2147483647 h 1059"/>
                <a:gd name="T96" fmla="*/ 2147483647 w 797"/>
                <a:gd name="T97" fmla="*/ 2147483647 h 1059"/>
                <a:gd name="T98" fmla="*/ 2147483647 w 797"/>
                <a:gd name="T99" fmla="*/ 2147483647 h 1059"/>
                <a:gd name="T100" fmla="*/ 2147483647 w 797"/>
                <a:gd name="T101" fmla="*/ 2147483647 h 1059"/>
                <a:gd name="T102" fmla="*/ 2147483647 w 797"/>
                <a:gd name="T103" fmla="*/ 2147483647 h 1059"/>
                <a:gd name="T104" fmla="*/ 2147483647 w 797"/>
                <a:gd name="T105" fmla="*/ 2147483647 h 1059"/>
                <a:gd name="T106" fmla="*/ 2147483647 w 797"/>
                <a:gd name="T107" fmla="*/ 2147483647 h 1059"/>
                <a:gd name="T108" fmla="*/ 2147483647 w 797"/>
                <a:gd name="T109" fmla="*/ 2147483647 h 1059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797" h="1059">
                  <a:moveTo>
                    <a:pt x="458" y="1059"/>
                  </a:moveTo>
                  <a:lnTo>
                    <a:pt x="458" y="1059"/>
                  </a:lnTo>
                  <a:lnTo>
                    <a:pt x="434" y="1059"/>
                  </a:lnTo>
                  <a:lnTo>
                    <a:pt x="408" y="1057"/>
                  </a:lnTo>
                  <a:lnTo>
                    <a:pt x="384" y="1053"/>
                  </a:lnTo>
                  <a:lnTo>
                    <a:pt x="362" y="1049"/>
                  </a:lnTo>
                  <a:lnTo>
                    <a:pt x="338" y="1044"/>
                  </a:lnTo>
                  <a:lnTo>
                    <a:pt x="316" y="1038"/>
                  </a:lnTo>
                  <a:lnTo>
                    <a:pt x="294" y="1031"/>
                  </a:lnTo>
                  <a:lnTo>
                    <a:pt x="274" y="1022"/>
                  </a:lnTo>
                  <a:lnTo>
                    <a:pt x="252" y="1013"/>
                  </a:lnTo>
                  <a:lnTo>
                    <a:pt x="234" y="1001"/>
                  </a:lnTo>
                  <a:lnTo>
                    <a:pt x="213" y="990"/>
                  </a:lnTo>
                  <a:lnTo>
                    <a:pt x="195" y="978"/>
                  </a:lnTo>
                  <a:lnTo>
                    <a:pt x="176" y="965"/>
                  </a:lnTo>
                  <a:lnTo>
                    <a:pt x="160" y="950"/>
                  </a:lnTo>
                  <a:lnTo>
                    <a:pt x="143" y="935"/>
                  </a:lnTo>
                  <a:lnTo>
                    <a:pt x="129" y="919"/>
                  </a:lnTo>
                  <a:lnTo>
                    <a:pt x="114" y="902"/>
                  </a:lnTo>
                  <a:lnTo>
                    <a:pt x="99" y="885"/>
                  </a:lnTo>
                  <a:lnTo>
                    <a:pt x="86" y="867"/>
                  </a:lnTo>
                  <a:lnTo>
                    <a:pt x="73" y="847"/>
                  </a:lnTo>
                  <a:lnTo>
                    <a:pt x="62" y="827"/>
                  </a:lnTo>
                  <a:lnTo>
                    <a:pt x="53" y="806"/>
                  </a:lnTo>
                  <a:lnTo>
                    <a:pt x="42" y="784"/>
                  </a:lnTo>
                  <a:lnTo>
                    <a:pt x="35" y="762"/>
                  </a:lnTo>
                  <a:lnTo>
                    <a:pt x="26" y="740"/>
                  </a:lnTo>
                  <a:lnTo>
                    <a:pt x="20" y="716"/>
                  </a:lnTo>
                  <a:lnTo>
                    <a:pt x="14" y="692"/>
                  </a:lnTo>
                  <a:lnTo>
                    <a:pt x="9" y="666"/>
                  </a:lnTo>
                  <a:lnTo>
                    <a:pt x="5" y="641"/>
                  </a:lnTo>
                  <a:lnTo>
                    <a:pt x="2" y="615"/>
                  </a:lnTo>
                  <a:lnTo>
                    <a:pt x="2" y="589"/>
                  </a:lnTo>
                  <a:lnTo>
                    <a:pt x="0" y="561"/>
                  </a:lnTo>
                  <a:lnTo>
                    <a:pt x="2" y="530"/>
                  </a:lnTo>
                  <a:lnTo>
                    <a:pt x="3" y="501"/>
                  </a:lnTo>
                  <a:lnTo>
                    <a:pt x="5" y="471"/>
                  </a:lnTo>
                  <a:lnTo>
                    <a:pt x="11" y="442"/>
                  </a:lnTo>
                  <a:lnTo>
                    <a:pt x="16" y="414"/>
                  </a:lnTo>
                  <a:lnTo>
                    <a:pt x="24" y="386"/>
                  </a:lnTo>
                  <a:lnTo>
                    <a:pt x="31" y="359"/>
                  </a:lnTo>
                  <a:lnTo>
                    <a:pt x="40" y="333"/>
                  </a:lnTo>
                  <a:lnTo>
                    <a:pt x="51" y="309"/>
                  </a:lnTo>
                  <a:lnTo>
                    <a:pt x="62" y="283"/>
                  </a:lnTo>
                  <a:lnTo>
                    <a:pt x="75" y="261"/>
                  </a:lnTo>
                  <a:lnTo>
                    <a:pt x="88" y="237"/>
                  </a:lnTo>
                  <a:lnTo>
                    <a:pt x="103" y="215"/>
                  </a:lnTo>
                  <a:lnTo>
                    <a:pt x="119" y="195"/>
                  </a:lnTo>
                  <a:lnTo>
                    <a:pt x="136" y="175"/>
                  </a:lnTo>
                  <a:lnTo>
                    <a:pt x="154" y="156"/>
                  </a:lnTo>
                  <a:lnTo>
                    <a:pt x="173" y="138"/>
                  </a:lnTo>
                  <a:lnTo>
                    <a:pt x="191" y="121"/>
                  </a:lnTo>
                  <a:lnTo>
                    <a:pt x="213" y="105"/>
                  </a:lnTo>
                  <a:lnTo>
                    <a:pt x="234" y="90"/>
                  </a:lnTo>
                  <a:lnTo>
                    <a:pt x="256" y="75"/>
                  </a:lnTo>
                  <a:lnTo>
                    <a:pt x="280" y="62"/>
                  </a:lnTo>
                  <a:lnTo>
                    <a:pt x="304" y="51"/>
                  </a:lnTo>
                  <a:lnTo>
                    <a:pt x="327" y="40"/>
                  </a:lnTo>
                  <a:lnTo>
                    <a:pt x="353" y="31"/>
                  </a:lnTo>
                  <a:lnTo>
                    <a:pt x="379" y="22"/>
                  </a:lnTo>
                  <a:lnTo>
                    <a:pt x="407" y="14"/>
                  </a:lnTo>
                  <a:lnTo>
                    <a:pt x="434" y="9"/>
                  </a:lnTo>
                  <a:lnTo>
                    <a:pt x="462" y="5"/>
                  </a:lnTo>
                  <a:lnTo>
                    <a:pt x="491" y="2"/>
                  </a:lnTo>
                  <a:lnTo>
                    <a:pt x="521" y="0"/>
                  </a:lnTo>
                  <a:lnTo>
                    <a:pt x="550" y="0"/>
                  </a:lnTo>
                  <a:lnTo>
                    <a:pt x="605" y="2"/>
                  </a:lnTo>
                  <a:lnTo>
                    <a:pt x="640" y="3"/>
                  </a:lnTo>
                  <a:lnTo>
                    <a:pt x="677" y="9"/>
                  </a:lnTo>
                  <a:lnTo>
                    <a:pt x="712" y="14"/>
                  </a:lnTo>
                  <a:lnTo>
                    <a:pt x="742" y="22"/>
                  </a:lnTo>
                  <a:lnTo>
                    <a:pt x="753" y="25"/>
                  </a:lnTo>
                  <a:lnTo>
                    <a:pt x="760" y="31"/>
                  </a:lnTo>
                  <a:lnTo>
                    <a:pt x="766" y="36"/>
                  </a:lnTo>
                  <a:lnTo>
                    <a:pt x="767" y="42"/>
                  </a:lnTo>
                  <a:lnTo>
                    <a:pt x="767" y="235"/>
                  </a:lnTo>
                  <a:lnTo>
                    <a:pt x="736" y="235"/>
                  </a:lnTo>
                  <a:lnTo>
                    <a:pt x="734" y="228"/>
                  </a:lnTo>
                  <a:lnTo>
                    <a:pt x="712" y="193"/>
                  </a:lnTo>
                  <a:lnTo>
                    <a:pt x="701" y="178"/>
                  </a:lnTo>
                  <a:lnTo>
                    <a:pt x="690" y="165"/>
                  </a:lnTo>
                  <a:lnTo>
                    <a:pt x="679" y="153"/>
                  </a:lnTo>
                  <a:lnTo>
                    <a:pt x="668" y="143"/>
                  </a:lnTo>
                  <a:lnTo>
                    <a:pt x="655" y="134"/>
                  </a:lnTo>
                  <a:lnTo>
                    <a:pt x="644" y="127"/>
                  </a:lnTo>
                  <a:lnTo>
                    <a:pt x="631" y="119"/>
                  </a:lnTo>
                  <a:lnTo>
                    <a:pt x="616" y="114"/>
                  </a:lnTo>
                  <a:lnTo>
                    <a:pt x="604" y="110"/>
                  </a:lnTo>
                  <a:lnTo>
                    <a:pt x="589" y="106"/>
                  </a:lnTo>
                  <a:lnTo>
                    <a:pt x="556" y="103"/>
                  </a:lnTo>
                  <a:lnTo>
                    <a:pt x="521" y="101"/>
                  </a:lnTo>
                  <a:lnTo>
                    <a:pt x="502" y="103"/>
                  </a:lnTo>
                  <a:lnTo>
                    <a:pt x="484" y="105"/>
                  </a:lnTo>
                  <a:lnTo>
                    <a:pt x="467" y="106"/>
                  </a:lnTo>
                  <a:lnTo>
                    <a:pt x="451" y="112"/>
                  </a:lnTo>
                  <a:lnTo>
                    <a:pt x="434" y="116"/>
                  </a:lnTo>
                  <a:lnTo>
                    <a:pt x="418" y="123"/>
                  </a:lnTo>
                  <a:lnTo>
                    <a:pt x="403" y="130"/>
                  </a:lnTo>
                  <a:lnTo>
                    <a:pt x="388" y="138"/>
                  </a:lnTo>
                  <a:lnTo>
                    <a:pt x="362" y="158"/>
                  </a:lnTo>
                  <a:lnTo>
                    <a:pt x="338" y="180"/>
                  </a:lnTo>
                  <a:lnTo>
                    <a:pt x="316" y="206"/>
                  </a:lnTo>
                  <a:lnTo>
                    <a:pt x="296" y="235"/>
                  </a:lnTo>
                  <a:lnTo>
                    <a:pt x="280" y="267"/>
                  </a:lnTo>
                  <a:lnTo>
                    <a:pt x="265" y="300"/>
                  </a:lnTo>
                  <a:lnTo>
                    <a:pt x="254" y="335"/>
                  </a:lnTo>
                  <a:lnTo>
                    <a:pt x="243" y="372"/>
                  </a:lnTo>
                  <a:lnTo>
                    <a:pt x="235" y="408"/>
                  </a:lnTo>
                  <a:lnTo>
                    <a:pt x="230" y="447"/>
                  </a:lnTo>
                  <a:lnTo>
                    <a:pt x="226" y="488"/>
                  </a:lnTo>
                  <a:lnTo>
                    <a:pt x="226" y="526"/>
                  </a:lnTo>
                  <a:lnTo>
                    <a:pt x="226" y="560"/>
                  </a:lnTo>
                  <a:lnTo>
                    <a:pt x="228" y="594"/>
                  </a:lnTo>
                  <a:lnTo>
                    <a:pt x="232" y="628"/>
                  </a:lnTo>
                  <a:lnTo>
                    <a:pt x="239" y="661"/>
                  </a:lnTo>
                  <a:lnTo>
                    <a:pt x="246" y="694"/>
                  </a:lnTo>
                  <a:lnTo>
                    <a:pt x="257" y="725"/>
                  </a:lnTo>
                  <a:lnTo>
                    <a:pt x="270" y="757"/>
                  </a:lnTo>
                  <a:lnTo>
                    <a:pt x="285" y="786"/>
                  </a:lnTo>
                  <a:lnTo>
                    <a:pt x="305" y="812"/>
                  </a:lnTo>
                  <a:lnTo>
                    <a:pt x="327" y="838"/>
                  </a:lnTo>
                  <a:lnTo>
                    <a:pt x="338" y="849"/>
                  </a:lnTo>
                  <a:lnTo>
                    <a:pt x="353" y="858"/>
                  </a:lnTo>
                  <a:lnTo>
                    <a:pt x="366" y="869"/>
                  </a:lnTo>
                  <a:lnTo>
                    <a:pt x="383" y="876"/>
                  </a:lnTo>
                  <a:lnTo>
                    <a:pt x="397" y="885"/>
                  </a:lnTo>
                  <a:lnTo>
                    <a:pt x="416" y="891"/>
                  </a:lnTo>
                  <a:lnTo>
                    <a:pt x="434" y="898"/>
                  </a:lnTo>
                  <a:lnTo>
                    <a:pt x="453" y="904"/>
                  </a:lnTo>
                  <a:lnTo>
                    <a:pt x="473" y="908"/>
                  </a:lnTo>
                  <a:lnTo>
                    <a:pt x="495" y="909"/>
                  </a:lnTo>
                  <a:lnTo>
                    <a:pt x="517" y="911"/>
                  </a:lnTo>
                  <a:lnTo>
                    <a:pt x="541" y="913"/>
                  </a:lnTo>
                  <a:lnTo>
                    <a:pt x="574" y="911"/>
                  </a:lnTo>
                  <a:lnTo>
                    <a:pt x="607" y="906"/>
                  </a:lnTo>
                  <a:lnTo>
                    <a:pt x="640" y="898"/>
                  </a:lnTo>
                  <a:lnTo>
                    <a:pt x="672" y="887"/>
                  </a:lnTo>
                  <a:lnTo>
                    <a:pt x="701" y="873"/>
                  </a:lnTo>
                  <a:lnTo>
                    <a:pt x="729" y="858"/>
                  </a:lnTo>
                  <a:lnTo>
                    <a:pt x="753" y="839"/>
                  </a:lnTo>
                  <a:lnTo>
                    <a:pt x="775" y="819"/>
                  </a:lnTo>
                  <a:lnTo>
                    <a:pt x="797" y="797"/>
                  </a:lnTo>
                  <a:lnTo>
                    <a:pt x="797" y="862"/>
                  </a:lnTo>
                  <a:lnTo>
                    <a:pt x="795" y="885"/>
                  </a:lnTo>
                  <a:lnTo>
                    <a:pt x="789" y="908"/>
                  </a:lnTo>
                  <a:lnTo>
                    <a:pt x="780" y="928"/>
                  </a:lnTo>
                  <a:lnTo>
                    <a:pt x="767" y="946"/>
                  </a:lnTo>
                  <a:lnTo>
                    <a:pt x="751" y="965"/>
                  </a:lnTo>
                  <a:lnTo>
                    <a:pt x="732" y="979"/>
                  </a:lnTo>
                  <a:lnTo>
                    <a:pt x="712" y="994"/>
                  </a:lnTo>
                  <a:lnTo>
                    <a:pt x="690" y="1009"/>
                  </a:lnTo>
                  <a:lnTo>
                    <a:pt x="664" y="1020"/>
                  </a:lnTo>
                  <a:lnTo>
                    <a:pt x="639" y="1029"/>
                  </a:lnTo>
                  <a:lnTo>
                    <a:pt x="609" y="1038"/>
                  </a:lnTo>
                  <a:lnTo>
                    <a:pt x="581" y="1046"/>
                  </a:lnTo>
                  <a:lnTo>
                    <a:pt x="550" y="1051"/>
                  </a:lnTo>
                  <a:lnTo>
                    <a:pt x="521" y="1055"/>
                  </a:lnTo>
                  <a:lnTo>
                    <a:pt x="489" y="1057"/>
                  </a:lnTo>
                  <a:lnTo>
                    <a:pt x="458" y="1059"/>
                  </a:lnTo>
                  <a:close/>
                </a:path>
              </a:pathLst>
            </a:custGeom>
            <a:solidFill>
              <a:srgbClr val="00457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" name="Freeform 19"/>
            <p:cNvSpPr>
              <a:spLocks/>
            </p:cNvSpPr>
            <p:nvPr/>
          </p:nvSpPr>
          <p:spPr bwMode="blackGray">
            <a:xfrm>
              <a:off x="8350581" y="408750"/>
              <a:ext cx="103821" cy="137369"/>
            </a:xfrm>
            <a:custGeom>
              <a:avLst/>
              <a:gdLst>
                <a:gd name="T0" fmla="*/ 2147483647 w 797"/>
                <a:gd name="T1" fmla="*/ 2147483647 h 1059"/>
                <a:gd name="T2" fmla="*/ 2147483647 w 797"/>
                <a:gd name="T3" fmla="*/ 2147483647 h 1059"/>
                <a:gd name="T4" fmla="*/ 2147483647 w 797"/>
                <a:gd name="T5" fmla="*/ 2147483647 h 1059"/>
                <a:gd name="T6" fmla="*/ 2147483647 w 797"/>
                <a:gd name="T7" fmla="*/ 2147483647 h 1059"/>
                <a:gd name="T8" fmla="*/ 2147483647 w 797"/>
                <a:gd name="T9" fmla="*/ 2147483647 h 1059"/>
                <a:gd name="T10" fmla="*/ 2147483647 w 797"/>
                <a:gd name="T11" fmla="*/ 2147483647 h 1059"/>
                <a:gd name="T12" fmla="*/ 2147483647 w 797"/>
                <a:gd name="T13" fmla="*/ 2147483647 h 1059"/>
                <a:gd name="T14" fmla="*/ 2147483647 w 797"/>
                <a:gd name="T15" fmla="*/ 2147483647 h 1059"/>
                <a:gd name="T16" fmla="*/ 2147483647 w 797"/>
                <a:gd name="T17" fmla="*/ 2147483647 h 1059"/>
                <a:gd name="T18" fmla="*/ 2147483647 w 797"/>
                <a:gd name="T19" fmla="*/ 2147483647 h 1059"/>
                <a:gd name="T20" fmla="*/ 2147483647 w 797"/>
                <a:gd name="T21" fmla="*/ 2147483647 h 1059"/>
                <a:gd name="T22" fmla="*/ 2147483647 w 797"/>
                <a:gd name="T23" fmla="*/ 2147483647 h 1059"/>
                <a:gd name="T24" fmla="*/ 2147483647 w 797"/>
                <a:gd name="T25" fmla="*/ 2147483647 h 1059"/>
                <a:gd name="T26" fmla="*/ 2147483647 w 797"/>
                <a:gd name="T27" fmla="*/ 2147483647 h 1059"/>
                <a:gd name="T28" fmla="*/ 2147483647 w 797"/>
                <a:gd name="T29" fmla="*/ 2147483647 h 1059"/>
                <a:gd name="T30" fmla="*/ 2147483647 w 797"/>
                <a:gd name="T31" fmla="*/ 2147483647 h 1059"/>
                <a:gd name="T32" fmla="*/ 2147483647 w 797"/>
                <a:gd name="T33" fmla="*/ 2147483647 h 1059"/>
                <a:gd name="T34" fmla="*/ 2147483647 w 797"/>
                <a:gd name="T35" fmla="*/ 2147483647 h 1059"/>
                <a:gd name="T36" fmla="*/ 2147483647 w 797"/>
                <a:gd name="T37" fmla="*/ 2147483647 h 1059"/>
                <a:gd name="T38" fmla="*/ 2147483647 w 797"/>
                <a:gd name="T39" fmla="*/ 2147483647 h 1059"/>
                <a:gd name="T40" fmla="*/ 2147483647 w 797"/>
                <a:gd name="T41" fmla="*/ 2147483647 h 1059"/>
                <a:gd name="T42" fmla="*/ 2147483647 w 797"/>
                <a:gd name="T43" fmla="*/ 0 h 1059"/>
                <a:gd name="T44" fmla="*/ 2147483647 w 797"/>
                <a:gd name="T45" fmla="*/ 2147483647 h 1059"/>
                <a:gd name="T46" fmla="*/ 2147483647 w 797"/>
                <a:gd name="T47" fmla="*/ 2147483647 h 1059"/>
                <a:gd name="T48" fmla="*/ 2147483647 w 797"/>
                <a:gd name="T49" fmla="*/ 2147483647 h 1059"/>
                <a:gd name="T50" fmla="*/ 2147483647 w 797"/>
                <a:gd name="T51" fmla="*/ 2147483647 h 1059"/>
                <a:gd name="T52" fmla="*/ 2147483647 w 797"/>
                <a:gd name="T53" fmla="*/ 2147483647 h 1059"/>
                <a:gd name="T54" fmla="*/ 2147483647 w 797"/>
                <a:gd name="T55" fmla="*/ 2147483647 h 1059"/>
                <a:gd name="T56" fmla="*/ 2147483647 w 797"/>
                <a:gd name="T57" fmla="*/ 2147483647 h 1059"/>
                <a:gd name="T58" fmla="*/ 2147483647 w 797"/>
                <a:gd name="T59" fmla="*/ 2147483647 h 1059"/>
                <a:gd name="T60" fmla="*/ 2147483647 w 797"/>
                <a:gd name="T61" fmla="*/ 2147483647 h 1059"/>
                <a:gd name="T62" fmla="*/ 2147483647 w 797"/>
                <a:gd name="T63" fmla="*/ 2147483647 h 1059"/>
                <a:gd name="T64" fmla="*/ 2147483647 w 797"/>
                <a:gd name="T65" fmla="*/ 2147483647 h 1059"/>
                <a:gd name="T66" fmla="*/ 2147483647 w 797"/>
                <a:gd name="T67" fmla="*/ 2147483647 h 1059"/>
                <a:gd name="T68" fmla="*/ 2147483647 w 797"/>
                <a:gd name="T69" fmla="*/ 2147483647 h 1059"/>
                <a:gd name="T70" fmla="*/ 2147483647 w 797"/>
                <a:gd name="T71" fmla="*/ 2147483647 h 1059"/>
                <a:gd name="T72" fmla="*/ 2147483647 w 797"/>
                <a:gd name="T73" fmla="*/ 2147483647 h 1059"/>
                <a:gd name="T74" fmla="*/ 2147483647 w 797"/>
                <a:gd name="T75" fmla="*/ 2147483647 h 1059"/>
                <a:gd name="T76" fmla="*/ 2147483647 w 797"/>
                <a:gd name="T77" fmla="*/ 2147483647 h 1059"/>
                <a:gd name="T78" fmla="*/ 2147483647 w 797"/>
                <a:gd name="T79" fmla="*/ 2147483647 h 1059"/>
                <a:gd name="T80" fmla="*/ 2147483647 w 797"/>
                <a:gd name="T81" fmla="*/ 2147483647 h 1059"/>
                <a:gd name="T82" fmla="*/ 2147483647 w 797"/>
                <a:gd name="T83" fmla="*/ 2147483647 h 1059"/>
                <a:gd name="T84" fmla="*/ 2147483647 w 797"/>
                <a:gd name="T85" fmla="*/ 2147483647 h 1059"/>
                <a:gd name="T86" fmla="*/ 2147483647 w 797"/>
                <a:gd name="T87" fmla="*/ 2147483647 h 1059"/>
                <a:gd name="T88" fmla="*/ 2147483647 w 797"/>
                <a:gd name="T89" fmla="*/ 2147483647 h 1059"/>
                <a:gd name="T90" fmla="*/ 2147483647 w 797"/>
                <a:gd name="T91" fmla="*/ 2147483647 h 1059"/>
                <a:gd name="T92" fmla="*/ 2147483647 w 797"/>
                <a:gd name="T93" fmla="*/ 2147483647 h 1059"/>
                <a:gd name="T94" fmla="*/ 2147483647 w 797"/>
                <a:gd name="T95" fmla="*/ 2147483647 h 1059"/>
                <a:gd name="T96" fmla="*/ 2147483647 w 797"/>
                <a:gd name="T97" fmla="*/ 2147483647 h 1059"/>
                <a:gd name="T98" fmla="*/ 2147483647 w 797"/>
                <a:gd name="T99" fmla="*/ 2147483647 h 1059"/>
                <a:gd name="T100" fmla="*/ 2147483647 w 797"/>
                <a:gd name="T101" fmla="*/ 2147483647 h 1059"/>
                <a:gd name="T102" fmla="*/ 2147483647 w 797"/>
                <a:gd name="T103" fmla="*/ 2147483647 h 1059"/>
                <a:gd name="T104" fmla="*/ 2147483647 w 797"/>
                <a:gd name="T105" fmla="*/ 2147483647 h 1059"/>
                <a:gd name="T106" fmla="*/ 2147483647 w 797"/>
                <a:gd name="T107" fmla="*/ 2147483647 h 1059"/>
                <a:gd name="T108" fmla="*/ 2147483647 w 797"/>
                <a:gd name="T109" fmla="*/ 2147483647 h 1059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797" h="1059">
                  <a:moveTo>
                    <a:pt x="458" y="1059"/>
                  </a:moveTo>
                  <a:lnTo>
                    <a:pt x="458" y="1059"/>
                  </a:lnTo>
                  <a:lnTo>
                    <a:pt x="434" y="1059"/>
                  </a:lnTo>
                  <a:lnTo>
                    <a:pt x="408" y="1057"/>
                  </a:lnTo>
                  <a:lnTo>
                    <a:pt x="384" y="1053"/>
                  </a:lnTo>
                  <a:lnTo>
                    <a:pt x="362" y="1049"/>
                  </a:lnTo>
                  <a:lnTo>
                    <a:pt x="338" y="1044"/>
                  </a:lnTo>
                  <a:lnTo>
                    <a:pt x="316" y="1038"/>
                  </a:lnTo>
                  <a:lnTo>
                    <a:pt x="294" y="1031"/>
                  </a:lnTo>
                  <a:lnTo>
                    <a:pt x="274" y="1022"/>
                  </a:lnTo>
                  <a:lnTo>
                    <a:pt x="252" y="1013"/>
                  </a:lnTo>
                  <a:lnTo>
                    <a:pt x="234" y="1001"/>
                  </a:lnTo>
                  <a:lnTo>
                    <a:pt x="213" y="990"/>
                  </a:lnTo>
                  <a:lnTo>
                    <a:pt x="195" y="978"/>
                  </a:lnTo>
                  <a:lnTo>
                    <a:pt x="176" y="965"/>
                  </a:lnTo>
                  <a:lnTo>
                    <a:pt x="160" y="950"/>
                  </a:lnTo>
                  <a:lnTo>
                    <a:pt x="143" y="935"/>
                  </a:lnTo>
                  <a:lnTo>
                    <a:pt x="129" y="919"/>
                  </a:lnTo>
                  <a:lnTo>
                    <a:pt x="114" y="902"/>
                  </a:lnTo>
                  <a:lnTo>
                    <a:pt x="99" y="885"/>
                  </a:lnTo>
                  <a:lnTo>
                    <a:pt x="86" y="867"/>
                  </a:lnTo>
                  <a:lnTo>
                    <a:pt x="73" y="847"/>
                  </a:lnTo>
                  <a:lnTo>
                    <a:pt x="62" y="827"/>
                  </a:lnTo>
                  <a:lnTo>
                    <a:pt x="53" y="806"/>
                  </a:lnTo>
                  <a:lnTo>
                    <a:pt x="42" y="784"/>
                  </a:lnTo>
                  <a:lnTo>
                    <a:pt x="35" y="762"/>
                  </a:lnTo>
                  <a:lnTo>
                    <a:pt x="26" y="740"/>
                  </a:lnTo>
                  <a:lnTo>
                    <a:pt x="20" y="716"/>
                  </a:lnTo>
                  <a:lnTo>
                    <a:pt x="14" y="692"/>
                  </a:lnTo>
                  <a:lnTo>
                    <a:pt x="9" y="666"/>
                  </a:lnTo>
                  <a:lnTo>
                    <a:pt x="5" y="641"/>
                  </a:lnTo>
                  <a:lnTo>
                    <a:pt x="2" y="615"/>
                  </a:lnTo>
                  <a:lnTo>
                    <a:pt x="2" y="589"/>
                  </a:lnTo>
                  <a:lnTo>
                    <a:pt x="0" y="561"/>
                  </a:lnTo>
                  <a:lnTo>
                    <a:pt x="2" y="530"/>
                  </a:lnTo>
                  <a:lnTo>
                    <a:pt x="3" y="501"/>
                  </a:lnTo>
                  <a:lnTo>
                    <a:pt x="5" y="471"/>
                  </a:lnTo>
                  <a:lnTo>
                    <a:pt x="11" y="442"/>
                  </a:lnTo>
                  <a:lnTo>
                    <a:pt x="16" y="414"/>
                  </a:lnTo>
                  <a:lnTo>
                    <a:pt x="24" y="386"/>
                  </a:lnTo>
                  <a:lnTo>
                    <a:pt x="31" y="359"/>
                  </a:lnTo>
                  <a:lnTo>
                    <a:pt x="40" y="333"/>
                  </a:lnTo>
                  <a:lnTo>
                    <a:pt x="51" y="309"/>
                  </a:lnTo>
                  <a:lnTo>
                    <a:pt x="62" y="283"/>
                  </a:lnTo>
                  <a:lnTo>
                    <a:pt x="75" y="261"/>
                  </a:lnTo>
                  <a:lnTo>
                    <a:pt x="88" y="237"/>
                  </a:lnTo>
                  <a:lnTo>
                    <a:pt x="103" y="215"/>
                  </a:lnTo>
                  <a:lnTo>
                    <a:pt x="119" y="195"/>
                  </a:lnTo>
                  <a:lnTo>
                    <a:pt x="136" y="175"/>
                  </a:lnTo>
                  <a:lnTo>
                    <a:pt x="154" y="156"/>
                  </a:lnTo>
                  <a:lnTo>
                    <a:pt x="173" y="138"/>
                  </a:lnTo>
                  <a:lnTo>
                    <a:pt x="191" y="121"/>
                  </a:lnTo>
                  <a:lnTo>
                    <a:pt x="213" y="105"/>
                  </a:lnTo>
                  <a:lnTo>
                    <a:pt x="234" y="90"/>
                  </a:lnTo>
                  <a:lnTo>
                    <a:pt x="256" y="75"/>
                  </a:lnTo>
                  <a:lnTo>
                    <a:pt x="280" y="62"/>
                  </a:lnTo>
                  <a:lnTo>
                    <a:pt x="304" y="51"/>
                  </a:lnTo>
                  <a:lnTo>
                    <a:pt x="327" y="40"/>
                  </a:lnTo>
                  <a:lnTo>
                    <a:pt x="353" y="31"/>
                  </a:lnTo>
                  <a:lnTo>
                    <a:pt x="379" y="22"/>
                  </a:lnTo>
                  <a:lnTo>
                    <a:pt x="407" y="14"/>
                  </a:lnTo>
                  <a:lnTo>
                    <a:pt x="434" y="9"/>
                  </a:lnTo>
                  <a:lnTo>
                    <a:pt x="462" y="5"/>
                  </a:lnTo>
                  <a:lnTo>
                    <a:pt x="491" y="2"/>
                  </a:lnTo>
                  <a:lnTo>
                    <a:pt x="521" y="0"/>
                  </a:lnTo>
                  <a:lnTo>
                    <a:pt x="550" y="0"/>
                  </a:lnTo>
                  <a:lnTo>
                    <a:pt x="605" y="2"/>
                  </a:lnTo>
                  <a:lnTo>
                    <a:pt x="640" y="3"/>
                  </a:lnTo>
                  <a:lnTo>
                    <a:pt x="677" y="9"/>
                  </a:lnTo>
                  <a:lnTo>
                    <a:pt x="712" y="14"/>
                  </a:lnTo>
                  <a:lnTo>
                    <a:pt x="742" y="22"/>
                  </a:lnTo>
                  <a:lnTo>
                    <a:pt x="753" y="25"/>
                  </a:lnTo>
                  <a:lnTo>
                    <a:pt x="760" y="31"/>
                  </a:lnTo>
                  <a:lnTo>
                    <a:pt x="766" y="36"/>
                  </a:lnTo>
                  <a:lnTo>
                    <a:pt x="767" y="42"/>
                  </a:lnTo>
                  <a:lnTo>
                    <a:pt x="767" y="235"/>
                  </a:lnTo>
                  <a:lnTo>
                    <a:pt x="736" y="235"/>
                  </a:lnTo>
                  <a:lnTo>
                    <a:pt x="734" y="228"/>
                  </a:lnTo>
                  <a:lnTo>
                    <a:pt x="712" y="193"/>
                  </a:lnTo>
                  <a:lnTo>
                    <a:pt x="701" y="178"/>
                  </a:lnTo>
                  <a:lnTo>
                    <a:pt x="690" y="165"/>
                  </a:lnTo>
                  <a:lnTo>
                    <a:pt x="679" y="153"/>
                  </a:lnTo>
                  <a:lnTo>
                    <a:pt x="668" y="143"/>
                  </a:lnTo>
                  <a:lnTo>
                    <a:pt x="655" y="134"/>
                  </a:lnTo>
                  <a:lnTo>
                    <a:pt x="644" y="127"/>
                  </a:lnTo>
                  <a:lnTo>
                    <a:pt x="631" y="119"/>
                  </a:lnTo>
                  <a:lnTo>
                    <a:pt x="616" y="114"/>
                  </a:lnTo>
                  <a:lnTo>
                    <a:pt x="604" y="110"/>
                  </a:lnTo>
                  <a:lnTo>
                    <a:pt x="589" y="106"/>
                  </a:lnTo>
                  <a:lnTo>
                    <a:pt x="556" y="103"/>
                  </a:lnTo>
                  <a:lnTo>
                    <a:pt x="521" y="101"/>
                  </a:lnTo>
                  <a:lnTo>
                    <a:pt x="502" y="103"/>
                  </a:lnTo>
                  <a:lnTo>
                    <a:pt x="484" y="105"/>
                  </a:lnTo>
                  <a:lnTo>
                    <a:pt x="467" y="106"/>
                  </a:lnTo>
                  <a:lnTo>
                    <a:pt x="451" y="112"/>
                  </a:lnTo>
                  <a:lnTo>
                    <a:pt x="434" y="116"/>
                  </a:lnTo>
                  <a:lnTo>
                    <a:pt x="418" y="123"/>
                  </a:lnTo>
                  <a:lnTo>
                    <a:pt x="403" y="130"/>
                  </a:lnTo>
                  <a:lnTo>
                    <a:pt x="388" y="138"/>
                  </a:lnTo>
                  <a:lnTo>
                    <a:pt x="362" y="158"/>
                  </a:lnTo>
                  <a:lnTo>
                    <a:pt x="338" y="180"/>
                  </a:lnTo>
                  <a:lnTo>
                    <a:pt x="316" y="206"/>
                  </a:lnTo>
                  <a:lnTo>
                    <a:pt x="296" y="235"/>
                  </a:lnTo>
                  <a:lnTo>
                    <a:pt x="280" y="267"/>
                  </a:lnTo>
                  <a:lnTo>
                    <a:pt x="265" y="300"/>
                  </a:lnTo>
                  <a:lnTo>
                    <a:pt x="254" y="335"/>
                  </a:lnTo>
                  <a:lnTo>
                    <a:pt x="243" y="372"/>
                  </a:lnTo>
                  <a:lnTo>
                    <a:pt x="235" y="408"/>
                  </a:lnTo>
                  <a:lnTo>
                    <a:pt x="230" y="447"/>
                  </a:lnTo>
                  <a:lnTo>
                    <a:pt x="226" y="488"/>
                  </a:lnTo>
                  <a:lnTo>
                    <a:pt x="226" y="526"/>
                  </a:lnTo>
                  <a:lnTo>
                    <a:pt x="226" y="560"/>
                  </a:lnTo>
                  <a:lnTo>
                    <a:pt x="228" y="594"/>
                  </a:lnTo>
                  <a:lnTo>
                    <a:pt x="232" y="628"/>
                  </a:lnTo>
                  <a:lnTo>
                    <a:pt x="239" y="661"/>
                  </a:lnTo>
                  <a:lnTo>
                    <a:pt x="246" y="694"/>
                  </a:lnTo>
                  <a:lnTo>
                    <a:pt x="257" y="725"/>
                  </a:lnTo>
                  <a:lnTo>
                    <a:pt x="270" y="757"/>
                  </a:lnTo>
                  <a:lnTo>
                    <a:pt x="285" y="786"/>
                  </a:lnTo>
                  <a:lnTo>
                    <a:pt x="305" y="812"/>
                  </a:lnTo>
                  <a:lnTo>
                    <a:pt x="327" y="838"/>
                  </a:lnTo>
                  <a:lnTo>
                    <a:pt x="338" y="849"/>
                  </a:lnTo>
                  <a:lnTo>
                    <a:pt x="353" y="858"/>
                  </a:lnTo>
                  <a:lnTo>
                    <a:pt x="366" y="869"/>
                  </a:lnTo>
                  <a:lnTo>
                    <a:pt x="383" y="876"/>
                  </a:lnTo>
                  <a:lnTo>
                    <a:pt x="397" y="885"/>
                  </a:lnTo>
                  <a:lnTo>
                    <a:pt x="416" y="891"/>
                  </a:lnTo>
                  <a:lnTo>
                    <a:pt x="434" y="898"/>
                  </a:lnTo>
                  <a:lnTo>
                    <a:pt x="453" y="904"/>
                  </a:lnTo>
                  <a:lnTo>
                    <a:pt x="473" y="908"/>
                  </a:lnTo>
                  <a:lnTo>
                    <a:pt x="495" y="909"/>
                  </a:lnTo>
                  <a:lnTo>
                    <a:pt x="517" y="911"/>
                  </a:lnTo>
                  <a:lnTo>
                    <a:pt x="541" y="913"/>
                  </a:lnTo>
                  <a:lnTo>
                    <a:pt x="574" y="911"/>
                  </a:lnTo>
                  <a:lnTo>
                    <a:pt x="607" y="906"/>
                  </a:lnTo>
                  <a:lnTo>
                    <a:pt x="640" y="898"/>
                  </a:lnTo>
                  <a:lnTo>
                    <a:pt x="672" y="887"/>
                  </a:lnTo>
                  <a:lnTo>
                    <a:pt x="701" y="873"/>
                  </a:lnTo>
                  <a:lnTo>
                    <a:pt x="729" y="858"/>
                  </a:lnTo>
                  <a:lnTo>
                    <a:pt x="753" y="839"/>
                  </a:lnTo>
                  <a:lnTo>
                    <a:pt x="775" y="819"/>
                  </a:lnTo>
                  <a:lnTo>
                    <a:pt x="797" y="797"/>
                  </a:lnTo>
                  <a:lnTo>
                    <a:pt x="797" y="862"/>
                  </a:lnTo>
                  <a:lnTo>
                    <a:pt x="795" y="885"/>
                  </a:lnTo>
                  <a:lnTo>
                    <a:pt x="789" y="908"/>
                  </a:lnTo>
                  <a:lnTo>
                    <a:pt x="780" y="928"/>
                  </a:lnTo>
                  <a:lnTo>
                    <a:pt x="767" y="946"/>
                  </a:lnTo>
                  <a:lnTo>
                    <a:pt x="751" y="965"/>
                  </a:lnTo>
                  <a:lnTo>
                    <a:pt x="732" y="979"/>
                  </a:lnTo>
                  <a:lnTo>
                    <a:pt x="712" y="994"/>
                  </a:lnTo>
                  <a:lnTo>
                    <a:pt x="690" y="1009"/>
                  </a:lnTo>
                  <a:lnTo>
                    <a:pt x="664" y="1020"/>
                  </a:lnTo>
                  <a:lnTo>
                    <a:pt x="639" y="1029"/>
                  </a:lnTo>
                  <a:lnTo>
                    <a:pt x="609" y="1038"/>
                  </a:lnTo>
                  <a:lnTo>
                    <a:pt x="581" y="1046"/>
                  </a:lnTo>
                  <a:lnTo>
                    <a:pt x="550" y="1051"/>
                  </a:lnTo>
                  <a:lnTo>
                    <a:pt x="521" y="1055"/>
                  </a:lnTo>
                  <a:lnTo>
                    <a:pt x="489" y="1057"/>
                  </a:lnTo>
                  <a:lnTo>
                    <a:pt x="458" y="1059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" name="Freeform 20"/>
            <p:cNvSpPr>
              <a:spLocks/>
            </p:cNvSpPr>
            <p:nvPr/>
          </p:nvSpPr>
          <p:spPr bwMode="blackGray">
            <a:xfrm>
              <a:off x="8470705" y="372691"/>
              <a:ext cx="60920" cy="173428"/>
            </a:xfrm>
            <a:custGeom>
              <a:avLst/>
              <a:gdLst>
                <a:gd name="T0" fmla="*/ 2147483647 w 472"/>
                <a:gd name="T1" fmla="*/ 2147483647 h 1337"/>
                <a:gd name="T2" fmla="*/ 2147483647 w 472"/>
                <a:gd name="T3" fmla="*/ 2147483647 h 1337"/>
                <a:gd name="T4" fmla="*/ 2147483647 w 472"/>
                <a:gd name="T5" fmla="*/ 2147483647 h 1337"/>
                <a:gd name="T6" fmla="*/ 2147483647 w 472"/>
                <a:gd name="T7" fmla="*/ 2147483647 h 1337"/>
                <a:gd name="T8" fmla="*/ 2147483647 w 472"/>
                <a:gd name="T9" fmla="*/ 2147483647 h 1337"/>
                <a:gd name="T10" fmla="*/ 2147483647 w 472"/>
                <a:gd name="T11" fmla="*/ 2147483647 h 1337"/>
                <a:gd name="T12" fmla="*/ 2147483647 w 472"/>
                <a:gd name="T13" fmla="*/ 2147483647 h 1337"/>
                <a:gd name="T14" fmla="*/ 2147483647 w 472"/>
                <a:gd name="T15" fmla="*/ 2147483647 h 1337"/>
                <a:gd name="T16" fmla="*/ 0 w 472"/>
                <a:gd name="T17" fmla="*/ 2147483647 h 1337"/>
                <a:gd name="T18" fmla="*/ 2147483647 w 472"/>
                <a:gd name="T19" fmla="*/ 0 h 1337"/>
                <a:gd name="T20" fmla="*/ 2147483647 w 472"/>
                <a:gd name="T21" fmla="*/ 2147483647 h 1337"/>
                <a:gd name="T22" fmla="*/ 2147483647 w 472"/>
                <a:gd name="T23" fmla="*/ 2147483647 h 1337"/>
                <a:gd name="T24" fmla="*/ 2147483647 w 472"/>
                <a:gd name="T25" fmla="*/ 2147483647 h 1337"/>
                <a:gd name="T26" fmla="*/ 2147483647 w 472"/>
                <a:gd name="T27" fmla="*/ 2147483647 h 1337"/>
                <a:gd name="T28" fmla="*/ 2147483647 w 472"/>
                <a:gd name="T29" fmla="*/ 2147483647 h 1337"/>
                <a:gd name="T30" fmla="*/ 2147483647 w 472"/>
                <a:gd name="T31" fmla="*/ 2147483647 h 1337"/>
                <a:gd name="T32" fmla="*/ 2147483647 w 472"/>
                <a:gd name="T33" fmla="*/ 2147483647 h 1337"/>
                <a:gd name="T34" fmla="*/ 2147483647 w 472"/>
                <a:gd name="T35" fmla="*/ 2147483647 h 1337"/>
                <a:gd name="T36" fmla="*/ 2147483647 w 472"/>
                <a:gd name="T37" fmla="*/ 2147483647 h 1337"/>
                <a:gd name="T38" fmla="*/ 2147483647 w 472"/>
                <a:gd name="T39" fmla="*/ 2147483647 h 1337"/>
                <a:gd name="T40" fmla="*/ 2147483647 w 472"/>
                <a:gd name="T41" fmla="*/ 2147483647 h 1337"/>
                <a:gd name="T42" fmla="*/ 2147483647 w 472"/>
                <a:gd name="T43" fmla="*/ 2147483647 h 1337"/>
                <a:gd name="T44" fmla="*/ 2147483647 w 472"/>
                <a:gd name="T45" fmla="*/ 2147483647 h 1337"/>
                <a:gd name="T46" fmla="*/ 2147483647 w 472"/>
                <a:gd name="T47" fmla="*/ 2147483647 h 1337"/>
                <a:gd name="T48" fmla="*/ 2147483647 w 472"/>
                <a:gd name="T49" fmla="*/ 2147483647 h 1337"/>
                <a:gd name="T50" fmla="*/ 2147483647 w 472"/>
                <a:gd name="T51" fmla="*/ 2147483647 h 1337"/>
                <a:gd name="T52" fmla="*/ 2147483647 w 472"/>
                <a:gd name="T53" fmla="*/ 2147483647 h 1337"/>
                <a:gd name="T54" fmla="*/ 2147483647 w 472"/>
                <a:gd name="T55" fmla="*/ 2147483647 h 1337"/>
                <a:gd name="T56" fmla="*/ 2147483647 w 472"/>
                <a:gd name="T57" fmla="*/ 2147483647 h 1337"/>
                <a:gd name="T58" fmla="*/ 2147483647 w 472"/>
                <a:gd name="T59" fmla="*/ 2147483647 h 1337"/>
                <a:gd name="T60" fmla="*/ 2147483647 w 472"/>
                <a:gd name="T61" fmla="*/ 2147483647 h 1337"/>
                <a:gd name="T62" fmla="*/ 2147483647 w 472"/>
                <a:gd name="T63" fmla="*/ 2147483647 h 1337"/>
                <a:gd name="T64" fmla="*/ 2147483647 w 472"/>
                <a:gd name="T65" fmla="*/ 2147483647 h 1337"/>
                <a:gd name="T66" fmla="*/ 2147483647 w 472"/>
                <a:gd name="T67" fmla="*/ 2147483647 h 1337"/>
                <a:gd name="T68" fmla="*/ 2147483647 w 472"/>
                <a:gd name="T69" fmla="*/ 2147483647 h 1337"/>
                <a:gd name="T70" fmla="*/ 2147483647 w 472"/>
                <a:gd name="T71" fmla="*/ 2147483647 h 1337"/>
                <a:gd name="T72" fmla="*/ 2147483647 w 472"/>
                <a:gd name="T73" fmla="*/ 2147483647 h 1337"/>
                <a:gd name="T74" fmla="*/ 2147483647 w 472"/>
                <a:gd name="T75" fmla="*/ 2147483647 h 1337"/>
                <a:gd name="T76" fmla="*/ 2147483647 w 472"/>
                <a:gd name="T77" fmla="*/ 2147483647 h 1337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472" h="1337">
                  <a:moveTo>
                    <a:pt x="214" y="1337"/>
                  </a:moveTo>
                  <a:lnTo>
                    <a:pt x="214" y="1337"/>
                  </a:lnTo>
                  <a:lnTo>
                    <a:pt x="188" y="1335"/>
                  </a:lnTo>
                  <a:lnTo>
                    <a:pt x="164" y="1333"/>
                  </a:lnTo>
                  <a:lnTo>
                    <a:pt x="142" y="1327"/>
                  </a:lnTo>
                  <a:lnTo>
                    <a:pt x="120" y="1322"/>
                  </a:lnTo>
                  <a:lnTo>
                    <a:pt x="102" y="1313"/>
                  </a:lnTo>
                  <a:lnTo>
                    <a:pt x="85" y="1302"/>
                  </a:lnTo>
                  <a:lnTo>
                    <a:pt x="68" y="1291"/>
                  </a:lnTo>
                  <a:lnTo>
                    <a:pt x="54" y="1276"/>
                  </a:lnTo>
                  <a:lnTo>
                    <a:pt x="41" y="1259"/>
                  </a:lnTo>
                  <a:lnTo>
                    <a:pt x="30" y="1243"/>
                  </a:lnTo>
                  <a:lnTo>
                    <a:pt x="21" y="1222"/>
                  </a:lnTo>
                  <a:lnTo>
                    <a:pt x="13" y="1202"/>
                  </a:lnTo>
                  <a:lnTo>
                    <a:pt x="8" y="1178"/>
                  </a:lnTo>
                  <a:lnTo>
                    <a:pt x="4" y="1154"/>
                  </a:lnTo>
                  <a:lnTo>
                    <a:pt x="0" y="1127"/>
                  </a:lnTo>
                  <a:lnTo>
                    <a:pt x="0" y="1099"/>
                  </a:lnTo>
                  <a:lnTo>
                    <a:pt x="10" y="47"/>
                  </a:lnTo>
                  <a:lnTo>
                    <a:pt x="190" y="0"/>
                  </a:lnTo>
                  <a:lnTo>
                    <a:pt x="190" y="311"/>
                  </a:lnTo>
                  <a:lnTo>
                    <a:pt x="361" y="311"/>
                  </a:lnTo>
                  <a:lnTo>
                    <a:pt x="369" y="313"/>
                  </a:lnTo>
                  <a:lnTo>
                    <a:pt x="380" y="314"/>
                  </a:lnTo>
                  <a:lnTo>
                    <a:pt x="385" y="318"/>
                  </a:lnTo>
                  <a:lnTo>
                    <a:pt x="389" y="324"/>
                  </a:lnTo>
                  <a:lnTo>
                    <a:pt x="392" y="329"/>
                  </a:lnTo>
                  <a:lnTo>
                    <a:pt x="392" y="338"/>
                  </a:lnTo>
                  <a:lnTo>
                    <a:pt x="392" y="349"/>
                  </a:lnTo>
                  <a:lnTo>
                    <a:pt x="389" y="359"/>
                  </a:lnTo>
                  <a:lnTo>
                    <a:pt x="383" y="366"/>
                  </a:lnTo>
                  <a:lnTo>
                    <a:pt x="376" y="373"/>
                  </a:lnTo>
                  <a:lnTo>
                    <a:pt x="369" y="381"/>
                  </a:lnTo>
                  <a:lnTo>
                    <a:pt x="357" y="386"/>
                  </a:lnTo>
                  <a:lnTo>
                    <a:pt x="335" y="397"/>
                  </a:lnTo>
                  <a:lnTo>
                    <a:pt x="308" y="405"/>
                  </a:lnTo>
                  <a:lnTo>
                    <a:pt x="278" y="410"/>
                  </a:lnTo>
                  <a:lnTo>
                    <a:pt x="247" y="414"/>
                  </a:lnTo>
                  <a:lnTo>
                    <a:pt x="216" y="414"/>
                  </a:lnTo>
                  <a:lnTo>
                    <a:pt x="190" y="414"/>
                  </a:lnTo>
                  <a:lnTo>
                    <a:pt x="190" y="1066"/>
                  </a:lnTo>
                  <a:lnTo>
                    <a:pt x="190" y="1093"/>
                  </a:lnTo>
                  <a:lnTo>
                    <a:pt x="194" y="1117"/>
                  </a:lnTo>
                  <a:lnTo>
                    <a:pt x="197" y="1138"/>
                  </a:lnTo>
                  <a:lnTo>
                    <a:pt x="201" y="1147"/>
                  </a:lnTo>
                  <a:lnTo>
                    <a:pt x="207" y="1156"/>
                  </a:lnTo>
                  <a:lnTo>
                    <a:pt x="212" y="1162"/>
                  </a:lnTo>
                  <a:lnTo>
                    <a:pt x="218" y="1169"/>
                  </a:lnTo>
                  <a:lnTo>
                    <a:pt x="225" y="1175"/>
                  </a:lnTo>
                  <a:lnTo>
                    <a:pt x="232" y="1178"/>
                  </a:lnTo>
                  <a:lnTo>
                    <a:pt x="241" y="1182"/>
                  </a:lnTo>
                  <a:lnTo>
                    <a:pt x="253" y="1184"/>
                  </a:lnTo>
                  <a:lnTo>
                    <a:pt x="278" y="1186"/>
                  </a:lnTo>
                  <a:lnTo>
                    <a:pt x="295" y="1184"/>
                  </a:lnTo>
                  <a:lnTo>
                    <a:pt x="319" y="1180"/>
                  </a:lnTo>
                  <a:lnTo>
                    <a:pt x="343" y="1173"/>
                  </a:lnTo>
                  <a:lnTo>
                    <a:pt x="370" y="1165"/>
                  </a:lnTo>
                  <a:lnTo>
                    <a:pt x="396" y="1154"/>
                  </a:lnTo>
                  <a:lnTo>
                    <a:pt x="418" y="1145"/>
                  </a:lnTo>
                  <a:lnTo>
                    <a:pt x="437" y="1136"/>
                  </a:lnTo>
                  <a:lnTo>
                    <a:pt x="448" y="1127"/>
                  </a:lnTo>
                  <a:lnTo>
                    <a:pt x="472" y="1105"/>
                  </a:lnTo>
                  <a:lnTo>
                    <a:pt x="461" y="1230"/>
                  </a:lnTo>
                  <a:lnTo>
                    <a:pt x="459" y="1237"/>
                  </a:lnTo>
                  <a:lnTo>
                    <a:pt x="451" y="1245"/>
                  </a:lnTo>
                  <a:lnTo>
                    <a:pt x="444" y="1252"/>
                  </a:lnTo>
                  <a:lnTo>
                    <a:pt x="431" y="1261"/>
                  </a:lnTo>
                  <a:lnTo>
                    <a:pt x="402" y="1278"/>
                  </a:lnTo>
                  <a:lnTo>
                    <a:pt x="367" y="1296"/>
                  </a:lnTo>
                  <a:lnTo>
                    <a:pt x="326" y="1311"/>
                  </a:lnTo>
                  <a:lnTo>
                    <a:pt x="286" y="1324"/>
                  </a:lnTo>
                  <a:lnTo>
                    <a:pt x="247" y="1333"/>
                  </a:lnTo>
                  <a:lnTo>
                    <a:pt x="229" y="1335"/>
                  </a:lnTo>
                  <a:lnTo>
                    <a:pt x="214" y="1337"/>
                  </a:lnTo>
                  <a:close/>
                </a:path>
              </a:pathLst>
            </a:custGeom>
            <a:solidFill>
              <a:srgbClr val="00457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" name="Freeform 21"/>
            <p:cNvSpPr>
              <a:spLocks/>
            </p:cNvSpPr>
            <p:nvPr/>
          </p:nvSpPr>
          <p:spPr bwMode="blackGray">
            <a:xfrm>
              <a:off x="8470705" y="372691"/>
              <a:ext cx="60920" cy="173428"/>
            </a:xfrm>
            <a:custGeom>
              <a:avLst/>
              <a:gdLst>
                <a:gd name="T0" fmla="*/ 2147483647 w 472"/>
                <a:gd name="T1" fmla="*/ 2147483647 h 1337"/>
                <a:gd name="T2" fmla="*/ 2147483647 w 472"/>
                <a:gd name="T3" fmla="*/ 2147483647 h 1337"/>
                <a:gd name="T4" fmla="*/ 2147483647 w 472"/>
                <a:gd name="T5" fmla="*/ 2147483647 h 1337"/>
                <a:gd name="T6" fmla="*/ 2147483647 w 472"/>
                <a:gd name="T7" fmla="*/ 2147483647 h 1337"/>
                <a:gd name="T8" fmla="*/ 2147483647 w 472"/>
                <a:gd name="T9" fmla="*/ 2147483647 h 1337"/>
                <a:gd name="T10" fmla="*/ 2147483647 w 472"/>
                <a:gd name="T11" fmla="*/ 2147483647 h 1337"/>
                <a:gd name="T12" fmla="*/ 2147483647 w 472"/>
                <a:gd name="T13" fmla="*/ 2147483647 h 1337"/>
                <a:gd name="T14" fmla="*/ 2147483647 w 472"/>
                <a:gd name="T15" fmla="*/ 2147483647 h 1337"/>
                <a:gd name="T16" fmla="*/ 0 w 472"/>
                <a:gd name="T17" fmla="*/ 2147483647 h 1337"/>
                <a:gd name="T18" fmla="*/ 2147483647 w 472"/>
                <a:gd name="T19" fmla="*/ 0 h 1337"/>
                <a:gd name="T20" fmla="*/ 2147483647 w 472"/>
                <a:gd name="T21" fmla="*/ 2147483647 h 1337"/>
                <a:gd name="T22" fmla="*/ 2147483647 w 472"/>
                <a:gd name="T23" fmla="*/ 2147483647 h 1337"/>
                <a:gd name="T24" fmla="*/ 2147483647 w 472"/>
                <a:gd name="T25" fmla="*/ 2147483647 h 1337"/>
                <a:gd name="T26" fmla="*/ 2147483647 w 472"/>
                <a:gd name="T27" fmla="*/ 2147483647 h 1337"/>
                <a:gd name="T28" fmla="*/ 2147483647 w 472"/>
                <a:gd name="T29" fmla="*/ 2147483647 h 1337"/>
                <a:gd name="T30" fmla="*/ 2147483647 w 472"/>
                <a:gd name="T31" fmla="*/ 2147483647 h 1337"/>
                <a:gd name="T32" fmla="*/ 2147483647 w 472"/>
                <a:gd name="T33" fmla="*/ 2147483647 h 1337"/>
                <a:gd name="T34" fmla="*/ 2147483647 w 472"/>
                <a:gd name="T35" fmla="*/ 2147483647 h 1337"/>
                <a:gd name="T36" fmla="*/ 2147483647 w 472"/>
                <a:gd name="T37" fmla="*/ 2147483647 h 1337"/>
                <a:gd name="T38" fmla="*/ 2147483647 w 472"/>
                <a:gd name="T39" fmla="*/ 2147483647 h 1337"/>
                <a:gd name="T40" fmla="*/ 2147483647 w 472"/>
                <a:gd name="T41" fmla="*/ 2147483647 h 1337"/>
                <a:gd name="T42" fmla="*/ 2147483647 w 472"/>
                <a:gd name="T43" fmla="*/ 2147483647 h 1337"/>
                <a:gd name="T44" fmla="*/ 2147483647 w 472"/>
                <a:gd name="T45" fmla="*/ 2147483647 h 1337"/>
                <a:gd name="T46" fmla="*/ 2147483647 w 472"/>
                <a:gd name="T47" fmla="*/ 2147483647 h 1337"/>
                <a:gd name="T48" fmla="*/ 2147483647 w 472"/>
                <a:gd name="T49" fmla="*/ 2147483647 h 1337"/>
                <a:gd name="T50" fmla="*/ 2147483647 w 472"/>
                <a:gd name="T51" fmla="*/ 2147483647 h 1337"/>
                <a:gd name="T52" fmla="*/ 2147483647 w 472"/>
                <a:gd name="T53" fmla="*/ 2147483647 h 1337"/>
                <a:gd name="T54" fmla="*/ 2147483647 w 472"/>
                <a:gd name="T55" fmla="*/ 2147483647 h 1337"/>
                <a:gd name="T56" fmla="*/ 2147483647 w 472"/>
                <a:gd name="T57" fmla="*/ 2147483647 h 1337"/>
                <a:gd name="T58" fmla="*/ 2147483647 w 472"/>
                <a:gd name="T59" fmla="*/ 2147483647 h 1337"/>
                <a:gd name="T60" fmla="*/ 2147483647 w 472"/>
                <a:gd name="T61" fmla="*/ 2147483647 h 1337"/>
                <a:gd name="T62" fmla="*/ 2147483647 w 472"/>
                <a:gd name="T63" fmla="*/ 2147483647 h 1337"/>
                <a:gd name="T64" fmla="*/ 2147483647 w 472"/>
                <a:gd name="T65" fmla="*/ 2147483647 h 1337"/>
                <a:gd name="T66" fmla="*/ 2147483647 w 472"/>
                <a:gd name="T67" fmla="*/ 2147483647 h 1337"/>
                <a:gd name="T68" fmla="*/ 2147483647 w 472"/>
                <a:gd name="T69" fmla="*/ 2147483647 h 1337"/>
                <a:gd name="T70" fmla="*/ 2147483647 w 472"/>
                <a:gd name="T71" fmla="*/ 2147483647 h 1337"/>
                <a:gd name="T72" fmla="*/ 2147483647 w 472"/>
                <a:gd name="T73" fmla="*/ 2147483647 h 1337"/>
                <a:gd name="T74" fmla="*/ 2147483647 w 472"/>
                <a:gd name="T75" fmla="*/ 2147483647 h 1337"/>
                <a:gd name="T76" fmla="*/ 2147483647 w 472"/>
                <a:gd name="T77" fmla="*/ 2147483647 h 1337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472" h="1337">
                  <a:moveTo>
                    <a:pt x="214" y="1337"/>
                  </a:moveTo>
                  <a:lnTo>
                    <a:pt x="214" y="1337"/>
                  </a:lnTo>
                  <a:lnTo>
                    <a:pt x="188" y="1335"/>
                  </a:lnTo>
                  <a:lnTo>
                    <a:pt x="164" y="1333"/>
                  </a:lnTo>
                  <a:lnTo>
                    <a:pt x="142" y="1327"/>
                  </a:lnTo>
                  <a:lnTo>
                    <a:pt x="120" y="1322"/>
                  </a:lnTo>
                  <a:lnTo>
                    <a:pt x="102" y="1313"/>
                  </a:lnTo>
                  <a:lnTo>
                    <a:pt x="85" y="1302"/>
                  </a:lnTo>
                  <a:lnTo>
                    <a:pt x="68" y="1291"/>
                  </a:lnTo>
                  <a:lnTo>
                    <a:pt x="54" y="1276"/>
                  </a:lnTo>
                  <a:lnTo>
                    <a:pt x="41" y="1259"/>
                  </a:lnTo>
                  <a:lnTo>
                    <a:pt x="30" y="1243"/>
                  </a:lnTo>
                  <a:lnTo>
                    <a:pt x="21" y="1222"/>
                  </a:lnTo>
                  <a:lnTo>
                    <a:pt x="13" y="1202"/>
                  </a:lnTo>
                  <a:lnTo>
                    <a:pt x="8" y="1178"/>
                  </a:lnTo>
                  <a:lnTo>
                    <a:pt x="4" y="1154"/>
                  </a:lnTo>
                  <a:lnTo>
                    <a:pt x="0" y="1127"/>
                  </a:lnTo>
                  <a:lnTo>
                    <a:pt x="0" y="1099"/>
                  </a:lnTo>
                  <a:lnTo>
                    <a:pt x="10" y="47"/>
                  </a:lnTo>
                  <a:lnTo>
                    <a:pt x="190" y="0"/>
                  </a:lnTo>
                  <a:lnTo>
                    <a:pt x="190" y="311"/>
                  </a:lnTo>
                  <a:lnTo>
                    <a:pt x="361" y="311"/>
                  </a:lnTo>
                  <a:lnTo>
                    <a:pt x="369" y="313"/>
                  </a:lnTo>
                  <a:lnTo>
                    <a:pt x="380" y="314"/>
                  </a:lnTo>
                  <a:lnTo>
                    <a:pt x="385" y="318"/>
                  </a:lnTo>
                  <a:lnTo>
                    <a:pt x="389" y="324"/>
                  </a:lnTo>
                  <a:lnTo>
                    <a:pt x="392" y="329"/>
                  </a:lnTo>
                  <a:lnTo>
                    <a:pt x="392" y="338"/>
                  </a:lnTo>
                  <a:lnTo>
                    <a:pt x="392" y="349"/>
                  </a:lnTo>
                  <a:lnTo>
                    <a:pt x="389" y="359"/>
                  </a:lnTo>
                  <a:lnTo>
                    <a:pt x="383" y="366"/>
                  </a:lnTo>
                  <a:lnTo>
                    <a:pt x="376" y="373"/>
                  </a:lnTo>
                  <a:lnTo>
                    <a:pt x="369" y="381"/>
                  </a:lnTo>
                  <a:lnTo>
                    <a:pt x="357" y="386"/>
                  </a:lnTo>
                  <a:lnTo>
                    <a:pt x="335" y="397"/>
                  </a:lnTo>
                  <a:lnTo>
                    <a:pt x="308" y="405"/>
                  </a:lnTo>
                  <a:lnTo>
                    <a:pt x="278" y="410"/>
                  </a:lnTo>
                  <a:lnTo>
                    <a:pt x="247" y="414"/>
                  </a:lnTo>
                  <a:lnTo>
                    <a:pt x="216" y="414"/>
                  </a:lnTo>
                  <a:lnTo>
                    <a:pt x="190" y="414"/>
                  </a:lnTo>
                  <a:lnTo>
                    <a:pt x="190" y="1066"/>
                  </a:lnTo>
                  <a:lnTo>
                    <a:pt x="190" y="1093"/>
                  </a:lnTo>
                  <a:lnTo>
                    <a:pt x="194" y="1117"/>
                  </a:lnTo>
                  <a:lnTo>
                    <a:pt x="197" y="1138"/>
                  </a:lnTo>
                  <a:lnTo>
                    <a:pt x="201" y="1147"/>
                  </a:lnTo>
                  <a:lnTo>
                    <a:pt x="207" y="1156"/>
                  </a:lnTo>
                  <a:lnTo>
                    <a:pt x="212" y="1162"/>
                  </a:lnTo>
                  <a:lnTo>
                    <a:pt x="218" y="1169"/>
                  </a:lnTo>
                  <a:lnTo>
                    <a:pt x="225" y="1175"/>
                  </a:lnTo>
                  <a:lnTo>
                    <a:pt x="232" y="1178"/>
                  </a:lnTo>
                  <a:lnTo>
                    <a:pt x="241" y="1182"/>
                  </a:lnTo>
                  <a:lnTo>
                    <a:pt x="253" y="1184"/>
                  </a:lnTo>
                  <a:lnTo>
                    <a:pt x="278" y="1186"/>
                  </a:lnTo>
                  <a:lnTo>
                    <a:pt x="295" y="1184"/>
                  </a:lnTo>
                  <a:lnTo>
                    <a:pt x="319" y="1180"/>
                  </a:lnTo>
                  <a:lnTo>
                    <a:pt x="343" y="1173"/>
                  </a:lnTo>
                  <a:lnTo>
                    <a:pt x="370" y="1165"/>
                  </a:lnTo>
                  <a:lnTo>
                    <a:pt x="396" y="1154"/>
                  </a:lnTo>
                  <a:lnTo>
                    <a:pt x="418" y="1145"/>
                  </a:lnTo>
                  <a:lnTo>
                    <a:pt x="437" y="1136"/>
                  </a:lnTo>
                  <a:lnTo>
                    <a:pt x="448" y="1127"/>
                  </a:lnTo>
                  <a:lnTo>
                    <a:pt x="472" y="1105"/>
                  </a:lnTo>
                  <a:lnTo>
                    <a:pt x="461" y="1230"/>
                  </a:lnTo>
                  <a:lnTo>
                    <a:pt x="459" y="1237"/>
                  </a:lnTo>
                  <a:lnTo>
                    <a:pt x="451" y="1245"/>
                  </a:lnTo>
                  <a:lnTo>
                    <a:pt x="444" y="1252"/>
                  </a:lnTo>
                  <a:lnTo>
                    <a:pt x="431" y="1261"/>
                  </a:lnTo>
                  <a:lnTo>
                    <a:pt x="402" y="1278"/>
                  </a:lnTo>
                  <a:lnTo>
                    <a:pt x="367" y="1296"/>
                  </a:lnTo>
                  <a:lnTo>
                    <a:pt x="326" y="1311"/>
                  </a:lnTo>
                  <a:lnTo>
                    <a:pt x="286" y="1324"/>
                  </a:lnTo>
                  <a:lnTo>
                    <a:pt x="247" y="1333"/>
                  </a:lnTo>
                  <a:lnTo>
                    <a:pt x="229" y="1335"/>
                  </a:lnTo>
                  <a:lnTo>
                    <a:pt x="214" y="1337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" name="Freeform 22"/>
            <p:cNvSpPr>
              <a:spLocks/>
            </p:cNvSpPr>
            <p:nvPr/>
          </p:nvSpPr>
          <p:spPr bwMode="blackGray">
            <a:xfrm>
              <a:off x="8531624" y="407891"/>
              <a:ext cx="116692" cy="138228"/>
            </a:xfrm>
            <a:custGeom>
              <a:avLst/>
              <a:gdLst>
                <a:gd name="T0" fmla="*/ 2147483647 w 899"/>
                <a:gd name="T1" fmla="*/ 2147483647 h 1063"/>
                <a:gd name="T2" fmla="*/ 2147483647 w 899"/>
                <a:gd name="T3" fmla="*/ 2147483647 h 1063"/>
                <a:gd name="T4" fmla="*/ 2147483647 w 899"/>
                <a:gd name="T5" fmla="*/ 2147483647 h 1063"/>
                <a:gd name="T6" fmla="*/ 2147483647 w 899"/>
                <a:gd name="T7" fmla="*/ 2147483647 h 1063"/>
                <a:gd name="T8" fmla="*/ 2147483647 w 899"/>
                <a:gd name="T9" fmla="*/ 2147483647 h 1063"/>
                <a:gd name="T10" fmla="*/ 2147483647 w 899"/>
                <a:gd name="T11" fmla="*/ 2147483647 h 1063"/>
                <a:gd name="T12" fmla="*/ 2147483647 w 899"/>
                <a:gd name="T13" fmla="*/ 2147483647 h 1063"/>
                <a:gd name="T14" fmla="*/ 2147483647 w 899"/>
                <a:gd name="T15" fmla="*/ 2147483647 h 1063"/>
                <a:gd name="T16" fmla="*/ 2147483647 w 899"/>
                <a:gd name="T17" fmla="*/ 2147483647 h 1063"/>
                <a:gd name="T18" fmla="*/ 2147483647 w 899"/>
                <a:gd name="T19" fmla="*/ 2147483647 h 1063"/>
                <a:gd name="T20" fmla="*/ 2147483647 w 899"/>
                <a:gd name="T21" fmla="*/ 2147483647 h 1063"/>
                <a:gd name="T22" fmla="*/ 2147483647 w 899"/>
                <a:gd name="T23" fmla="*/ 2147483647 h 1063"/>
                <a:gd name="T24" fmla="*/ 2147483647 w 899"/>
                <a:gd name="T25" fmla="*/ 2147483647 h 1063"/>
                <a:gd name="T26" fmla="*/ 0 w 899"/>
                <a:gd name="T27" fmla="*/ 2147483647 h 1063"/>
                <a:gd name="T28" fmla="*/ 2147483647 w 899"/>
                <a:gd name="T29" fmla="*/ 2147483647 h 1063"/>
                <a:gd name="T30" fmla="*/ 2147483647 w 899"/>
                <a:gd name="T31" fmla="*/ 2147483647 h 1063"/>
                <a:gd name="T32" fmla="*/ 2147483647 w 899"/>
                <a:gd name="T33" fmla="*/ 2147483647 h 1063"/>
                <a:gd name="T34" fmla="*/ 2147483647 w 899"/>
                <a:gd name="T35" fmla="*/ 2147483647 h 1063"/>
                <a:gd name="T36" fmla="*/ 2147483647 w 899"/>
                <a:gd name="T37" fmla="*/ 2147483647 h 1063"/>
                <a:gd name="T38" fmla="*/ 2147483647 w 899"/>
                <a:gd name="T39" fmla="*/ 2147483647 h 1063"/>
                <a:gd name="T40" fmla="*/ 2147483647 w 899"/>
                <a:gd name="T41" fmla="*/ 2147483647 h 1063"/>
                <a:gd name="T42" fmla="*/ 2147483647 w 899"/>
                <a:gd name="T43" fmla="*/ 2147483647 h 1063"/>
                <a:gd name="T44" fmla="*/ 2147483647 w 899"/>
                <a:gd name="T45" fmla="*/ 2147483647 h 1063"/>
                <a:gd name="T46" fmla="*/ 2147483647 w 899"/>
                <a:gd name="T47" fmla="*/ 2147483647 h 1063"/>
                <a:gd name="T48" fmla="*/ 2147483647 w 899"/>
                <a:gd name="T49" fmla="*/ 2147483647 h 1063"/>
                <a:gd name="T50" fmla="*/ 2147483647 w 899"/>
                <a:gd name="T51" fmla="*/ 2147483647 h 1063"/>
                <a:gd name="T52" fmla="*/ 2147483647 w 899"/>
                <a:gd name="T53" fmla="*/ 2147483647 h 1063"/>
                <a:gd name="T54" fmla="*/ 2147483647 w 899"/>
                <a:gd name="T55" fmla="*/ 2147483647 h 1063"/>
                <a:gd name="T56" fmla="*/ 2147483647 w 899"/>
                <a:gd name="T57" fmla="*/ 2147483647 h 1063"/>
                <a:gd name="T58" fmla="*/ 2147483647 w 899"/>
                <a:gd name="T59" fmla="*/ 2147483647 h 1063"/>
                <a:gd name="T60" fmla="*/ 2147483647 w 899"/>
                <a:gd name="T61" fmla="*/ 2147483647 h 1063"/>
                <a:gd name="T62" fmla="*/ 2147483647 w 899"/>
                <a:gd name="T63" fmla="*/ 2147483647 h 1063"/>
                <a:gd name="T64" fmla="*/ 2147483647 w 899"/>
                <a:gd name="T65" fmla="*/ 2147483647 h 1063"/>
                <a:gd name="T66" fmla="*/ 2147483647 w 899"/>
                <a:gd name="T67" fmla="*/ 2147483647 h 1063"/>
                <a:gd name="T68" fmla="*/ 2147483647 w 899"/>
                <a:gd name="T69" fmla="*/ 2147483647 h 1063"/>
                <a:gd name="T70" fmla="*/ 2147483647 w 899"/>
                <a:gd name="T71" fmla="*/ 2147483647 h 1063"/>
                <a:gd name="T72" fmla="*/ 2147483647 w 899"/>
                <a:gd name="T73" fmla="*/ 2147483647 h 1063"/>
                <a:gd name="T74" fmla="*/ 2147483647 w 899"/>
                <a:gd name="T75" fmla="*/ 2147483647 h 1063"/>
                <a:gd name="T76" fmla="*/ 2147483647 w 899"/>
                <a:gd name="T77" fmla="*/ 2147483647 h 1063"/>
                <a:gd name="T78" fmla="*/ 2147483647 w 899"/>
                <a:gd name="T79" fmla="*/ 2147483647 h 1063"/>
                <a:gd name="T80" fmla="*/ 2147483647 w 899"/>
                <a:gd name="T81" fmla="*/ 2147483647 h 1063"/>
                <a:gd name="T82" fmla="*/ 2147483647 w 899"/>
                <a:gd name="T83" fmla="*/ 2147483647 h 1063"/>
                <a:gd name="T84" fmla="*/ 2147483647 w 899"/>
                <a:gd name="T85" fmla="*/ 2147483647 h 1063"/>
                <a:gd name="T86" fmla="*/ 2147483647 w 899"/>
                <a:gd name="T87" fmla="*/ 2147483647 h 1063"/>
                <a:gd name="T88" fmla="*/ 2147483647 w 899"/>
                <a:gd name="T89" fmla="*/ 0 h 1063"/>
                <a:gd name="T90" fmla="*/ 2147483647 w 899"/>
                <a:gd name="T91" fmla="*/ 2147483647 h 1063"/>
                <a:gd name="T92" fmla="*/ 2147483647 w 899"/>
                <a:gd name="T93" fmla="*/ 2147483647 h 1063"/>
                <a:gd name="T94" fmla="*/ 2147483647 w 899"/>
                <a:gd name="T95" fmla="*/ 2147483647 h 1063"/>
                <a:gd name="T96" fmla="*/ 2147483647 w 899"/>
                <a:gd name="T97" fmla="*/ 2147483647 h 1063"/>
                <a:gd name="T98" fmla="*/ 2147483647 w 899"/>
                <a:gd name="T99" fmla="*/ 2147483647 h 1063"/>
                <a:gd name="T100" fmla="*/ 2147483647 w 899"/>
                <a:gd name="T101" fmla="*/ 2147483647 h 1063"/>
                <a:gd name="T102" fmla="*/ 2147483647 w 899"/>
                <a:gd name="T103" fmla="*/ 2147483647 h 1063"/>
                <a:gd name="T104" fmla="*/ 2147483647 w 899"/>
                <a:gd name="T105" fmla="*/ 2147483647 h 1063"/>
                <a:gd name="T106" fmla="*/ 2147483647 w 899"/>
                <a:gd name="T107" fmla="*/ 2147483647 h 1063"/>
                <a:gd name="T108" fmla="*/ 2147483647 w 899"/>
                <a:gd name="T109" fmla="*/ 2147483647 h 1063"/>
                <a:gd name="T110" fmla="*/ 2147483647 w 899"/>
                <a:gd name="T111" fmla="*/ 2147483647 h 1063"/>
                <a:gd name="T112" fmla="*/ 2147483647 w 899"/>
                <a:gd name="T113" fmla="*/ 2147483647 h 1063"/>
                <a:gd name="T114" fmla="*/ 2147483647 w 899"/>
                <a:gd name="T115" fmla="*/ 2147483647 h 1063"/>
                <a:gd name="T116" fmla="*/ 2147483647 w 899"/>
                <a:gd name="T117" fmla="*/ 2147483647 h 1063"/>
                <a:gd name="T118" fmla="*/ 2147483647 w 899"/>
                <a:gd name="T119" fmla="*/ 2147483647 h 1063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899" h="1063">
                  <a:moveTo>
                    <a:pt x="356" y="1063"/>
                  </a:moveTo>
                  <a:lnTo>
                    <a:pt x="356" y="1063"/>
                  </a:lnTo>
                  <a:lnTo>
                    <a:pt x="324" y="1061"/>
                  </a:lnTo>
                  <a:lnTo>
                    <a:pt x="293" y="1057"/>
                  </a:lnTo>
                  <a:lnTo>
                    <a:pt x="265" y="1050"/>
                  </a:lnTo>
                  <a:lnTo>
                    <a:pt x="238" y="1040"/>
                  </a:lnTo>
                  <a:lnTo>
                    <a:pt x="214" y="1029"/>
                  </a:lnTo>
                  <a:lnTo>
                    <a:pt x="190" y="1015"/>
                  </a:lnTo>
                  <a:lnTo>
                    <a:pt x="168" y="998"/>
                  </a:lnTo>
                  <a:lnTo>
                    <a:pt x="148" y="980"/>
                  </a:lnTo>
                  <a:lnTo>
                    <a:pt x="131" y="959"/>
                  </a:lnTo>
                  <a:lnTo>
                    <a:pt x="116" y="936"/>
                  </a:lnTo>
                  <a:lnTo>
                    <a:pt x="102" y="912"/>
                  </a:lnTo>
                  <a:lnTo>
                    <a:pt x="90" y="884"/>
                  </a:lnTo>
                  <a:lnTo>
                    <a:pt x="83" y="856"/>
                  </a:lnTo>
                  <a:lnTo>
                    <a:pt x="76" y="825"/>
                  </a:lnTo>
                  <a:lnTo>
                    <a:pt x="72" y="794"/>
                  </a:lnTo>
                  <a:lnTo>
                    <a:pt x="70" y="761"/>
                  </a:lnTo>
                  <a:lnTo>
                    <a:pt x="70" y="188"/>
                  </a:lnTo>
                  <a:lnTo>
                    <a:pt x="70" y="140"/>
                  </a:lnTo>
                  <a:lnTo>
                    <a:pt x="68" y="122"/>
                  </a:lnTo>
                  <a:lnTo>
                    <a:pt x="65" y="103"/>
                  </a:lnTo>
                  <a:lnTo>
                    <a:pt x="59" y="88"/>
                  </a:lnTo>
                  <a:lnTo>
                    <a:pt x="52" y="74"/>
                  </a:lnTo>
                  <a:lnTo>
                    <a:pt x="41" y="63"/>
                  </a:lnTo>
                  <a:lnTo>
                    <a:pt x="28" y="52"/>
                  </a:lnTo>
                  <a:lnTo>
                    <a:pt x="0" y="33"/>
                  </a:lnTo>
                  <a:lnTo>
                    <a:pt x="33" y="29"/>
                  </a:lnTo>
                  <a:lnTo>
                    <a:pt x="100" y="18"/>
                  </a:lnTo>
                  <a:lnTo>
                    <a:pt x="168" y="7"/>
                  </a:lnTo>
                  <a:lnTo>
                    <a:pt x="194" y="4"/>
                  </a:lnTo>
                  <a:lnTo>
                    <a:pt x="216" y="4"/>
                  </a:lnTo>
                  <a:lnTo>
                    <a:pt x="230" y="4"/>
                  </a:lnTo>
                  <a:lnTo>
                    <a:pt x="241" y="9"/>
                  </a:lnTo>
                  <a:lnTo>
                    <a:pt x="249" y="17"/>
                  </a:lnTo>
                  <a:lnTo>
                    <a:pt x="254" y="26"/>
                  </a:lnTo>
                  <a:lnTo>
                    <a:pt x="258" y="35"/>
                  </a:lnTo>
                  <a:lnTo>
                    <a:pt x="260" y="44"/>
                  </a:lnTo>
                  <a:lnTo>
                    <a:pt x="260" y="63"/>
                  </a:lnTo>
                  <a:lnTo>
                    <a:pt x="260" y="643"/>
                  </a:lnTo>
                  <a:lnTo>
                    <a:pt x="262" y="696"/>
                  </a:lnTo>
                  <a:lnTo>
                    <a:pt x="264" y="722"/>
                  </a:lnTo>
                  <a:lnTo>
                    <a:pt x="267" y="748"/>
                  </a:lnTo>
                  <a:lnTo>
                    <a:pt x="271" y="772"/>
                  </a:lnTo>
                  <a:lnTo>
                    <a:pt x="276" y="794"/>
                  </a:lnTo>
                  <a:lnTo>
                    <a:pt x="284" y="816"/>
                  </a:lnTo>
                  <a:lnTo>
                    <a:pt x="293" y="836"/>
                  </a:lnTo>
                  <a:lnTo>
                    <a:pt x="304" y="854"/>
                  </a:lnTo>
                  <a:lnTo>
                    <a:pt x="317" y="871"/>
                  </a:lnTo>
                  <a:lnTo>
                    <a:pt x="332" y="886"/>
                  </a:lnTo>
                  <a:lnTo>
                    <a:pt x="348" y="897"/>
                  </a:lnTo>
                  <a:lnTo>
                    <a:pt x="368" y="908"/>
                  </a:lnTo>
                  <a:lnTo>
                    <a:pt x="392" y="915"/>
                  </a:lnTo>
                  <a:lnTo>
                    <a:pt x="418" y="919"/>
                  </a:lnTo>
                  <a:lnTo>
                    <a:pt x="448" y="921"/>
                  </a:lnTo>
                  <a:lnTo>
                    <a:pt x="479" y="919"/>
                  </a:lnTo>
                  <a:lnTo>
                    <a:pt x="494" y="915"/>
                  </a:lnTo>
                  <a:lnTo>
                    <a:pt x="508" y="913"/>
                  </a:lnTo>
                  <a:lnTo>
                    <a:pt x="521" y="908"/>
                  </a:lnTo>
                  <a:lnTo>
                    <a:pt x="532" y="902"/>
                  </a:lnTo>
                  <a:lnTo>
                    <a:pt x="543" y="897"/>
                  </a:lnTo>
                  <a:lnTo>
                    <a:pt x="554" y="889"/>
                  </a:lnTo>
                  <a:lnTo>
                    <a:pt x="573" y="873"/>
                  </a:lnTo>
                  <a:lnTo>
                    <a:pt x="589" y="854"/>
                  </a:lnTo>
                  <a:lnTo>
                    <a:pt x="602" y="832"/>
                  </a:lnTo>
                  <a:lnTo>
                    <a:pt x="613" y="808"/>
                  </a:lnTo>
                  <a:lnTo>
                    <a:pt x="622" y="783"/>
                  </a:lnTo>
                  <a:lnTo>
                    <a:pt x="630" y="755"/>
                  </a:lnTo>
                  <a:lnTo>
                    <a:pt x="635" y="726"/>
                  </a:lnTo>
                  <a:lnTo>
                    <a:pt x="639" y="696"/>
                  </a:lnTo>
                  <a:lnTo>
                    <a:pt x="641" y="665"/>
                  </a:lnTo>
                  <a:lnTo>
                    <a:pt x="643" y="633"/>
                  </a:lnTo>
                  <a:lnTo>
                    <a:pt x="645" y="569"/>
                  </a:lnTo>
                  <a:lnTo>
                    <a:pt x="645" y="197"/>
                  </a:lnTo>
                  <a:lnTo>
                    <a:pt x="643" y="149"/>
                  </a:lnTo>
                  <a:lnTo>
                    <a:pt x="641" y="129"/>
                  </a:lnTo>
                  <a:lnTo>
                    <a:pt x="637" y="112"/>
                  </a:lnTo>
                  <a:lnTo>
                    <a:pt x="634" y="96"/>
                  </a:lnTo>
                  <a:lnTo>
                    <a:pt x="624" y="83"/>
                  </a:lnTo>
                  <a:lnTo>
                    <a:pt x="615" y="72"/>
                  </a:lnTo>
                  <a:lnTo>
                    <a:pt x="600" y="61"/>
                  </a:lnTo>
                  <a:lnTo>
                    <a:pt x="575" y="42"/>
                  </a:lnTo>
                  <a:lnTo>
                    <a:pt x="834" y="0"/>
                  </a:lnTo>
                  <a:lnTo>
                    <a:pt x="834" y="799"/>
                  </a:lnTo>
                  <a:lnTo>
                    <a:pt x="834" y="862"/>
                  </a:lnTo>
                  <a:lnTo>
                    <a:pt x="836" y="891"/>
                  </a:lnTo>
                  <a:lnTo>
                    <a:pt x="840" y="921"/>
                  </a:lnTo>
                  <a:lnTo>
                    <a:pt x="845" y="947"/>
                  </a:lnTo>
                  <a:lnTo>
                    <a:pt x="853" y="969"/>
                  </a:lnTo>
                  <a:lnTo>
                    <a:pt x="856" y="980"/>
                  </a:lnTo>
                  <a:lnTo>
                    <a:pt x="864" y="989"/>
                  </a:lnTo>
                  <a:lnTo>
                    <a:pt x="869" y="998"/>
                  </a:lnTo>
                  <a:lnTo>
                    <a:pt x="877" y="1005"/>
                  </a:lnTo>
                  <a:lnTo>
                    <a:pt x="899" y="1026"/>
                  </a:lnTo>
                  <a:lnTo>
                    <a:pt x="646" y="1042"/>
                  </a:lnTo>
                  <a:lnTo>
                    <a:pt x="646" y="952"/>
                  </a:lnTo>
                  <a:lnTo>
                    <a:pt x="645" y="934"/>
                  </a:lnTo>
                  <a:lnTo>
                    <a:pt x="635" y="943"/>
                  </a:lnTo>
                  <a:lnTo>
                    <a:pt x="619" y="959"/>
                  </a:lnTo>
                  <a:lnTo>
                    <a:pt x="597" y="978"/>
                  </a:lnTo>
                  <a:lnTo>
                    <a:pt x="569" y="996"/>
                  </a:lnTo>
                  <a:lnTo>
                    <a:pt x="538" y="1017"/>
                  </a:lnTo>
                  <a:lnTo>
                    <a:pt x="519" y="1026"/>
                  </a:lnTo>
                  <a:lnTo>
                    <a:pt x="501" y="1035"/>
                  </a:lnTo>
                  <a:lnTo>
                    <a:pt x="481" y="1042"/>
                  </a:lnTo>
                  <a:lnTo>
                    <a:pt x="459" y="1050"/>
                  </a:lnTo>
                  <a:lnTo>
                    <a:pt x="435" y="1055"/>
                  </a:lnTo>
                  <a:lnTo>
                    <a:pt x="409" y="1059"/>
                  </a:lnTo>
                  <a:lnTo>
                    <a:pt x="383" y="1061"/>
                  </a:lnTo>
                  <a:lnTo>
                    <a:pt x="356" y="1063"/>
                  </a:lnTo>
                  <a:close/>
                </a:path>
              </a:pathLst>
            </a:custGeom>
            <a:solidFill>
              <a:srgbClr val="00457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" name="Freeform 23"/>
            <p:cNvSpPr>
              <a:spLocks/>
            </p:cNvSpPr>
            <p:nvPr/>
          </p:nvSpPr>
          <p:spPr bwMode="blackGray">
            <a:xfrm>
              <a:off x="8531624" y="407891"/>
              <a:ext cx="116692" cy="138228"/>
            </a:xfrm>
            <a:custGeom>
              <a:avLst/>
              <a:gdLst>
                <a:gd name="T0" fmla="*/ 2147483647 w 899"/>
                <a:gd name="T1" fmla="*/ 2147483647 h 1063"/>
                <a:gd name="T2" fmla="*/ 2147483647 w 899"/>
                <a:gd name="T3" fmla="*/ 2147483647 h 1063"/>
                <a:gd name="T4" fmla="*/ 2147483647 w 899"/>
                <a:gd name="T5" fmla="*/ 2147483647 h 1063"/>
                <a:gd name="T6" fmla="*/ 2147483647 w 899"/>
                <a:gd name="T7" fmla="*/ 2147483647 h 1063"/>
                <a:gd name="T8" fmla="*/ 2147483647 w 899"/>
                <a:gd name="T9" fmla="*/ 2147483647 h 1063"/>
                <a:gd name="T10" fmla="*/ 2147483647 w 899"/>
                <a:gd name="T11" fmla="*/ 2147483647 h 1063"/>
                <a:gd name="T12" fmla="*/ 2147483647 w 899"/>
                <a:gd name="T13" fmla="*/ 2147483647 h 1063"/>
                <a:gd name="T14" fmla="*/ 2147483647 w 899"/>
                <a:gd name="T15" fmla="*/ 2147483647 h 1063"/>
                <a:gd name="T16" fmla="*/ 2147483647 w 899"/>
                <a:gd name="T17" fmla="*/ 2147483647 h 1063"/>
                <a:gd name="T18" fmla="*/ 2147483647 w 899"/>
                <a:gd name="T19" fmla="*/ 2147483647 h 1063"/>
                <a:gd name="T20" fmla="*/ 2147483647 w 899"/>
                <a:gd name="T21" fmla="*/ 2147483647 h 1063"/>
                <a:gd name="T22" fmla="*/ 2147483647 w 899"/>
                <a:gd name="T23" fmla="*/ 2147483647 h 1063"/>
                <a:gd name="T24" fmla="*/ 2147483647 w 899"/>
                <a:gd name="T25" fmla="*/ 2147483647 h 1063"/>
                <a:gd name="T26" fmla="*/ 0 w 899"/>
                <a:gd name="T27" fmla="*/ 2147483647 h 1063"/>
                <a:gd name="T28" fmla="*/ 2147483647 w 899"/>
                <a:gd name="T29" fmla="*/ 2147483647 h 1063"/>
                <a:gd name="T30" fmla="*/ 2147483647 w 899"/>
                <a:gd name="T31" fmla="*/ 2147483647 h 1063"/>
                <a:gd name="T32" fmla="*/ 2147483647 w 899"/>
                <a:gd name="T33" fmla="*/ 2147483647 h 1063"/>
                <a:gd name="T34" fmla="*/ 2147483647 w 899"/>
                <a:gd name="T35" fmla="*/ 2147483647 h 1063"/>
                <a:gd name="T36" fmla="*/ 2147483647 w 899"/>
                <a:gd name="T37" fmla="*/ 2147483647 h 1063"/>
                <a:gd name="T38" fmla="*/ 2147483647 w 899"/>
                <a:gd name="T39" fmla="*/ 2147483647 h 1063"/>
                <a:gd name="T40" fmla="*/ 2147483647 w 899"/>
                <a:gd name="T41" fmla="*/ 2147483647 h 1063"/>
                <a:gd name="T42" fmla="*/ 2147483647 w 899"/>
                <a:gd name="T43" fmla="*/ 2147483647 h 1063"/>
                <a:gd name="T44" fmla="*/ 2147483647 w 899"/>
                <a:gd name="T45" fmla="*/ 2147483647 h 1063"/>
                <a:gd name="T46" fmla="*/ 2147483647 w 899"/>
                <a:gd name="T47" fmla="*/ 2147483647 h 1063"/>
                <a:gd name="T48" fmla="*/ 2147483647 w 899"/>
                <a:gd name="T49" fmla="*/ 2147483647 h 1063"/>
                <a:gd name="T50" fmla="*/ 2147483647 w 899"/>
                <a:gd name="T51" fmla="*/ 2147483647 h 1063"/>
                <a:gd name="T52" fmla="*/ 2147483647 w 899"/>
                <a:gd name="T53" fmla="*/ 2147483647 h 1063"/>
                <a:gd name="T54" fmla="*/ 2147483647 w 899"/>
                <a:gd name="T55" fmla="*/ 2147483647 h 1063"/>
                <a:gd name="T56" fmla="*/ 2147483647 w 899"/>
                <a:gd name="T57" fmla="*/ 2147483647 h 1063"/>
                <a:gd name="T58" fmla="*/ 2147483647 w 899"/>
                <a:gd name="T59" fmla="*/ 2147483647 h 1063"/>
                <a:gd name="T60" fmla="*/ 2147483647 w 899"/>
                <a:gd name="T61" fmla="*/ 2147483647 h 1063"/>
                <a:gd name="T62" fmla="*/ 2147483647 w 899"/>
                <a:gd name="T63" fmla="*/ 2147483647 h 1063"/>
                <a:gd name="T64" fmla="*/ 2147483647 w 899"/>
                <a:gd name="T65" fmla="*/ 2147483647 h 1063"/>
                <a:gd name="T66" fmla="*/ 2147483647 w 899"/>
                <a:gd name="T67" fmla="*/ 2147483647 h 1063"/>
                <a:gd name="T68" fmla="*/ 2147483647 w 899"/>
                <a:gd name="T69" fmla="*/ 2147483647 h 1063"/>
                <a:gd name="T70" fmla="*/ 2147483647 w 899"/>
                <a:gd name="T71" fmla="*/ 2147483647 h 1063"/>
                <a:gd name="T72" fmla="*/ 2147483647 w 899"/>
                <a:gd name="T73" fmla="*/ 2147483647 h 1063"/>
                <a:gd name="T74" fmla="*/ 2147483647 w 899"/>
                <a:gd name="T75" fmla="*/ 2147483647 h 1063"/>
                <a:gd name="T76" fmla="*/ 2147483647 w 899"/>
                <a:gd name="T77" fmla="*/ 2147483647 h 1063"/>
                <a:gd name="T78" fmla="*/ 2147483647 w 899"/>
                <a:gd name="T79" fmla="*/ 2147483647 h 1063"/>
                <a:gd name="T80" fmla="*/ 2147483647 w 899"/>
                <a:gd name="T81" fmla="*/ 2147483647 h 1063"/>
                <a:gd name="T82" fmla="*/ 2147483647 w 899"/>
                <a:gd name="T83" fmla="*/ 2147483647 h 1063"/>
                <a:gd name="T84" fmla="*/ 2147483647 w 899"/>
                <a:gd name="T85" fmla="*/ 2147483647 h 1063"/>
                <a:gd name="T86" fmla="*/ 2147483647 w 899"/>
                <a:gd name="T87" fmla="*/ 2147483647 h 1063"/>
                <a:gd name="T88" fmla="*/ 2147483647 w 899"/>
                <a:gd name="T89" fmla="*/ 0 h 1063"/>
                <a:gd name="T90" fmla="*/ 2147483647 w 899"/>
                <a:gd name="T91" fmla="*/ 2147483647 h 1063"/>
                <a:gd name="T92" fmla="*/ 2147483647 w 899"/>
                <a:gd name="T93" fmla="*/ 2147483647 h 1063"/>
                <a:gd name="T94" fmla="*/ 2147483647 w 899"/>
                <a:gd name="T95" fmla="*/ 2147483647 h 1063"/>
                <a:gd name="T96" fmla="*/ 2147483647 w 899"/>
                <a:gd name="T97" fmla="*/ 2147483647 h 1063"/>
                <a:gd name="T98" fmla="*/ 2147483647 w 899"/>
                <a:gd name="T99" fmla="*/ 2147483647 h 1063"/>
                <a:gd name="T100" fmla="*/ 2147483647 w 899"/>
                <a:gd name="T101" fmla="*/ 2147483647 h 1063"/>
                <a:gd name="T102" fmla="*/ 2147483647 w 899"/>
                <a:gd name="T103" fmla="*/ 2147483647 h 1063"/>
                <a:gd name="T104" fmla="*/ 2147483647 w 899"/>
                <a:gd name="T105" fmla="*/ 2147483647 h 1063"/>
                <a:gd name="T106" fmla="*/ 2147483647 w 899"/>
                <a:gd name="T107" fmla="*/ 2147483647 h 1063"/>
                <a:gd name="T108" fmla="*/ 2147483647 w 899"/>
                <a:gd name="T109" fmla="*/ 2147483647 h 1063"/>
                <a:gd name="T110" fmla="*/ 2147483647 w 899"/>
                <a:gd name="T111" fmla="*/ 2147483647 h 1063"/>
                <a:gd name="T112" fmla="*/ 2147483647 w 899"/>
                <a:gd name="T113" fmla="*/ 2147483647 h 1063"/>
                <a:gd name="T114" fmla="*/ 2147483647 w 899"/>
                <a:gd name="T115" fmla="*/ 2147483647 h 1063"/>
                <a:gd name="T116" fmla="*/ 2147483647 w 899"/>
                <a:gd name="T117" fmla="*/ 2147483647 h 1063"/>
                <a:gd name="T118" fmla="*/ 2147483647 w 899"/>
                <a:gd name="T119" fmla="*/ 2147483647 h 1063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899" h="1063">
                  <a:moveTo>
                    <a:pt x="356" y="1063"/>
                  </a:moveTo>
                  <a:lnTo>
                    <a:pt x="356" y="1063"/>
                  </a:lnTo>
                  <a:lnTo>
                    <a:pt x="324" y="1061"/>
                  </a:lnTo>
                  <a:lnTo>
                    <a:pt x="293" y="1057"/>
                  </a:lnTo>
                  <a:lnTo>
                    <a:pt x="265" y="1050"/>
                  </a:lnTo>
                  <a:lnTo>
                    <a:pt x="238" y="1040"/>
                  </a:lnTo>
                  <a:lnTo>
                    <a:pt x="214" y="1029"/>
                  </a:lnTo>
                  <a:lnTo>
                    <a:pt x="190" y="1015"/>
                  </a:lnTo>
                  <a:lnTo>
                    <a:pt x="168" y="998"/>
                  </a:lnTo>
                  <a:lnTo>
                    <a:pt x="148" y="980"/>
                  </a:lnTo>
                  <a:lnTo>
                    <a:pt x="131" y="959"/>
                  </a:lnTo>
                  <a:lnTo>
                    <a:pt x="116" y="936"/>
                  </a:lnTo>
                  <a:lnTo>
                    <a:pt x="102" y="912"/>
                  </a:lnTo>
                  <a:lnTo>
                    <a:pt x="90" y="884"/>
                  </a:lnTo>
                  <a:lnTo>
                    <a:pt x="83" y="856"/>
                  </a:lnTo>
                  <a:lnTo>
                    <a:pt x="76" y="825"/>
                  </a:lnTo>
                  <a:lnTo>
                    <a:pt x="72" y="794"/>
                  </a:lnTo>
                  <a:lnTo>
                    <a:pt x="70" y="761"/>
                  </a:lnTo>
                  <a:lnTo>
                    <a:pt x="70" y="188"/>
                  </a:lnTo>
                  <a:lnTo>
                    <a:pt x="70" y="140"/>
                  </a:lnTo>
                  <a:lnTo>
                    <a:pt x="68" y="122"/>
                  </a:lnTo>
                  <a:lnTo>
                    <a:pt x="65" y="103"/>
                  </a:lnTo>
                  <a:lnTo>
                    <a:pt x="59" y="88"/>
                  </a:lnTo>
                  <a:lnTo>
                    <a:pt x="52" y="74"/>
                  </a:lnTo>
                  <a:lnTo>
                    <a:pt x="41" y="63"/>
                  </a:lnTo>
                  <a:lnTo>
                    <a:pt x="28" y="52"/>
                  </a:lnTo>
                  <a:lnTo>
                    <a:pt x="0" y="33"/>
                  </a:lnTo>
                  <a:lnTo>
                    <a:pt x="33" y="29"/>
                  </a:lnTo>
                  <a:lnTo>
                    <a:pt x="100" y="18"/>
                  </a:lnTo>
                  <a:lnTo>
                    <a:pt x="168" y="7"/>
                  </a:lnTo>
                  <a:lnTo>
                    <a:pt x="194" y="4"/>
                  </a:lnTo>
                  <a:lnTo>
                    <a:pt x="216" y="4"/>
                  </a:lnTo>
                  <a:lnTo>
                    <a:pt x="230" y="4"/>
                  </a:lnTo>
                  <a:lnTo>
                    <a:pt x="241" y="9"/>
                  </a:lnTo>
                  <a:lnTo>
                    <a:pt x="249" y="17"/>
                  </a:lnTo>
                  <a:lnTo>
                    <a:pt x="254" y="26"/>
                  </a:lnTo>
                  <a:lnTo>
                    <a:pt x="258" y="35"/>
                  </a:lnTo>
                  <a:lnTo>
                    <a:pt x="260" y="44"/>
                  </a:lnTo>
                  <a:lnTo>
                    <a:pt x="260" y="63"/>
                  </a:lnTo>
                  <a:lnTo>
                    <a:pt x="260" y="643"/>
                  </a:lnTo>
                  <a:lnTo>
                    <a:pt x="262" y="696"/>
                  </a:lnTo>
                  <a:lnTo>
                    <a:pt x="264" y="722"/>
                  </a:lnTo>
                  <a:lnTo>
                    <a:pt x="267" y="748"/>
                  </a:lnTo>
                  <a:lnTo>
                    <a:pt x="271" y="772"/>
                  </a:lnTo>
                  <a:lnTo>
                    <a:pt x="276" y="794"/>
                  </a:lnTo>
                  <a:lnTo>
                    <a:pt x="284" y="816"/>
                  </a:lnTo>
                  <a:lnTo>
                    <a:pt x="293" y="836"/>
                  </a:lnTo>
                  <a:lnTo>
                    <a:pt x="304" y="854"/>
                  </a:lnTo>
                  <a:lnTo>
                    <a:pt x="317" y="871"/>
                  </a:lnTo>
                  <a:lnTo>
                    <a:pt x="332" y="886"/>
                  </a:lnTo>
                  <a:lnTo>
                    <a:pt x="348" y="897"/>
                  </a:lnTo>
                  <a:lnTo>
                    <a:pt x="368" y="908"/>
                  </a:lnTo>
                  <a:lnTo>
                    <a:pt x="392" y="915"/>
                  </a:lnTo>
                  <a:lnTo>
                    <a:pt x="418" y="919"/>
                  </a:lnTo>
                  <a:lnTo>
                    <a:pt x="448" y="921"/>
                  </a:lnTo>
                  <a:lnTo>
                    <a:pt x="479" y="919"/>
                  </a:lnTo>
                  <a:lnTo>
                    <a:pt x="494" y="915"/>
                  </a:lnTo>
                  <a:lnTo>
                    <a:pt x="508" y="913"/>
                  </a:lnTo>
                  <a:lnTo>
                    <a:pt x="521" y="908"/>
                  </a:lnTo>
                  <a:lnTo>
                    <a:pt x="532" y="902"/>
                  </a:lnTo>
                  <a:lnTo>
                    <a:pt x="543" y="897"/>
                  </a:lnTo>
                  <a:lnTo>
                    <a:pt x="554" y="889"/>
                  </a:lnTo>
                  <a:lnTo>
                    <a:pt x="573" y="873"/>
                  </a:lnTo>
                  <a:lnTo>
                    <a:pt x="589" y="854"/>
                  </a:lnTo>
                  <a:lnTo>
                    <a:pt x="602" y="832"/>
                  </a:lnTo>
                  <a:lnTo>
                    <a:pt x="613" y="808"/>
                  </a:lnTo>
                  <a:lnTo>
                    <a:pt x="622" y="783"/>
                  </a:lnTo>
                  <a:lnTo>
                    <a:pt x="630" y="755"/>
                  </a:lnTo>
                  <a:lnTo>
                    <a:pt x="635" y="726"/>
                  </a:lnTo>
                  <a:lnTo>
                    <a:pt x="639" y="696"/>
                  </a:lnTo>
                  <a:lnTo>
                    <a:pt x="641" y="665"/>
                  </a:lnTo>
                  <a:lnTo>
                    <a:pt x="643" y="633"/>
                  </a:lnTo>
                  <a:lnTo>
                    <a:pt x="645" y="569"/>
                  </a:lnTo>
                  <a:lnTo>
                    <a:pt x="645" y="197"/>
                  </a:lnTo>
                  <a:lnTo>
                    <a:pt x="643" y="149"/>
                  </a:lnTo>
                  <a:lnTo>
                    <a:pt x="641" y="129"/>
                  </a:lnTo>
                  <a:lnTo>
                    <a:pt x="637" y="112"/>
                  </a:lnTo>
                  <a:lnTo>
                    <a:pt x="634" y="96"/>
                  </a:lnTo>
                  <a:lnTo>
                    <a:pt x="624" y="83"/>
                  </a:lnTo>
                  <a:lnTo>
                    <a:pt x="615" y="72"/>
                  </a:lnTo>
                  <a:lnTo>
                    <a:pt x="600" y="61"/>
                  </a:lnTo>
                  <a:lnTo>
                    <a:pt x="575" y="42"/>
                  </a:lnTo>
                  <a:lnTo>
                    <a:pt x="834" y="0"/>
                  </a:lnTo>
                  <a:lnTo>
                    <a:pt x="834" y="799"/>
                  </a:lnTo>
                  <a:lnTo>
                    <a:pt x="834" y="862"/>
                  </a:lnTo>
                  <a:lnTo>
                    <a:pt x="836" y="891"/>
                  </a:lnTo>
                  <a:lnTo>
                    <a:pt x="840" y="921"/>
                  </a:lnTo>
                  <a:lnTo>
                    <a:pt x="845" y="947"/>
                  </a:lnTo>
                  <a:lnTo>
                    <a:pt x="853" y="969"/>
                  </a:lnTo>
                  <a:lnTo>
                    <a:pt x="856" y="980"/>
                  </a:lnTo>
                  <a:lnTo>
                    <a:pt x="864" y="989"/>
                  </a:lnTo>
                  <a:lnTo>
                    <a:pt x="869" y="998"/>
                  </a:lnTo>
                  <a:lnTo>
                    <a:pt x="877" y="1005"/>
                  </a:lnTo>
                  <a:lnTo>
                    <a:pt x="899" y="1026"/>
                  </a:lnTo>
                  <a:lnTo>
                    <a:pt x="646" y="1042"/>
                  </a:lnTo>
                  <a:lnTo>
                    <a:pt x="646" y="952"/>
                  </a:lnTo>
                  <a:lnTo>
                    <a:pt x="645" y="934"/>
                  </a:lnTo>
                  <a:lnTo>
                    <a:pt x="635" y="943"/>
                  </a:lnTo>
                  <a:lnTo>
                    <a:pt x="619" y="959"/>
                  </a:lnTo>
                  <a:lnTo>
                    <a:pt x="597" y="978"/>
                  </a:lnTo>
                  <a:lnTo>
                    <a:pt x="569" y="996"/>
                  </a:lnTo>
                  <a:lnTo>
                    <a:pt x="538" y="1017"/>
                  </a:lnTo>
                  <a:lnTo>
                    <a:pt x="519" y="1026"/>
                  </a:lnTo>
                  <a:lnTo>
                    <a:pt x="501" y="1035"/>
                  </a:lnTo>
                  <a:lnTo>
                    <a:pt x="481" y="1042"/>
                  </a:lnTo>
                  <a:lnTo>
                    <a:pt x="459" y="1050"/>
                  </a:lnTo>
                  <a:lnTo>
                    <a:pt x="435" y="1055"/>
                  </a:lnTo>
                  <a:lnTo>
                    <a:pt x="409" y="1059"/>
                  </a:lnTo>
                  <a:lnTo>
                    <a:pt x="383" y="1061"/>
                  </a:lnTo>
                  <a:lnTo>
                    <a:pt x="356" y="1063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" name="Freeform 24"/>
            <p:cNvSpPr>
              <a:spLocks noEditPoints="1"/>
            </p:cNvSpPr>
            <p:nvPr/>
          </p:nvSpPr>
          <p:spPr bwMode="blackGray">
            <a:xfrm>
              <a:off x="8656896" y="408750"/>
              <a:ext cx="107254" cy="137369"/>
            </a:xfrm>
            <a:custGeom>
              <a:avLst/>
              <a:gdLst>
                <a:gd name="T0" fmla="*/ 2147483647 w 823"/>
                <a:gd name="T1" fmla="*/ 2147483647 h 1059"/>
                <a:gd name="T2" fmla="*/ 2147483647 w 823"/>
                <a:gd name="T3" fmla="*/ 2147483647 h 1059"/>
                <a:gd name="T4" fmla="*/ 2147483647 w 823"/>
                <a:gd name="T5" fmla="*/ 2147483647 h 1059"/>
                <a:gd name="T6" fmla="*/ 2147483647 w 823"/>
                <a:gd name="T7" fmla="*/ 2147483647 h 1059"/>
                <a:gd name="T8" fmla="*/ 0 w 823"/>
                <a:gd name="T9" fmla="*/ 2147483647 h 1059"/>
                <a:gd name="T10" fmla="*/ 2147483647 w 823"/>
                <a:gd name="T11" fmla="*/ 2147483647 h 1059"/>
                <a:gd name="T12" fmla="*/ 2147483647 w 823"/>
                <a:gd name="T13" fmla="*/ 2147483647 h 1059"/>
                <a:gd name="T14" fmla="*/ 2147483647 w 823"/>
                <a:gd name="T15" fmla="*/ 2147483647 h 1059"/>
                <a:gd name="T16" fmla="*/ 2147483647 w 823"/>
                <a:gd name="T17" fmla="*/ 2147483647 h 1059"/>
                <a:gd name="T18" fmla="*/ 2147483647 w 823"/>
                <a:gd name="T19" fmla="*/ 2147483647 h 1059"/>
                <a:gd name="T20" fmla="*/ 2147483647 w 823"/>
                <a:gd name="T21" fmla="*/ 2147483647 h 1059"/>
                <a:gd name="T22" fmla="*/ 2147483647 w 823"/>
                <a:gd name="T23" fmla="*/ 2147483647 h 1059"/>
                <a:gd name="T24" fmla="*/ 2147483647 w 823"/>
                <a:gd name="T25" fmla="*/ 2147483647 h 1059"/>
                <a:gd name="T26" fmla="*/ 2147483647 w 823"/>
                <a:gd name="T27" fmla="*/ 2147483647 h 1059"/>
                <a:gd name="T28" fmla="*/ 2147483647 w 823"/>
                <a:gd name="T29" fmla="*/ 2147483647 h 1059"/>
                <a:gd name="T30" fmla="*/ 2147483647 w 823"/>
                <a:gd name="T31" fmla="*/ 2147483647 h 1059"/>
                <a:gd name="T32" fmla="*/ 2147483647 w 823"/>
                <a:gd name="T33" fmla="*/ 2147483647 h 1059"/>
                <a:gd name="T34" fmla="*/ 2147483647 w 823"/>
                <a:gd name="T35" fmla="*/ 2147483647 h 1059"/>
                <a:gd name="T36" fmla="*/ 2147483647 w 823"/>
                <a:gd name="T37" fmla="*/ 2147483647 h 1059"/>
                <a:gd name="T38" fmla="*/ 2147483647 w 823"/>
                <a:gd name="T39" fmla="*/ 2147483647 h 1059"/>
                <a:gd name="T40" fmla="*/ 2147483647 w 823"/>
                <a:gd name="T41" fmla="*/ 2147483647 h 1059"/>
                <a:gd name="T42" fmla="*/ 2147483647 w 823"/>
                <a:gd name="T43" fmla="*/ 2147483647 h 1059"/>
                <a:gd name="T44" fmla="*/ 2147483647 w 823"/>
                <a:gd name="T45" fmla="*/ 2147483647 h 1059"/>
                <a:gd name="T46" fmla="*/ 2147483647 w 823"/>
                <a:gd name="T47" fmla="*/ 2147483647 h 1059"/>
                <a:gd name="T48" fmla="*/ 2147483647 w 823"/>
                <a:gd name="T49" fmla="*/ 2147483647 h 1059"/>
                <a:gd name="T50" fmla="*/ 2147483647 w 823"/>
                <a:gd name="T51" fmla="*/ 2147483647 h 1059"/>
                <a:gd name="T52" fmla="*/ 2147483647 w 823"/>
                <a:gd name="T53" fmla="*/ 2147483647 h 1059"/>
                <a:gd name="T54" fmla="*/ 2147483647 w 823"/>
                <a:gd name="T55" fmla="*/ 2147483647 h 1059"/>
                <a:gd name="T56" fmla="*/ 2147483647 w 823"/>
                <a:gd name="T57" fmla="*/ 2147483647 h 1059"/>
                <a:gd name="T58" fmla="*/ 2147483647 w 823"/>
                <a:gd name="T59" fmla="*/ 0 h 1059"/>
                <a:gd name="T60" fmla="*/ 2147483647 w 823"/>
                <a:gd name="T61" fmla="*/ 2147483647 h 1059"/>
                <a:gd name="T62" fmla="*/ 2147483647 w 823"/>
                <a:gd name="T63" fmla="*/ 2147483647 h 1059"/>
                <a:gd name="T64" fmla="*/ 2147483647 w 823"/>
                <a:gd name="T65" fmla="*/ 2147483647 h 1059"/>
                <a:gd name="T66" fmla="*/ 2147483647 w 823"/>
                <a:gd name="T67" fmla="*/ 2147483647 h 1059"/>
                <a:gd name="T68" fmla="*/ 2147483647 w 823"/>
                <a:gd name="T69" fmla="*/ 2147483647 h 1059"/>
                <a:gd name="T70" fmla="*/ 2147483647 w 823"/>
                <a:gd name="T71" fmla="*/ 2147483647 h 1059"/>
                <a:gd name="T72" fmla="*/ 2147483647 w 823"/>
                <a:gd name="T73" fmla="*/ 2147483647 h 1059"/>
                <a:gd name="T74" fmla="*/ 2147483647 w 823"/>
                <a:gd name="T75" fmla="*/ 2147483647 h 1059"/>
                <a:gd name="T76" fmla="*/ 2147483647 w 823"/>
                <a:gd name="T77" fmla="*/ 2147483647 h 1059"/>
                <a:gd name="T78" fmla="*/ 2147483647 w 823"/>
                <a:gd name="T79" fmla="*/ 2147483647 h 1059"/>
                <a:gd name="T80" fmla="*/ 2147483647 w 823"/>
                <a:gd name="T81" fmla="*/ 2147483647 h 1059"/>
                <a:gd name="T82" fmla="*/ 2147483647 w 823"/>
                <a:gd name="T83" fmla="*/ 2147483647 h 1059"/>
                <a:gd name="T84" fmla="*/ 2147483647 w 823"/>
                <a:gd name="T85" fmla="*/ 2147483647 h 1059"/>
                <a:gd name="T86" fmla="*/ 2147483647 w 823"/>
                <a:gd name="T87" fmla="*/ 2147483647 h 1059"/>
                <a:gd name="T88" fmla="*/ 2147483647 w 823"/>
                <a:gd name="T89" fmla="*/ 2147483647 h 1059"/>
                <a:gd name="T90" fmla="*/ 2147483647 w 823"/>
                <a:gd name="T91" fmla="*/ 2147483647 h 1059"/>
                <a:gd name="T92" fmla="*/ 2147483647 w 823"/>
                <a:gd name="T93" fmla="*/ 2147483647 h 1059"/>
                <a:gd name="T94" fmla="*/ 2147483647 w 823"/>
                <a:gd name="T95" fmla="*/ 2147483647 h 1059"/>
                <a:gd name="T96" fmla="*/ 2147483647 w 823"/>
                <a:gd name="T97" fmla="*/ 2147483647 h 1059"/>
                <a:gd name="T98" fmla="*/ 2147483647 w 823"/>
                <a:gd name="T99" fmla="*/ 2147483647 h 1059"/>
                <a:gd name="T100" fmla="*/ 2147483647 w 823"/>
                <a:gd name="T101" fmla="*/ 2147483647 h 1059"/>
                <a:gd name="T102" fmla="*/ 2147483647 w 823"/>
                <a:gd name="T103" fmla="*/ 2147483647 h 1059"/>
                <a:gd name="T104" fmla="*/ 2147483647 w 823"/>
                <a:gd name="T105" fmla="*/ 2147483647 h 1059"/>
                <a:gd name="T106" fmla="*/ 2147483647 w 823"/>
                <a:gd name="T107" fmla="*/ 2147483647 h 1059"/>
                <a:gd name="T108" fmla="*/ 2147483647 w 823"/>
                <a:gd name="T109" fmla="*/ 2147483647 h 1059"/>
                <a:gd name="T110" fmla="*/ 2147483647 w 823"/>
                <a:gd name="T111" fmla="*/ 2147483647 h 1059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823" h="1059">
                  <a:moveTo>
                    <a:pt x="289" y="1059"/>
                  </a:moveTo>
                  <a:lnTo>
                    <a:pt x="289" y="1059"/>
                  </a:lnTo>
                  <a:lnTo>
                    <a:pt x="256" y="1057"/>
                  </a:lnTo>
                  <a:lnTo>
                    <a:pt x="226" y="1053"/>
                  </a:lnTo>
                  <a:lnTo>
                    <a:pt x="197" y="1048"/>
                  </a:lnTo>
                  <a:lnTo>
                    <a:pt x="169" y="1040"/>
                  </a:lnTo>
                  <a:lnTo>
                    <a:pt x="144" y="1031"/>
                  </a:lnTo>
                  <a:lnTo>
                    <a:pt x="120" y="1018"/>
                  </a:lnTo>
                  <a:lnTo>
                    <a:pt x="98" y="1005"/>
                  </a:lnTo>
                  <a:lnTo>
                    <a:pt x="79" y="990"/>
                  </a:lnTo>
                  <a:lnTo>
                    <a:pt x="61" y="972"/>
                  </a:lnTo>
                  <a:lnTo>
                    <a:pt x="44" y="954"/>
                  </a:lnTo>
                  <a:lnTo>
                    <a:pt x="31" y="932"/>
                  </a:lnTo>
                  <a:lnTo>
                    <a:pt x="20" y="909"/>
                  </a:lnTo>
                  <a:lnTo>
                    <a:pt x="11" y="885"/>
                  </a:lnTo>
                  <a:lnTo>
                    <a:pt x="6" y="860"/>
                  </a:lnTo>
                  <a:lnTo>
                    <a:pt x="2" y="834"/>
                  </a:lnTo>
                  <a:lnTo>
                    <a:pt x="0" y="806"/>
                  </a:lnTo>
                  <a:lnTo>
                    <a:pt x="0" y="790"/>
                  </a:lnTo>
                  <a:lnTo>
                    <a:pt x="2" y="775"/>
                  </a:lnTo>
                  <a:lnTo>
                    <a:pt x="7" y="746"/>
                  </a:lnTo>
                  <a:lnTo>
                    <a:pt x="18" y="718"/>
                  </a:lnTo>
                  <a:lnTo>
                    <a:pt x="31" y="694"/>
                  </a:lnTo>
                  <a:lnTo>
                    <a:pt x="48" y="670"/>
                  </a:lnTo>
                  <a:lnTo>
                    <a:pt x="68" y="648"/>
                  </a:lnTo>
                  <a:lnTo>
                    <a:pt x="90" y="628"/>
                  </a:lnTo>
                  <a:lnTo>
                    <a:pt x="114" y="607"/>
                  </a:lnTo>
                  <a:lnTo>
                    <a:pt x="140" y="589"/>
                  </a:lnTo>
                  <a:lnTo>
                    <a:pt x="166" y="572"/>
                  </a:lnTo>
                  <a:lnTo>
                    <a:pt x="195" y="558"/>
                  </a:lnTo>
                  <a:lnTo>
                    <a:pt x="225" y="541"/>
                  </a:lnTo>
                  <a:lnTo>
                    <a:pt x="284" y="513"/>
                  </a:lnTo>
                  <a:lnTo>
                    <a:pt x="341" y="488"/>
                  </a:lnTo>
                  <a:lnTo>
                    <a:pt x="409" y="458"/>
                  </a:lnTo>
                  <a:lnTo>
                    <a:pt x="433" y="447"/>
                  </a:lnTo>
                  <a:lnTo>
                    <a:pt x="468" y="432"/>
                  </a:lnTo>
                  <a:lnTo>
                    <a:pt x="497" y="418"/>
                  </a:lnTo>
                  <a:lnTo>
                    <a:pt x="519" y="403"/>
                  </a:lnTo>
                  <a:lnTo>
                    <a:pt x="528" y="394"/>
                  </a:lnTo>
                  <a:lnTo>
                    <a:pt x="536" y="386"/>
                  </a:lnTo>
                  <a:lnTo>
                    <a:pt x="541" y="377"/>
                  </a:lnTo>
                  <a:lnTo>
                    <a:pt x="547" y="366"/>
                  </a:lnTo>
                  <a:lnTo>
                    <a:pt x="552" y="353"/>
                  </a:lnTo>
                  <a:lnTo>
                    <a:pt x="554" y="340"/>
                  </a:lnTo>
                  <a:lnTo>
                    <a:pt x="558" y="307"/>
                  </a:lnTo>
                  <a:lnTo>
                    <a:pt x="560" y="267"/>
                  </a:lnTo>
                  <a:lnTo>
                    <a:pt x="560" y="245"/>
                  </a:lnTo>
                  <a:lnTo>
                    <a:pt x="558" y="224"/>
                  </a:lnTo>
                  <a:lnTo>
                    <a:pt x="554" y="206"/>
                  </a:lnTo>
                  <a:lnTo>
                    <a:pt x="550" y="188"/>
                  </a:lnTo>
                  <a:lnTo>
                    <a:pt x="545" y="173"/>
                  </a:lnTo>
                  <a:lnTo>
                    <a:pt x="538" y="158"/>
                  </a:lnTo>
                  <a:lnTo>
                    <a:pt x="528" y="145"/>
                  </a:lnTo>
                  <a:lnTo>
                    <a:pt x="519" y="132"/>
                  </a:lnTo>
                  <a:lnTo>
                    <a:pt x="508" y="123"/>
                  </a:lnTo>
                  <a:lnTo>
                    <a:pt x="497" y="114"/>
                  </a:lnTo>
                  <a:lnTo>
                    <a:pt x="484" y="106"/>
                  </a:lnTo>
                  <a:lnTo>
                    <a:pt x="469" y="99"/>
                  </a:lnTo>
                  <a:lnTo>
                    <a:pt x="453" y="95"/>
                  </a:lnTo>
                  <a:lnTo>
                    <a:pt x="436" y="92"/>
                  </a:lnTo>
                  <a:lnTo>
                    <a:pt x="418" y="90"/>
                  </a:lnTo>
                  <a:lnTo>
                    <a:pt x="398" y="88"/>
                  </a:lnTo>
                  <a:lnTo>
                    <a:pt x="379" y="90"/>
                  </a:lnTo>
                  <a:lnTo>
                    <a:pt x="361" y="92"/>
                  </a:lnTo>
                  <a:lnTo>
                    <a:pt x="346" y="94"/>
                  </a:lnTo>
                  <a:lnTo>
                    <a:pt x="331" y="99"/>
                  </a:lnTo>
                  <a:lnTo>
                    <a:pt x="319" y="103"/>
                  </a:lnTo>
                  <a:lnTo>
                    <a:pt x="307" y="110"/>
                  </a:lnTo>
                  <a:lnTo>
                    <a:pt x="298" y="116"/>
                  </a:lnTo>
                  <a:lnTo>
                    <a:pt x="289" y="123"/>
                  </a:lnTo>
                  <a:lnTo>
                    <a:pt x="274" y="140"/>
                  </a:lnTo>
                  <a:lnTo>
                    <a:pt x="261" y="160"/>
                  </a:lnTo>
                  <a:lnTo>
                    <a:pt x="252" y="180"/>
                  </a:lnTo>
                  <a:lnTo>
                    <a:pt x="243" y="200"/>
                  </a:lnTo>
                  <a:lnTo>
                    <a:pt x="226" y="235"/>
                  </a:lnTo>
                  <a:lnTo>
                    <a:pt x="217" y="252"/>
                  </a:lnTo>
                  <a:lnTo>
                    <a:pt x="206" y="265"/>
                  </a:lnTo>
                  <a:lnTo>
                    <a:pt x="191" y="278"/>
                  </a:lnTo>
                  <a:lnTo>
                    <a:pt x="184" y="283"/>
                  </a:lnTo>
                  <a:lnTo>
                    <a:pt x="175" y="287"/>
                  </a:lnTo>
                  <a:lnTo>
                    <a:pt x="164" y="291"/>
                  </a:lnTo>
                  <a:lnTo>
                    <a:pt x="153" y="294"/>
                  </a:lnTo>
                  <a:lnTo>
                    <a:pt x="142" y="296"/>
                  </a:lnTo>
                  <a:lnTo>
                    <a:pt x="129" y="296"/>
                  </a:lnTo>
                  <a:lnTo>
                    <a:pt x="107" y="294"/>
                  </a:lnTo>
                  <a:lnTo>
                    <a:pt x="88" y="291"/>
                  </a:lnTo>
                  <a:lnTo>
                    <a:pt x="72" y="283"/>
                  </a:lnTo>
                  <a:lnTo>
                    <a:pt x="59" y="272"/>
                  </a:lnTo>
                  <a:lnTo>
                    <a:pt x="48" y="261"/>
                  </a:lnTo>
                  <a:lnTo>
                    <a:pt x="41" y="245"/>
                  </a:lnTo>
                  <a:lnTo>
                    <a:pt x="35" y="228"/>
                  </a:lnTo>
                  <a:lnTo>
                    <a:pt x="33" y="208"/>
                  </a:lnTo>
                  <a:lnTo>
                    <a:pt x="33" y="195"/>
                  </a:lnTo>
                  <a:lnTo>
                    <a:pt x="35" y="182"/>
                  </a:lnTo>
                  <a:lnTo>
                    <a:pt x="39" y="169"/>
                  </a:lnTo>
                  <a:lnTo>
                    <a:pt x="42" y="158"/>
                  </a:lnTo>
                  <a:lnTo>
                    <a:pt x="48" y="147"/>
                  </a:lnTo>
                  <a:lnTo>
                    <a:pt x="53" y="136"/>
                  </a:lnTo>
                  <a:lnTo>
                    <a:pt x="68" y="114"/>
                  </a:lnTo>
                  <a:lnTo>
                    <a:pt x="87" y="95"/>
                  </a:lnTo>
                  <a:lnTo>
                    <a:pt x="109" y="79"/>
                  </a:lnTo>
                  <a:lnTo>
                    <a:pt x="134" y="62"/>
                  </a:lnTo>
                  <a:lnTo>
                    <a:pt x="162" y="49"/>
                  </a:lnTo>
                  <a:lnTo>
                    <a:pt x="191" y="36"/>
                  </a:lnTo>
                  <a:lnTo>
                    <a:pt x="225" y="27"/>
                  </a:lnTo>
                  <a:lnTo>
                    <a:pt x="258" y="18"/>
                  </a:lnTo>
                  <a:lnTo>
                    <a:pt x="293" y="11"/>
                  </a:lnTo>
                  <a:lnTo>
                    <a:pt x="330" y="5"/>
                  </a:lnTo>
                  <a:lnTo>
                    <a:pt x="366" y="2"/>
                  </a:lnTo>
                  <a:lnTo>
                    <a:pt x="405" y="0"/>
                  </a:lnTo>
                  <a:lnTo>
                    <a:pt x="444" y="0"/>
                  </a:lnTo>
                  <a:lnTo>
                    <a:pt x="481" y="0"/>
                  </a:lnTo>
                  <a:lnTo>
                    <a:pt x="515" y="2"/>
                  </a:lnTo>
                  <a:lnTo>
                    <a:pt x="549" y="5"/>
                  </a:lnTo>
                  <a:lnTo>
                    <a:pt x="578" y="11"/>
                  </a:lnTo>
                  <a:lnTo>
                    <a:pt x="606" y="16"/>
                  </a:lnTo>
                  <a:lnTo>
                    <a:pt x="631" y="25"/>
                  </a:lnTo>
                  <a:lnTo>
                    <a:pt x="654" y="35"/>
                  </a:lnTo>
                  <a:lnTo>
                    <a:pt x="674" y="46"/>
                  </a:lnTo>
                  <a:lnTo>
                    <a:pt x="692" y="59"/>
                  </a:lnTo>
                  <a:lnTo>
                    <a:pt x="707" y="71"/>
                  </a:lnTo>
                  <a:lnTo>
                    <a:pt x="720" y="86"/>
                  </a:lnTo>
                  <a:lnTo>
                    <a:pt x="731" y="105"/>
                  </a:lnTo>
                  <a:lnTo>
                    <a:pt x="738" y="123"/>
                  </a:lnTo>
                  <a:lnTo>
                    <a:pt x="746" y="141"/>
                  </a:lnTo>
                  <a:lnTo>
                    <a:pt x="749" y="164"/>
                  </a:lnTo>
                  <a:lnTo>
                    <a:pt x="749" y="188"/>
                  </a:lnTo>
                  <a:lnTo>
                    <a:pt x="749" y="694"/>
                  </a:lnTo>
                  <a:lnTo>
                    <a:pt x="749" y="779"/>
                  </a:lnTo>
                  <a:lnTo>
                    <a:pt x="753" y="821"/>
                  </a:lnTo>
                  <a:lnTo>
                    <a:pt x="757" y="862"/>
                  </a:lnTo>
                  <a:lnTo>
                    <a:pt x="764" y="902"/>
                  </a:lnTo>
                  <a:lnTo>
                    <a:pt x="768" y="920"/>
                  </a:lnTo>
                  <a:lnTo>
                    <a:pt x="775" y="939"/>
                  </a:lnTo>
                  <a:lnTo>
                    <a:pt x="781" y="955"/>
                  </a:lnTo>
                  <a:lnTo>
                    <a:pt x="790" y="972"/>
                  </a:lnTo>
                  <a:lnTo>
                    <a:pt x="799" y="989"/>
                  </a:lnTo>
                  <a:lnTo>
                    <a:pt x="810" y="1003"/>
                  </a:lnTo>
                  <a:lnTo>
                    <a:pt x="823" y="1022"/>
                  </a:lnTo>
                  <a:lnTo>
                    <a:pt x="589" y="1036"/>
                  </a:lnTo>
                  <a:lnTo>
                    <a:pt x="587" y="1027"/>
                  </a:lnTo>
                  <a:lnTo>
                    <a:pt x="578" y="983"/>
                  </a:lnTo>
                  <a:lnTo>
                    <a:pt x="571" y="946"/>
                  </a:lnTo>
                  <a:lnTo>
                    <a:pt x="567" y="920"/>
                  </a:lnTo>
                  <a:lnTo>
                    <a:pt x="563" y="909"/>
                  </a:lnTo>
                  <a:lnTo>
                    <a:pt x="562" y="902"/>
                  </a:lnTo>
                  <a:lnTo>
                    <a:pt x="560" y="904"/>
                  </a:lnTo>
                  <a:lnTo>
                    <a:pt x="538" y="935"/>
                  </a:lnTo>
                  <a:lnTo>
                    <a:pt x="515" y="963"/>
                  </a:lnTo>
                  <a:lnTo>
                    <a:pt x="492" y="990"/>
                  </a:lnTo>
                  <a:lnTo>
                    <a:pt x="477" y="1001"/>
                  </a:lnTo>
                  <a:lnTo>
                    <a:pt x="462" y="1013"/>
                  </a:lnTo>
                  <a:lnTo>
                    <a:pt x="447" y="1022"/>
                  </a:lnTo>
                  <a:lnTo>
                    <a:pt x="431" y="1031"/>
                  </a:lnTo>
                  <a:lnTo>
                    <a:pt x="412" y="1040"/>
                  </a:lnTo>
                  <a:lnTo>
                    <a:pt x="390" y="1046"/>
                  </a:lnTo>
                  <a:lnTo>
                    <a:pt x="368" y="1051"/>
                  </a:lnTo>
                  <a:lnTo>
                    <a:pt x="344" y="1055"/>
                  </a:lnTo>
                  <a:lnTo>
                    <a:pt x="319" y="1057"/>
                  </a:lnTo>
                  <a:lnTo>
                    <a:pt x="289" y="1059"/>
                  </a:lnTo>
                  <a:close/>
                  <a:moveTo>
                    <a:pt x="560" y="486"/>
                  </a:moveTo>
                  <a:lnTo>
                    <a:pt x="457" y="536"/>
                  </a:lnTo>
                  <a:lnTo>
                    <a:pt x="400" y="563"/>
                  </a:lnTo>
                  <a:lnTo>
                    <a:pt x="350" y="589"/>
                  </a:lnTo>
                  <a:lnTo>
                    <a:pt x="307" y="615"/>
                  </a:lnTo>
                  <a:lnTo>
                    <a:pt x="289" y="626"/>
                  </a:lnTo>
                  <a:lnTo>
                    <a:pt x="272" y="639"/>
                  </a:lnTo>
                  <a:lnTo>
                    <a:pt x="260" y="652"/>
                  </a:lnTo>
                  <a:lnTo>
                    <a:pt x="247" y="666"/>
                  </a:lnTo>
                  <a:lnTo>
                    <a:pt x="236" y="681"/>
                  </a:lnTo>
                  <a:lnTo>
                    <a:pt x="226" y="696"/>
                  </a:lnTo>
                  <a:lnTo>
                    <a:pt x="221" y="712"/>
                  </a:lnTo>
                  <a:lnTo>
                    <a:pt x="215" y="731"/>
                  </a:lnTo>
                  <a:lnTo>
                    <a:pt x="214" y="749"/>
                  </a:lnTo>
                  <a:lnTo>
                    <a:pt x="212" y="771"/>
                  </a:lnTo>
                  <a:lnTo>
                    <a:pt x="214" y="788"/>
                  </a:lnTo>
                  <a:lnTo>
                    <a:pt x="215" y="803"/>
                  </a:lnTo>
                  <a:lnTo>
                    <a:pt x="217" y="817"/>
                  </a:lnTo>
                  <a:lnTo>
                    <a:pt x="223" y="830"/>
                  </a:lnTo>
                  <a:lnTo>
                    <a:pt x="228" y="843"/>
                  </a:lnTo>
                  <a:lnTo>
                    <a:pt x="236" y="856"/>
                  </a:lnTo>
                  <a:lnTo>
                    <a:pt x="245" y="865"/>
                  </a:lnTo>
                  <a:lnTo>
                    <a:pt x="254" y="876"/>
                  </a:lnTo>
                  <a:lnTo>
                    <a:pt x="265" y="884"/>
                  </a:lnTo>
                  <a:lnTo>
                    <a:pt x="276" y="891"/>
                  </a:lnTo>
                  <a:lnTo>
                    <a:pt x="289" y="898"/>
                  </a:lnTo>
                  <a:lnTo>
                    <a:pt x="304" y="902"/>
                  </a:lnTo>
                  <a:lnTo>
                    <a:pt x="319" y="908"/>
                  </a:lnTo>
                  <a:lnTo>
                    <a:pt x="335" y="909"/>
                  </a:lnTo>
                  <a:lnTo>
                    <a:pt x="353" y="911"/>
                  </a:lnTo>
                  <a:lnTo>
                    <a:pt x="372" y="913"/>
                  </a:lnTo>
                  <a:lnTo>
                    <a:pt x="396" y="911"/>
                  </a:lnTo>
                  <a:lnTo>
                    <a:pt x="416" y="908"/>
                  </a:lnTo>
                  <a:lnTo>
                    <a:pt x="436" y="900"/>
                  </a:lnTo>
                  <a:lnTo>
                    <a:pt x="457" y="893"/>
                  </a:lnTo>
                  <a:lnTo>
                    <a:pt x="473" y="882"/>
                  </a:lnTo>
                  <a:lnTo>
                    <a:pt x="488" y="871"/>
                  </a:lnTo>
                  <a:lnTo>
                    <a:pt x="503" y="856"/>
                  </a:lnTo>
                  <a:lnTo>
                    <a:pt x="514" y="841"/>
                  </a:lnTo>
                  <a:lnTo>
                    <a:pt x="525" y="825"/>
                  </a:lnTo>
                  <a:lnTo>
                    <a:pt x="534" y="806"/>
                  </a:lnTo>
                  <a:lnTo>
                    <a:pt x="543" y="788"/>
                  </a:lnTo>
                  <a:lnTo>
                    <a:pt x="549" y="768"/>
                  </a:lnTo>
                  <a:lnTo>
                    <a:pt x="554" y="747"/>
                  </a:lnTo>
                  <a:lnTo>
                    <a:pt x="558" y="727"/>
                  </a:lnTo>
                  <a:lnTo>
                    <a:pt x="560" y="705"/>
                  </a:lnTo>
                  <a:lnTo>
                    <a:pt x="560" y="685"/>
                  </a:lnTo>
                  <a:lnTo>
                    <a:pt x="560" y="486"/>
                  </a:lnTo>
                  <a:close/>
                </a:path>
              </a:pathLst>
            </a:custGeom>
            <a:solidFill>
              <a:srgbClr val="00457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" name="Freeform 25"/>
            <p:cNvSpPr>
              <a:spLocks/>
            </p:cNvSpPr>
            <p:nvPr/>
          </p:nvSpPr>
          <p:spPr bwMode="blackGray">
            <a:xfrm>
              <a:off x="8656896" y="408750"/>
              <a:ext cx="107254" cy="137369"/>
            </a:xfrm>
            <a:custGeom>
              <a:avLst/>
              <a:gdLst>
                <a:gd name="T0" fmla="*/ 2147483647 w 823"/>
                <a:gd name="T1" fmla="*/ 2147483647 h 1059"/>
                <a:gd name="T2" fmla="*/ 2147483647 w 823"/>
                <a:gd name="T3" fmla="*/ 2147483647 h 1059"/>
                <a:gd name="T4" fmla="*/ 2147483647 w 823"/>
                <a:gd name="T5" fmla="*/ 2147483647 h 1059"/>
                <a:gd name="T6" fmla="*/ 2147483647 w 823"/>
                <a:gd name="T7" fmla="*/ 2147483647 h 1059"/>
                <a:gd name="T8" fmla="*/ 2147483647 w 823"/>
                <a:gd name="T9" fmla="*/ 2147483647 h 1059"/>
                <a:gd name="T10" fmla="*/ 0 w 823"/>
                <a:gd name="T11" fmla="*/ 2147483647 h 1059"/>
                <a:gd name="T12" fmla="*/ 2147483647 w 823"/>
                <a:gd name="T13" fmla="*/ 2147483647 h 1059"/>
                <a:gd name="T14" fmla="*/ 2147483647 w 823"/>
                <a:gd name="T15" fmla="*/ 2147483647 h 1059"/>
                <a:gd name="T16" fmla="*/ 2147483647 w 823"/>
                <a:gd name="T17" fmla="*/ 2147483647 h 1059"/>
                <a:gd name="T18" fmla="*/ 2147483647 w 823"/>
                <a:gd name="T19" fmla="*/ 2147483647 h 1059"/>
                <a:gd name="T20" fmla="*/ 2147483647 w 823"/>
                <a:gd name="T21" fmla="*/ 2147483647 h 1059"/>
                <a:gd name="T22" fmla="*/ 2147483647 w 823"/>
                <a:gd name="T23" fmla="*/ 2147483647 h 1059"/>
                <a:gd name="T24" fmla="*/ 2147483647 w 823"/>
                <a:gd name="T25" fmla="*/ 2147483647 h 1059"/>
                <a:gd name="T26" fmla="*/ 2147483647 w 823"/>
                <a:gd name="T27" fmla="*/ 2147483647 h 1059"/>
                <a:gd name="T28" fmla="*/ 2147483647 w 823"/>
                <a:gd name="T29" fmla="*/ 2147483647 h 1059"/>
                <a:gd name="T30" fmla="*/ 2147483647 w 823"/>
                <a:gd name="T31" fmla="*/ 2147483647 h 1059"/>
                <a:gd name="T32" fmla="*/ 2147483647 w 823"/>
                <a:gd name="T33" fmla="*/ 2147483647 h 1059"/>
                <a:gd name="T34" fmla="*/ 2147483647 w 823"/>
                <a:gd name="T35" fmla="*/ 2147483647 h 1059"/>
                <a:gd name="T36" fmla="*/ 2147483647 w 823"/>
                <a:gd name="T37" fmla="*/ 2147483647 h 1059"/>
                <a:gd name="T38" fmla="*/ 2147483647 w 823"/>
                <a:gd name="T39" fmla="*/ 2147483647 h 1059"/>
                <a:gd name="T40" fmla="*/ 2147483647 w 823"/>
                <a:gd name="T41" fmla="*/ 2147483647 h 1059"/>
                <a:gd name="T42" fmla="*/ 2147483647 w 823"/>
                <a:gd name="T43" fmla="*/ 2147483647 h 1059"/>
                <a:gd name="T44" fmla="*/ 2147483647 w 823"/>
                <a:gd name="T45" fmla="*/ 2147483647 h 1059"/>
                <a:gd name="T46" fmla="*/ 2147483647 w 823"/>
                <a:gd name="T47" fmla="*/ 2147483647 h 1059"/>
                <a:gd name="T48" fmla="*/ 2147483647 w 823"/>
                <a:gd name="T49" fmla="*/ 2147483647 h 1059"/>
                <a:gd name="T50" fmla="*/ 2147483647 w 823"/>
                <a:gd name="T51" fmla="*/ 2147483647 h 1059"/>
                <a:gd name="T52" fmla="*/ 2147483647 w 823"/>
                <a:gd name="T53" fmla="*/ 2147483647 h 1059"/>
                <a:gd name="T54" fmla="*/ 2147483647 w 823"/>
                <a:gd name="T55" fmla="*/ 2147483647 h 1059"/>
                <a:gd name="T56" fmla="*/ 2147483647 w 823"/>
                <a:gd name="T57" fmla="*/ 2147483647 h 1059"/>
                <a:gd name="T58" fmla="*/ 2147483647 w 823"/>
                <a:gd name="T59" fmla="*/ 2147483647 h 1059"/>
                <a:gd name="T60" fmla="*/ 2147483647 w 823"/>
                <a:gd name="T61" fmla="*/ 2147483647 h 1059"/>
                <a:gd name="T62" fmla="*/ 2147483647 w 823"/>
                <a:gd name="T63" fmla="*/ 2147483647 h 1059"/>
                <a:gd name="T64" fmla="*/ 2147483647 w 823"/>
                <a:gd name="T65" fmla="*/ 2147483647 h 1059"/>
                <a:gd name="T66" fmla="*/ 2147483647 w 823"/>
                <a:gd name="T67" fmla="*/ 2147483647 h 1059"/>
                <a:gd name="T68" fmla="*/ 2147483647 w 823"/>
                <a:gd name="T69" fmla="*/ 2147483647 h 1059"/>
                <a:gd name="T70" fmla="*/ 2147483647 w 823"/>
                <a:gd name="T71" fmla="*/ 2147483647 h 1059"/>
                <a:gd name="T72" fmla="*/ 2147483647 w 823"/>
                <a:gd name="T73" fmla="*/ 2147483647 h 1059"/>
                <a:gd name="T74" fmla="*/ 2147483647 w 823"/>
                <a:gd name="T75" fmla="*/ 2147483647 h 1059"/>
                <a:gd name="T76" fmla="*/ 2147483647 w 823"/>
                <a:gd name="T77" fmla="*/ 2147483647 h 1059"/>
                <a:gd name="T78" fmla="*/ 2147483647 w 823"/>
                <a:gd name="T79" fmla="*/ 0 h 1059"/>
                <a:gd name="T80" fmla="*/ 2147483647 w 823"/>
                <a:gd name="T81" fmla="*/ 2147483647 h 1059"/>
                <a:gd name="T82" fmla="*/ 2147483647 w 823"/>
                <a:gd name="T83" fmla="*/ 2147483647 h 1059"/>
                <a:gd name="T84" fmla="*/ 2147483647 w 823"/>
                <a:gd name="T85" fmla="*/ 2147483647 h 1059"/>
                <a:gd name="T86" fmla="*/ 2147483647 w 823"/>
                <a:gd name="T87" fmla="*/ 2147483647 h 1059"/>
                <a:gd name="T88" fmla="*/ 2147483647 w 823"/>
                <a:gd name="T89" fmla="*/ 2147483647 h 1059"/>
                <a:gd name="T90" fmla="*/ 2147483647 w 823"/>
                <a:gd name="T91" fmla="*/ 2147483647 h 1059"/>
                <a:gd name="T92" fmla="*/ 2147483647 w 823"/>
                <a:gd name="T93" fmla="*/ 2147483647 h 1059"/>
                <a:gd name="T94" fmla="*/ 2147483647 w 823"/>
                <a:gd name="T95" fmla="*/ 2147483647 h 1059"/>
                <a:gd name="T96" fmla="*/ 2147483647 w 823"/>
                <a:gd name="T97" fmla="*/ 2147483647 h 1059"/>
                <a:gd name="T98" fmla="*/ 2147483647 w 823"/>
                <a:gd name="T99" fmla="*/ 2147483647 h 1059"/>
                <a:gd name="T100" fmla="*/ 2147483647 w 823"/>
                <a:gd name="T101" fmla="*/ 2147483647 h 1059"/>
                <a:gd name="T102" fmla="*/ 2147483647 w 823"/>
                <a:gd name="T103" fmla="*/ 2147483647 h 1059"/>
                <a:gd name="T104" fmla="*/ 2147483647 w 823"/>
                <a:gd name="T105" fmla="*/ 2147483647 h 1059"/>
                <a:gd name="T106" fmla="*/ 2147483647 w 823"/>
                <a:gd name="T107" fmla="*/ 2147483647 h 1059"/>
                <a:gd name="T108" fmla="*/ 2147483647 w 823"/>
                <a:gd name="T109" fmla="*/ 2147483647 h 1059"/>
                <a:gd name="T110" fmla="*/ 2147483647 w 823"/>
                <a:gd name="T111" fmla="*/ 2147483647 h 1059"/>
                <a:gd name="T112" fmla="*/ 2147483647 w 823"/>
                <a:gd name="T113" fmla="*/ 2147483647 h 1059"/>
                <a:gd name="T114" fmla="*/ 2147483647 w 823"/>
                <a:gd name="T115" fmla="*/ 2147483647 h 1059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823" h="1059">
                  <a:moveTo>
                    <a:pt x="289" y="1059"/>
                  </a:moveTo>
                  <a:lnTo>
                    <a:pt x="289" y="1059"/>
                  </a:lnTo>
                  <a:lnTo>
                    <a:pt x="256" y="1057"/>
                  </a:lnTo>
                  <a:lnTo>
                    <a:pt x="226" y="1053"/>
                  </a:lnTo>
                  <a:lnTo>
                    <a:pt x="197" y="1048"/>
                  </a:lnTo>
                  <a:lnTo>
                    <a:pt x="169" y="1040"/>
                  </a:lnTo>
                  <a:lnTo>
                    <a:pt x="144" y="1031"/>
                  </a:lnTo>
                  <a:lnTo>
                    <a:pt x="120" y="1018"/>
                  </a:lnTo>
                  <a:lnTo>
                    <a:pt x="98" y="1005"/>
                  </a:lnTo>
                  <a:lnTo>
                    <a:pt x="79" y="990"/>
                  </a:lnTo>
                  <a:lnTo>
                    <a:pt x="61" y="972"/>
                  </a:lnTo>
                  <a:lnTo>
                    <a:pt x="44" y="954"/>
                  </a:lnTo>
                  <a:lnTo>
                    <a:pt x="31" y="932"/>
                  </a:lnTo>
                  <a:lnTo>
                    <a:pt x="20" y="909"/>
                  </a:lnTo>
                  <a:lnTo>
                    <a:pt x="11" y="885"/>
                  </a:lnTo>
                  <a:lnTo>
                    <a:pt x="6" y="860"/>
                  </a:lnTo>
                  <a:lnTo>
                    <a:pt x="2" y="834"/>
                  </a:lnTo>
                  <a:lnTo>
                    <a:pt x="0" y="806"/>
                  </a:lnTo>
                  <a:lnTo>
                    <a:pt x="0" y="790"/>
                  </a:lnTo>
                  <a:lnTo>
                    <a:pt x="2" y="775"/>
                  </a:lnTo>
                  <a:lnTo>
                    <a:pt x="7" y="746"/>
                  </a:lnTo>
                  <a:lnTo>
                    <a:pt x="18" y="718"/>
                  </a:lnTo>
                  <a:lnTo>
                    <a:pt x="31" y="694"/>
                  </a:lnTo>
                  <a:lnTo>
                    <a:pt x="48" y="670"/>
                  </a:lnTo>
                  <a:lnTo>
                    <a:pt x="68" y="648"/>
                  </a:lnTo>
                  <a:lnTo>
                    <a:pt x="90" y="628"/>
                  </a:lnTo>
                  <a:lnTo>
                    <a:pt x="114" y="607"/>
                  </a:lnTo>
                  <a:lnTo>
                    <a:pt x="140" y="589"/>
                  </a:lnTo>
                  <a:lnTo>
                    <a:pt x="166" y="572"/>
                  </a:lnTo>
                  <a:lnTo>
                    <a:pt x="195" y="558"/>
                  </a:lnTo>
                  <a:lnTo>
                    <a:pt x="225" y="541"/>
                  </a:lnTo>
                  <a:lnTo>
                    <a:pt x="284" y="513"/>
                  </a:lnTo>
                  <a:lnTo>
                    <a:pt x="341" y="488"/>
                  </a:lnTo>
                  <a:lnTo>
                    <a:pt x="409" y="458"/>
                  </a:lnTo>
                  <a:lnTo>
                    <a:pt x="433" y="447"/>
                  </a:lnTo>
                  <a:lnTo>
                    <a:pt x="468" y="432"/>
                  </a:lnTo>
                  <a:lnTo>
                    <a:pt x="497" y="418"/>
                  </a:lnTo>
                  <a:lnTo>
                    <a:pt x="519" y="403"/>
                  </a:lnTo>
                  <a:lnTo>
                    <a:pt x="528" y="394"/>
                  </a:lnTo>
                  <a:lnTo>
                    <a:pt x="536" y="386"/>
                  </a:lnTo>
                  <a:lnTo>
                    <a:pt x="541" y="377"/>
                  </a:lnTo>
                  <a:lnTo>
                    <a:pt x="547" y="366"/>
                  </a:lnTo>
                  <a:lnTo>
                    <a:pt x="552" y="353"/>
                  </a:lnTo>
                  <a:lnTo>
                    <a:pt x="554" y="340"/>
                  </a:lnTo>
                  <a:lnTo>
                    <a:pt x="558" y="307"/>
                  </a:lnTo>
                  <a:lnTo>
                    <a:pt x="560" y="267"/>
                  </a:lnTo>
                  <a:lnTo>
                    <a:pt x="560" y="245"/>
                  </a:lnTo>
                  <a:lnTo>
                    <a:pt x="558" y="224"/>
                  </a:lnTo>
                  <a:lnTo>
                    <a:pt x="554" y="206"/>
                  </a:lnTo>
                  <a:lnTo>
                    <a:pt x="550" y="188"/>
                  </a:lnTo>
                  <a:lnTo>
                    <a:pt x="545" y="173"/>
                  </a:lnTo>
                  <a:lnTo>
                    <a:pt x="538" y="158"/>
                  </a:lnTo>
                  <a:lnTo>
                    <a:pt x="528" y="145"/>
                  </a:lnTo>
                  <a:lnTo>
                    <a:pt x="519" y="132"/>
                  </a:lnTo>
                  <a:lnTo>
                    <a:pt x="508" y="123"/>
                  </a:lnTo>
                  <a:lnTo>
                    <a:pt x="497" y="114"/>
                  </a:lnTo>
                  <a:lnTo>
                    <a:pt x="484" y="106"/>
                  </a:lnTo>
                  <a:lnTo>
                    <a:pt x="469" y="99"/>
                  </a:lnTo>
                  <a:lnTo>
                    <a:pt x="453" y="95"/>
                  </a:lnTo>
                  <a:lnTo>
                    <a:pt x="436" y="92"/>
                  </a:lnTo>
                  <a:lnTo>
                    <a:pt x="418" y="90"/>
                  </a:lnTo>
                  <a:lnTo>
                    <a:pt x="398" y="88"/>
                  </a:lnTo>
                  <a:lnTo>
                    <a:pt x="379" y="90"/>
                  </a:lnTo>
                  <a:lnTo>
                    <a:pt x="361" y="92"/>
                  </a:lnTo>
                  <a:lnTo>
                    <a:pt x="346" y="94"/>
                  </a:lnTo>
                  <a:lnTo>
                    <a:pt x="331" y="99"/>
                  </a:lnTo>
                  <a:lnTo>
                    <a:pt x="319" y="103"/>
                  </a:lnTo>
                  <a:lnTo>
                    <a:pt x="307" y="110"/>
                  </a:lnTo>
                  <a:lnTo>
                    <a:pt x="298" y="116"/>
                  </a:lnTo>
                  <a:lnTo>
                    <a:pt x="289" y="123"/>
                  </a:lnTo>
                  <a:lnTo>
                    <a:pt x="274" y="140"/>
                  </a:lnTo>
                  <a:lnTo>
                    <a:pt x="261" y="160"/>
                  </a:lnTo>
                  <a:lnTo>
                    <a:pt x="252" y="180"/>
                  </a:lnTo>
                  <a:lnTo>
                    <a:pt x="243" y="200"/>
                  </a:lnTo>
                  <a:lnTo>
                    <a:pt x="226" y="235"/>
                  </a:lnTo>
                  <a:lnTo>
                    <a:pt x="217" y="252"/>
                  </a:lnTo>
                  <a:lnTo>
                    <a:pt x="206" y="265"/>
                  </a:lnTo>
                  <a:lnTo>
                    <a:pt x="191" y="278"/>
                  </a:lnTo>
                  <a:lnTo>
                    <a:pt x="184" y="283"/>
                  </a:lnTo>
                  <a:lnTo>
                    <a:pt x="175" y="287"/>
                  </a:lnTo>
                  <a:lnTo>
                    <a:pt x="164" y="291"/>
                  </a:lnTo>
                  <a:lnTo>
                    <a:pt x="153" y="294"/>
                  </a:lnTo>
                  <a:lnTo>
                    <a:pt x="142" y="296"/>
                  </a:lnTo>
                  <a:lnTo>
                    <a:pt x="129" y="296"/>
                  </a:lnTo>
                  <a:lnTo>
                    <a:pt x="107" y="294"/>
                  </a:lnTo>
                  <a:lnTo>
                    <a:pt x="88" y="291"/>
                  </a:lnTo>
                  <a:lnTo>
                    <a:pt x="72" y="283"/>
                  </a:lnTo>
                  <a:lnTo>
                    <a:pt x="59" y="272"/>
                  </a:lnTo>
                  <a:lnTo>
                    <a:pt x="48" y="261"/>
                  </a:lnTo>
                  <a:lnTo>
                    <a:pt x="41" y="245"/>
                  </a:lnTo>
                  <a:lnTo>
                    <a:pt x="35" y="228"/>
                  </a:lnTo>
                  <a:lnTo>
                    <a:pt x="33" y="208"/>
                  </a:lnTo>
                  <a:lnTo>
                    <a:pt x="33" y="195"/>
                  </a:lnTo>
                  <a:lnTo>
                    <a:pt x="35" y="182"/>
                  </a:lnTo>
                  <a:lnTo>
                    <a:pt x="39" y="169"/>
                  </a:lnTo>
                  <a:lnTo>
                    <a:pt x="42" y="158"/>
                  </a:lnTo>
                  <a:lnTo>
                    <a:pt x="48" y="147"/>
                  </a:lnTo>
                  <a:lnTo>
                    <a:pt x="53" y="136"/>
                  </a:lnTo>
                  <a:lnTo>
                    <a:pt x="68" y="114"/>
                  </a:lnTo>
                  <a:lnTo>
                    <a:pt x="87" y="95"/>
                  </a:lnTo>
                  <a:lnTo>
                    <a:pt x="109" y="79"/>
                  </a:lnTo>
                  <a:lnTo>
                    <a:pt x="134" y="62"/>
                  </a:lnTo>
                  <a:lnTo>
                    <a:pt x="162" y="49"/>
                  </a:lnTo>
                  <a:lnTo>
                    <a:pt x="191" y="36"/>
                  </a:lnTo>
                  <a:lnTo>
                    <a:pt x="225" y="27"/>
                  </a:lnTo>
                  <a:lnTo>
                    <a:pt x="258" y="18"/>
                  </a:lnTo>
                  <a:lnTo>
                    <a:pt x="293" y="11"/>
                  </a:lnTo>
                  <a:lnTo>
                    <a:pt x="330" y="5"/>
                  </a:lnTo>
                  <a:lnTo>
                    <a:pt x="366" y="2"/>
                  </a:lnTo>
                  <a:lnTo>
                    <a:pt x="405" y="0"/>
                  </a:lnTo>
                  <a:lnTo>
                    <a:pt x="444" y="0"/>
                  </a:lnTo>
                  <a:lnTo>
                    <a:pt x="481" y="0"/>
                  </a:lnTo>
                  <a:lnTo>
                    <a:pt x="515" y="2"/>
                  </a:lnTo>
                  <a:lnTo>
                    <a:pt x="549" y="5"/>
                  </a:lnTo>
                  <a:lnTo>
                    <a:pt x="578" y="11"/>
                  </a:lnTo>
                  <a:lnTo>
                    <a:pt x="606" y="16"/>
                  </a:lnTo>
                  <a:lnTo>
                    <a:pt x="631" y="25"/>
                  </a:lnTo>
                  <a:lnTo>
                    <a:pt x="654" y="35"/>
                  </a:lnTo>
                  <a:lnTo>
                    <a:pt x="674" y="46"/>
                  </a:lnTo>
                  <a:lnTo>
                    <a:pt x="692" y="59"/>
                  </a:lnTo>
                  <a:lnTo>
                    <a:pt x="707" y="71"/>
                  </a:lnTo>
                  <a:lnTo>
                    <a:pt x="720" y="86"/>
                  </a:lnTo>
                  <a:lnTo>
                    <a:pt x="731" y="105"/>
                  </a:lnTo>
                  <a:lnTo>
                    <a:pt x="738" y="123"/>
                  </a:lnTo>
                  <a:lnTo>
                    <a:pt x="746" y="141"/>
                  </a:lnTo>
                  <a:lnTo>
                    <a:pt x="749" y="164"/>
                  </a:lnTo>
                  <a:lnTo>
                    <a:pt x="749" y="188"/>
                  </a:lnTo>
                  <a:lnTo>
                    <a:pt x="749" y="694"/>
                  </a:lnTo>
                  <a:lnTo>
                    <a:pt x="749" y="779"/>
                  </a:lnTo>
                  <a:lnTo>
                    <a:pt x="753" y="821"/>
                  </a:lnTo>
                  <a:lnTo>
                    <a:pt x="757" y="862"/>
                  </a:lnTo>
                  <a:lnTo>
                    <a:pt x="764" y="902"/>
                  </a:lnTo>
                  <a:lnTo>
                    <a:pt x="768" y="920"/>
                  </a:lnTo>
                  <a:lnTo>
                    <a:pt x="775" y="939"/>
                  </a:lnTo>
                  <a:lnTo>
                    <a:pt x="781" y="955"/>
                  </a:lnTo>
                  <a:lnTo>
                    <a:pt x="790" y="972"/>
                  </a:lnTo>
                  <a:lnTo>
                    <a:pt x="799" y="989"/>
                  </a:lnTo>
                  <a:lnTo>
                    <a:pt x="810" y="1003"/>
                  </a:lnTo>
                  <a:lnTo>
                    <a:pt x="823" y="1022"/>
                  </a:lnTo>
                  <a:lnTo>
                    <a:pt x="589" y="1036"/>
                  </a:lnTo>
                  <a:lnTo>
                    <a:pt x="587" y="1027"/>
                  </a:lnTo>
                  <a:lnTo>
                    <a:pt x="578" y="983"/>
                  </a:lnTo>
                  <a:lnTo>
                    <a:pt x="571" y="946"/>
                  </a:lnTo>
                  <a:lnTo>
                    <a:pt x="567" y="920"/>
                  </a:lnTo>
                  <a:lnTo>
                    <a:pt x="563" y="909"/>
                  </a:lnTo>
                  <a:lnTo>
                    <a:pt x="562" y="902"/>
                  </a:lnTo>
                  <a:lnTo>
                    <a:pt x="560" y="904"/>
                  </a:lnTo>
                  <a:lnTo>
                    <a:pt x="538" y="935"/>
                  </a:lnTo>
                  <a:lnTo>
                    <a:pt x="515" y="963"/>
                  </a:lnTo>
                  <a:lnTo>
                    <a:pt x="492" y="990"/>
                  </a:lnTo>
                  <a:lnTo>
                    <a:pt x="477" y="1001"/>
                  </a:lnTo>
                  <a:lnTo>
                    <a:pt x="462" y="1013"/>
                  </a:lnTo>
                  <a:lnTo>
                    <a:pt x="447" y="1022"/>
                  </a:lnTo>
                  <a:lnTo>
                    <a:pt x="431" y="1031"/>
                  </a:lnTo>
                  <a:lnTo>
                    <a:pt x="412" y="1040"/>
                  </a:lnTo>
                  <a:lnTo>
                    <a:pt x="390" y="1046"/>
                  </a:lnTo>
                  <a:lnTo>
                    <a:pt x="368" y="1051"/>
                  </a:lnTo>
                  <a:lnTo>
                    <a:pt x="344" y="1055"/>
                  </a:lnTo>
                  <a:lnTo>
                    <a:pt x="319" y="1057"/>
                  </a:lnTo>
                  <a:lnTo>
                    <a:pt x="289" y="1059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" name="Freeform 26"/>
            <p:cNvSpPr>
              <a:spLocks/>
            </p:cNvSpPr>
            <p:nvPr/>
          </p:nvSpPr>
          <p:spPr bwMode="blackGray">
            <a:xfrm>
              <a:off x="8684353" y="471425"/>
              <a:ext cx="45476" cy="55806"/>
            </a:xfrm>
            <a:custGeom>
              <a:avLst/>
              <a:gdLst>
                <a:gd name="T0" fmla="*/ 2147483647 w 348"/>
                <a:gd name="T1" fmla="*/ 0 h 427"/>
                <a:gd name="T2" fmla="*/ 2147483647 w 348"/>
                <a:gd name="T3" fmla="*/ 2147483647 h 427"/>
                <a:gd name="T4" fmla="*/ 2147483647 w 348"/>
                <a:gd name="T5" fmla="*/ 2147483647 h 427"/>
                <a:gd name="T6" fmla="*/ 2147483647 w 348"/>
                <a:gd name="T7" fmla="*/ 2147483647 h 427"/>
                <a:gd name="T8" fmla="*/ 2147483647 w 348"/>
                <a:gd name="T9" fmla="*/ 2147483647 h 427"/>
                <a:gd name="T10" fmla="*/ 2147483647 w 348"/>
                <a:gd name="T11" fmla="*/ 2147483647 h 427"/>
                <a:gd name="T12" fmla="*/ 2147483647 w 348"/>
                <a:gd name="T13" fmla="*/ 2147483647 h 427"/>
                <a:gd name="T14" fmla="*/ 2147483647 w 348"/>
                <a:gd name="T15" fmla="*/ 2147483647 h 427"/>
                <a:gd name="T16" fmla="*/ 2147483647 w 348"/>
                <a:gd name="T17" fmla="*/ 2147483647 h 427"/>
                <a:gd name="T18" fmla="*/ 2147483647 w 348"/>
                <a:gd name="T19" fmla="*/ 2147483647 h 427"/>
                <a:gd name="T20" fmla="*/ 2147483647 w 348"/>
                <a:gd name="T21" fmla="*/ 2147483647 h 427"/>
                <a:gd name="T22" fmla="*/ 2147483647 w 348"/>
                <a:gd name="T23" fmla="*/ 2147483647 h 427"/>
                <a:gd name="T24" fmla="*/ 2147483647 w 348"/>
                <a:gd name="T25" fmla="*/ 2147483647 h 427"/>
                <a:gd name="T26" fmla="*/ 2147483647 w 348"/>
                <a:gd name="T27" fmla="*/ 2147483647 h 427"/>
                <a:gd name="T28" fmla="*/ 2147483647 w 348"/>
                <a:gd name="T29" fmla="*/ 2147483647 h 427"/>
                <a:gd name="T30" fmla="*/ 0 w 348"/>
                <a:gd name="T31" fmla="*/ 2147483647 h 427"/>
                <a:gd name="T32" fmla="*/ 0 w 348"/>
                <a:gd name="T33" fmla="*/ 2147483647 h 427"/>
                <a:gd name="T34" fmla="*/ 2147483647 w 348"/>
                <a:gd name="T35" fmla="*/ 2147483647 h 427"/>
                <a:gd name="T36" fmla="*/ 2147483647 w 348"/>
                <a:gd name="T37" fmla="*/ 2147483647 h 427"/>
                <a:gd name="T38" fmla="*/ 2147483647 w 348"/>
                <a:gd name="T39" fmla="*/ 2147483647 h 427"/>
                <a:gd name="T40" fmla="*/ 2147483647 w 348"/>
                <a:gd name="T41" fmla="*/ 2147483647 h 427"/>
                <a:gd name="T42" fmla="*/ 2147483647 w 348"/>
                <a:gd name="T43" fmla="*/ 2147483647 h 427"/>
                <a:gd name="T44" fmla="*/ 2147483647 w 348"/>
                <a:gd name="T45" fmla="*/ 2147483647 h 427"/>
                <a:gd name="T46" fmla="*/ 2147483647 w 348"/>
                <a:gd name="T47" fmla="*/ 2147483647 h 427"/>
                <a:gd name="T48" fmla="*/ 2147483647 w 348"/>
                <a:gd name="T49" fmla="*/ 2147483647 h 427"/>
                <a:gd name="T50" fmla="*/ 2147483647 w 348"/>
                <a:gd name="T51" fmla="*/ 2147483647 h 427"/>
                <a:gd name="T52" fmla="*/ 2147483647 w 348"/>
                <a:gd name="T53" fmla="*/ 2147483647 h 427"/>
                <a:gd name="T54" fmla="*/ 2147483647 w 348"/>
                <a:gd name="T55" fmla="*/ 2147483647 h 427"/>
                <a:gd name="T56" fmla="*/ 2147483647 w 348"/>
                <a:gd name="T57" fmla="*/ 2147483647 h 427"/>
                <a:gd name="T58" fmla="*/ 2147483647 w 348"/>
                <a:gd name="T59" fmla="*/ 2147483647 h 427"/>
                <a:gd name="T60" fmla="*/ 2147483647 w 348"/>
                <a:gd name="T61" fmla="*/ 2147483647 h 427"/>
                <a:gd name="T62" fmla="*/ 2147483647 w 348"/>
                <a:gd name="T63" fmla="*/ 2147483647 h 427"/>
                <a:gd name="T64" fmla="*/ 2147483647 w 348"/>
                <a:gd name="T65" fmla="*/ 2147483647 h 427"/>
                <a:gd name="T66" fmla="*/ 2147483647 w 348"/>
                <a:gd name="T67" fmla="*/ 2147483647 h 427"/>
                <a:gd name="T68" fmla="*/ 2147483647 w 348"/>
                <a:gd name="T69" fmla="*/ 2147483647 h 427"/>
                <a:gd name="T70" fmla="*/ 2147483647 w 348"/>
                <a:gd name="T71" fmla="*/ 2147483647 h 427"/>
                <a:gd name="T72" fmla="*/ 2147483647 w 348"/>
                <a:gd name="T73" fmla="*/ 2147483647 h 427"/>
                <a:gd name="T74" fmla="*/ 2147483647 w 348"/>
                <a:gd name="T75" fmla="*/ 2147483647 h 427"/>
                <a:gd name="T76" fmla="*/ 2147483647 w 348"/>
                <a:gd name="T77" fmla="*/ 2147483647 h 427"/>
                <a:gd name="T78" fmla="*/ 2147483647 w 348"/>
                <a:gd name="T79" fmla="*/ 2147483647 h 427"/>
                <a:gd name="T80" fmla="*/ 2147483647 w 348"/>
                <a:gd name="T81" fmla="*/ 2147483647 h 427"/>
                <a:gd name="T82" fmla="*/ 2147483647 w 348"/>
                <a:gd name="T83" fmla="*/ 2147483647 h 427"/>
                <a:gd name="T84" fmla="*/ 2147483647 w 348"/>
                <a:gd name="T85" fmla="*/ 2147483647 h 427"/>
                <a:gd name="T86" fmla="*/ 2147483647 w 348"/>
                <a:gd name="T87" fmla="*/ 2147483647 h 427"/>
                <a:gd name="T88" fmla="*/ 2147483647 w 348"/>
                <a:gd name="T89" fmla="*/ 2147483647 h 427"/>
                <a:gd name="T90" fmla="*/ 2147483647 w 348"/>
                <a:gd name="T91" fmla="*/ 2147483647 h 427"/>
                <a:gd name="T92" fmla="*/ 2147483647 w 348"/>
                <a:gd name="T93" fmla="*/ 2147483647 h 427"/>
                <a:gd name="T94" fmla="*/ 2147483647 w 348"/>
                <a:gd name="T95" fmla="*/ 2147483647 h 427"/>
                <a:gd name="T96" fmla="*/ 2147483647 w 348"/>
                <a:gd name="T97" fmla="*/ 2147483647 h 427"/>
                <a:gd name="T98" fmla="*/ 2147483647 w 348"/>
                <a:gd name="T99" fmla="*/ 2147483647 h 427"/>
                <a:gd name="T100" fmla="*/ 2147483647 w 348"/>
                <a:gd name="T101" fmla="*/ 0 h 42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348" h="427">
                  <a:moveTo>
                    <a:pt x="348" y="0"/>
                  </a:moveTo>
                  <a:lnTo>
                    <a:pt x="245" y="50"/>
                  </a:lnTo>
                  <a:lnTo>
                    <a:pt x="188" y="77"/>
                  </a:lnTo>
                  <a:lnTo>
                    <a:pt x="138" y="103"/>
                  </a:lnTo>
                  <a:lnTo>
                    <a:pt x="95" y="129"/>
                  </a:lnTo>
                  <a:lnTo>
                    <a:pt x="77" y="140"/>
                  </a:lnTo>
                  <a:lnTo>
                    <a:pt x="60" y="153"/>
                  </a:lnTo>
                  <a:lnTo>
                    <a:pt x="48" y="166"/>
                  </a:lnTo>
                  <a:lnTo>
                    <a:pt x="35" y="180"/>
                  </a:lnTo>
                  <a:lnTo>
                    <a:pt x="24" y="195"/>
                  </a:lnTo>
                  <a:lnTo>
                    <a:pt x="14" y="210"/>
                  </a:lnTo>
                  <a:lnTo>
                    <a:pt x="9" y="226"/>
                  </a:lnTo>
                  <a:lnTo>
                    <a:pt x="3" y="245"/>
                  </a:lnTo>
                  <a:lnTo>
                    <a:pt x="2" y="263"/>
                  </a:lnTo>
                  <a:lnTo>
                    <a:pt x="0" y="285"/>
                  </a:lnTo>
                  <a:lnTo>
                    <a:pt x="2" y="302"/>
                  </a:lnTo>
                  <a:lnTo>
                    <a:pt x="3" y="317"/>
                  </a:lnTo>
                  <a:lnTo>
                    <a:pt x="5" y="331"/>
                  </a:lnTo>
                  <a:lnTo>
                    <a:pt x="11" y="344"/>
                  </a:lnTo>
                  <a:lnTo>
                    <a:pt x="16" y="357"/>
                  </a:lnTo>
                  <a:lnTo>
                    <a:pt x="24" y="370"/>
                  </a:lnTo>
                  <a:lnTo>
                    <a:pt x="33" y="379"/>
                  </a:lnTo>
                  <a:lnTo>
                    <a:pt x="42" y="390"/>
                  </a:lnTo>
                  <a:lnTo>
                    <a:pt x="53" y="398"/>
                  </a:lnTo>
                  <a:lnTo>
                    <a:pt x="64" y="405"/>
                  </a:lnTo>
                  <a:lnTo>
                    <a:pt x="77" y="412"/>
                  </a:lnTo>
                  <a:lnTo>
                    <a:pt x="92" y="416"/>
                  </a:lnTo>
                  <a:lnTo>
                    <a:pt x="107" y="422"/>
                  </a:lnTo>
                  <a:lnTo>
                    <a:pt x="123" y="423"/>
                  </a:lnTo>
                  <a:lnTo>
                    <a:pt x="141" y="425"/>
                  </a:lnTo>
                  <a:lnTo>
                    <a:pt x="160" y="427"/>
                  </a:lnTo>
                  <a:lnTo>
                    <a:pt x="184" y="425"/>
                  </a:lnTo>
                  <a:lnTo>
                    <a:pt x="204" y="422"/>
                  </a:lnTo>
                  <a:lnTo>
                    <a:pt x="224" y="414"/>
                  </a:lnTo>
                  <a:lnTo>
                    <a:pt x="245" y="407"/>
                  </a:lnTo>
                  <a:lnTo>
                    <a:pt x="261" y="396"/>
                  </a:lnTo>
                  <a:lnTo>
                    <a:pt x="276" y="385"/>
                  </a:lnTo>
                  <a:lnTo>
                    <a:pt x="291" y="370"/>
                  </a:lnTo>
                  <a:lnTo>
                    <a:pt x="302" y="355"/>
                  </a:lnTo>
                  <a:lnTo>
                    <a:pt x="313" y="339"/>
                  </a:lnTo>
                  <a:lnTo>
                    <a:pt x="322" y="320"/>
                  </a:lnTo>
                  <a:lnTo>
                    <a:pt x="331" y="302"/>
                  </a:lnTo>
                  <a:lnTo>
                    <a:pt x="337" y="282"/>
                  </a:lnTo>
                  <a:lnTo>
                    <a:pt x="342" y="261"/>
                  </a:lnTo>
                  <a:lnTo>
                    <a:pt x="346" y="241"/>
                  </a:lnTo>
                  <a:lnTo>
                    <a:pt x="348" y="219"/>
                  </a:lnTo>
                  <a:lnTo>
                    <a:pt x="348" y="199"/>
                  </a:lnTo>
                  <a:lnTo>
                    <a:pt x="348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" name="Freeform 27"/>
            <p:cNvSpPr>
              <a:spLocks/>
            </p:cNvSpPr>
            <p:nvPr/>
          </p:nvSpPr>
          <p:spPr bwMode="blackGray">
            <a:xfrm>
              <a:off x="8773588" y="358954"/>
              <a:ext cx="41185" cy="182872"/>
            </a:xfrm>
            <a:custGeom>
              <a:avLst/>
              <a:gdLst>
                <a:gd name="T0" fmla="*/ 2147483647 w 318"/>
                <a:gd name="T1" fmla="*/ 2147483647 h 1406"/>
                <a:gd name="T2" fmla="*/ 2147483647 w 318"/>
                <a:gd name="T3" fmla="*/ 2147483647 h 1406"/>
                <a:gd name="T4" fmla="*/ 2147483647 w 318"/>
                <a:gd name="T5" fmla="*/ 2147483647 h 1406"/>
                <a:gd name="T6" fmla="*/ 2147483647 w 318"/>
                <a:gd name="T7" fmla="*/ 2147483647 h 1406"/>
                <a:gd name="T8" fmla="*/ 2147483647 w 318"/>
                <a:gd name="T9" fmla="*/ 2147483647 h 1406"/>
                <a:gd name="T10" fmla="*/ 2147483647 w 318"/>
                <a:gd name="T11" fmla="*/ 2147483647 h 1406"/>
                <a:gd name="T12" fmla="*/ 2147483647 w 318"/>
                <a:gd name="T13" fmla="*/ 2147483647 h 1406"/>
                <a:gd name="T14" fmla="*/ 2147483647 w 318"/>
                <a:gd name="T15" fmla="*/ 2147483647 h 1406"/>
                <a:gd name="T16" fmla="*/ 2147483647 w 318"/>
                <a:gd name="T17" fmla="*/ 2147483647 h 1406"/>
                <a:gd name="T18" fmla="*/ 2147483647 w 318"/>
                <a:gd name="T19" fmla="*/ 2147483647 h 1406"/>
                <a:gd name="T20" fmla="*/ 2147483647 w 318"/>
                <a:gd name="T21" fmla="*/ 2147483647 h 1406"/>
                <a:gd name="T22" fmla="*/ 2147483647 w 318"/>
                <a:gd name="T23" fmla="*/ 2147483647 h 1406"/>
                <a:gd name="T24" fmla="*/ 2147483647 w 318"/>
                <a:gd name="T25" fmla="*/ 2147483647 h 1406"/>
                <a:gd name="T26" fmla="*/ 2147483647 w 318"/>
                <a:gd name="T27" fmla="*/ 2147483647 h 1406"/>
                <a:gd name="T28" fmla="*/ 2147483647 w 318"/>
                <a:gd name="T29" fmla="*/ 2147483647 h 1406"/>
                <a:gd name="T30" fmla="*/ 2147483647 w 318"/>
                <a:gd name="T31" fmla="*/ 2147483647 h 1406"/>
                <a:gd name="T32" fmla="*/ 2147483647 w 318"/>
                <a:gd name="T33" fmla="*/ 2147483647 h 1406"/>
                <a:gd name="T34" fmla="*/ 2147483647 w 318"/>
                <a:gd name="T35" fmla="*/ 2147483647 h 1406"/>
                <a:gd name="T36" fmla="*/ 2147483647 w 318"/>
                <a:gd name="T37" fmla="*/ 2147483647 h 1406"/>
                <a:gd name="T38" fmla="*/ 2147483647 w 318"/>
                <a:gd name="T39" fmla="*/ 2147483647 h 1406"/>
                <a:gd name="T40" fmla="*/ 2147483647 w 318"/>
                <a:gd name="T41" fmla="*/ 2147483647 h 1406"/>
                <a:gd name="T42" fmla="*/ 2147483647 w 318"/>
                <a:gd name="T43" fmla="*/ 2147483647 h 1406"/>
                <a:gd name="T44" fmla="*/ 0 w 318"/>
                <a:gd name="T45" fmla="*/ 2147483647 h 1406"/>
                <a:gd name="T46" fmla="*/ 2147483647 w 318"/>
                <a:gd name="T47" fmla="*/ 0 h 1406"/>
                <a:gd name="T48" fmla="*/ 2147483647 w 318"/>
                <a:gd name="T49" fmla="*/ 2147483647 h 1406"/>
                <a:gd name="T50" fmla="*/ 2147483647 w 318"/>
                <a:gd name="T51" fmla="*/ 2147483647 h 1406"/>
                <a:gd name="T52" fmla="*/ 2147483647 w 318"/>
                <a:gd name="T53" fmla="*/ 2147483647 h 1406"/>
                <a:gd name="T54" fmla="*/ 2147483647 w 318"/>
                <a:gd name="T55" fmla="*/ 2147483647 h 1406"/>
                <a:gd name="T56" fmla="*/ 2147483647 w 318"/>
                <a:gd name="T57" fmla="*/ 2147483647 h 1406"/>
                <a:gd name="T58" fmla="*/ 2147483647 w 318"/>
                <a:gd name="T59" fmla="*/ 2147483647 h 1406"/>
                <a:gd name="T60" fmla="*/ 2147483647 w 318"/>
                <a:gd name="T61" fmla="*/ 2147483647 h 1406"/>
                <a:gd name="T62" fmla="*/ 2147483647 w 318"/>
                <a:gd name="T63" fmla="*/ 2147483647 h 1406"/>
                <a:gd name="T64" fmla="*/ 2147483647 w 318"/>
                <a:gd name="T65" fmla="*/ 2147483647 h 1406"/>
                <a:gd name="T66" fmla="*/ 2147483647 w 318"/>
                <a:gd name="T67" fmla="*/ 2147483647 h 140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318" h="1406">
                  <a:moveTo>
                    <a:pt x="318" y="1406"/>
                  </a:moveTo>
                  <a:lnTo>
                    <a:pt x="27" y="1406"/>
                  </a:lnTo>
                  <a:lnTo>
                    <a:pt x="40" y="1387"/>
                  </a:lnTo>
                  <a:lnTo>
                    <a:pt x="53" y="1363"/>
                  </a:lnTo>
                  <a:lnTo>
                    <a:pt x="62" y="1337"/>
                  </a:lnTo>
                  <a:lnTo>
                    <a:pt x="69" y="1310"/>
                  </a:lnTo>
                  <a:lnTo>
                    <a:pt x="73" y="1282"/>
                  </a:lnTo>
                  <a:lnTo>
                    <a:pt x="77" y="1251"/>
                  </a:lnTo>
                  <a:lnTo>
                    <a:pt x="77" y="1220"/>
                  </a:lnTo>
                  <a:lnTo>
                    <a:pt x="79" y="1159"/>
                  </a:lnTo>
                  <a:lnTo>
                    <a:pt x="75" y="267"/>
                  </a:lnTo>
                  <a:lnTo>
                    <a:pt x="75" y="203"/>
                  </a:lnTo>
                  <a:lnTo>
                    <a:pt x="73" y="174"/>
                  </a:lnTo>
                  <a:lnTo>
                    <a:pt x="69" y="146"/>
                  </a:lnTo>
                  <a:lnTo>
                    <a:pt x="62" y="120"/>
                  </a:lnTo>
                  <a:lnTo>
                    <a:pt x="53" y="96"/>
                  </a:lnTo>
                  <a:lnTo>
                    <a:pt x="47" y="87"/>
                  </a:lnTo>
                  <a:lnTo>
                    <a:pt x="40" y="78"/>
                  </a:lnTo>
                  <a:lnTo>
                    <a:pt x="33" y="69"/>
                  </a:lnTo>
                  <a:lnTo>
                    <a:pt x="23" y="59"/>
                  </a:lnTo>
                  <a:lnTo>
                    <a:pt x="0" y="43"/>
                  </a:lnTo>
                  <a:lnTo>
                    <a:pt x="265" y="0"/>
                  </a:lnTo>
                  <a:lnTo>
                    <a:pt x="268" y="1159"/>
                  </a:lnTo>
                  <a:lnTo>
                    <a:pt x="268" y="1220"/>
                  </a:lnTo>
                  <a:lnTo>
                    <a:pt x="270" y="1251"/>
                  </a:lnTo>
                  <a:lnTo>
                    <a:pt x="272" y="1282"/>
                  </a:lnTo>
                  <a:lnTo>
                    <a:pt x="278" y="1310"/>
                  </a:lnTo>
                  <a:lnTo>
                    <a:pt x="283" y="1337"/>
                  </a:lnTo>
                  <a:lnTo>
                    <a:pt x="294" y="1363"/>
                  </a:lnTo>
                  <a:lnTo>
                    <a:pt x="305" y="1387"/>
                  </a:lnTo>
                  <a:lnTo>
                    <a:pt x="318" y="1406"/>
                  </a:lnTo>
                  <a:close/>
                </a:path>
              </a:pathLst>
            </a:custGeom>
            <a:solidFill>
              <a:srgbClr val="00457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" name="Freeform 28"/>
            <p:cNvSpPr>
              <a:spLocks/>
            </p:cNvSpPr>
            <p:nvPr/>
          </p:nvSpPr>
          <p:spPr bwMode="blackGray">
            <a:xfrm>
              <a:off x="7443647" y="560714"/>
              <a:ext cx="250544" cy="93583"/>
            </a:xfrm>
            <a:custGeom>
              <a:avLst/>
              <a:gdLst>
                <a:gd name="T0" fmla="*/ 2147483647 w 1925"/>
                <a:gd name="T1" fmla="*/ 2147483647 h 722"/>
                <a:gd name="T2" fmla="*/ 2147483647 w 1925"/>
                <a:gd name="T3" fmla="*/ 2147483647 h 722"/>
                <a:gd name="T4" fmla="*/ 2147483647 w 1925"/>
                <a:gd name="T5" fmla="*/ 2147483647 h 722"/>
                <a:gd name="T6" fmla="*/ 2147483647 w 1925"/>
                <a:gd name="T7" fmla="*/ 2147483647 h 722"/>
                <a:gd name="T8" fmla="*/ 2147483647 w 1925"/>
                <a:gd name="T9" fmla="*/ 2147483647 h 722"/>
                <a:gd name="T10" fmla="*/ 2147483647 w 1925"/>
                <a:gd name="T11" fmla="*/ 2147483647 h 722"/>
                <a:gd name="T12" fmla="*/ 2147483647 w 1925"/>
                <a:gd name="T13" fmla="*/ 2147483647 h 722"/>
                <a:gd name="T14" fmla="*/ 2147483647 w 1925"/>
                <a:gd name="T15" fmla="*/ 2147483647 h 722"/>
                <a:gd name="T16" fmla="*/ 2147483647 w 1925"/>
                <a:gd name="T17" fmla="*/ 2147483647 h 722"/>
                <a:gd name="T18" fmla="*/ 2147483647 w 1925"/>
                <a:gd name="T19" fmla="*/ 2147483647 h 722"/>
                <a:gd name="T20" fmla="*/ 2147483647 w 1925"/>
                <a:gd name="T21" fmla="*/ 2147483647 h 722"/>
                <a:gd name="T22" fmla="*/ 2147483647 w 1925"/>
                <a:gd name="T23" fmla="*/ 2147483647 h 722"/>
                <a:gd name="T24" fmla="*/ 2147483647 w 1925"/>
                <a:gd name="T25" fmla="*/ 2147483647 h 722"/>
                <a:gd name="T26" fmla="*/ 2147483647 w 1925"/>
                <a:gd name="T27" fmla="*/ 2147483647 h 722"/>
                <a:gd name="T28" fmla="*/ 2147483647 w 1925"/>
                <a:gd name="T29" fmla="*/ 2147483647 h 722"/>
                <a:gd name="T30" fmla="*/ 2147483647 w 1925"/>
                <a:gd name="T31" fmla="*/ 2147483647 h 722"/>
                <a:gd name="T32" fmla="*/ 2147483647 w 1925"/>
                <a:gd name="T33" fmla="*/ 2147483647 h 722"/>
                <a:gd name="T34" fmla="*/ 2147483647 w 1925"/>
                <a:gd name="T35" fmla="*/ 0 h 722"/>
                <a:gd name="T36" fmla="*/ 2147483647 w 1925"/>
                <a:gd name="T37" fmla="*/ 2147483647 h 722"/>
                <a:gd name="T38" fmla="*/ 2147483647 w 1925"/>
                <a:gd name="T39" fmla="*/ 2147483647 h 722"/>
                <a:gd name="T40" fmla="*/ 2147483647 w 1925"/>
                <a:gd name="T41" fmla="*/ 2147483647 h 722"/>
                <a:gd name="T42" fmla="*/ 2147483647 w 1925"/>
                <a:gd name="T43" fmla="*/ 2147483647 h 722"/>
                <a:gd name="T44" fmla="*/ 2147483647 w 1925"/>
                <a:gd name="T45" fmla="*/ 2147483647 h 722"/>
                <a:gd name="T46" fmla="*/ 2147483647 w 1925"/>
                <a:gd name="T47" fmla="*/ 2147483647 h 722"/>
                <a:gd name="T48" fmla="*/ 2147483647 w 1925"/>
                <a:gd name="T49" fmla="*/ 2147483647 h 722"/>
                <a:gd name="T50" fmla="*/ 2147483647 w 1925"/>
                <a:gd name="T51" fmla="*/ 2147483647 h 722"/>
                <a:gd name="T52" fmla="*/ 2147483647 w 1925"/>
                <a:gd name="T53" fmla="*/ 2147483647 h 722"/>
                <a:gd name="T54" fmla="*/ 2147483647 w 1925"/>
                <a:gd name="T55" fmla="*/ 2147483647 h 722"/>
                <a:gd name="T56" fmla="*/ 2147483647 w 1925"/>
                <a:gd name="T57" fmla="*/ 2147483647 h 722"/>
                <a:gd name="T58" fmla="*/ 2147483647 w 1925"/>
                <a:gd name="T59" fmla="*/ 2147483647 h 722"/>
                <a:gd name="T60" fmla="*/ 2147483647 w 1925"/>
                <a:gd name="T61" fmla="*/ 2147483647 h 722"/>
                <a:gd name="T62" fmla="*/ 2147483647 w 1925"/>
                <a:gd name="T63" fmla="*/ 2147483647 h 722"/>
                <a:gd name="T64" fmla="*/ 2147483647 w 1925"/>
                <a:gd name="T65" fmla="*/ 2147483647 h 722"/>
                <a:gd name="T66" fmla="*/ 2147483647 w 1925"/>
                <a:gd name="T67" fmla="*/ 2147483647 h 722"/>
                <a:gd name="T68" fmla="*/ 2147483647 w 1925"/>
                <a:gd name="T69" fmla="*/ 2147483647 h 722"/>
                <a:gd name="T70" fmla="*/ 0 w 1925"/>
                <a:gd name="T71" fmla="*/ 2147483647 h 722"/>
                <a:gd name="T72" fmla="*/ 2147483647 w 1925"/>
                <a:gd name="T73" fmla="*/ 2147483647 h 722"/>
                <a:gd name="T74" fmla="*/ 2147483647 w 1925"/>
                <a:gd name="T75" fmla="*/ 2147483647 h 722"/>
                <a:gd name="T76" fmla="*/ 2147483647 w 1925"/>
                <a:gd name="T77" fmla="*/ 2147483647 h 722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925" h="722">
                  <a:moveTo>
                    <a:pt x="93" y="606"/>
                  </a:moveTo>
                  <a:lnTo>
                    <a:pt x="93" y="606"/>
                  </a:lnTo>
                  <a:lnTo>
                    <a:pt x="138" y="626"/>
                  </a:lnTo>
                  <a:lnTo>
                    <a:pt x="186" y="642"/>
                  </a:lnTo>
                  <a:lnTo>
                    <a:pt x="235" y="659"/>
                  </a:lnTo>
                  <a:lnTo>
                    <a:pt x="285" y="674"/>
                  </a:lnTo>
                  <a:lnTo>
                    <a:pt x="336" y="685"/>
                  </a:lnTo>
                  <a:lnTo>
                    <a:pt x="390" y="696"/>
                  </a:lnTo>
                  <a:lnTo>
                    <a:pt x="443" y="705"/>
                  </a:lnTo>
                  <a:lnTo>
                    <a:pt x="498" y="712"/>
                  </a:lnTo>
                  <a:lnTo>
                    <a:pt x="556" y="716"/>
                  </a:lnTo>
                  <a:lnTo>
                    <a:pt x="613" y="720"/>
                  </a:lnTo>
                  <a:lnTo>
                    <a:pt x="670" y="722"/>
                  </a:lnTo>
                  <a:lnTo>
                    <a:pt x="729" y="720"/>
                  </a:lnTo>
                  <a:lnTo>
                    <a:pt x="789" y="718"/>
                  </a:lnTo>
                  <a:lnTo>
                    <a:pt x="848" y="712"/>
                  </a:lnTo>
                  <a:lnTo>
                    <a:pt x="909" y="705"/>
                  </a:lnTo>
                  <a:lnTo>
                    <a:pt x="970" y="694"/>
                  </a:lnTo>
                  <a:lnTo>
                    <a:pt x="1030" y="683"/>
                  </a:lnTo>
                  <a:lnTo>
                    <a:pt x="1093" y="668"/>
                  </a:lnTo>
                  <a:lnTo>
                    <a:pt x="1154" y="652"/>
                  </a:lnTo>
                  <a:lnTo>
                    <a:pt x="1215" y="633"/>
                  </a:lnTo>
                  <a:lnTo>
                    <a:pt x="1277" y="611"/>
                  </a:lnTo>
                  <a:lnTo>
                    <a:pt x="1338" y="587"/>
                  </a:lnTo>
                  <a:lnTo>
                    <a:pt x="1399" y="560"/>
                  </a:lnTo>
                  <a:lnTo>
                    <a:pt x="1459" y="530"/>
                  </a:lnTo>
                  <a:lnTo>
                    <a:pt x="1520" y="497"/>
                  </a:lnTo>
                  <a:lnTo>
                    <a:pt x="1581" y="464"/>
                  </a:lnTo>
                  <a:lnTo>
                    <a:pt x="1640" y="425"/>
                  </a:lnTo>
                  <a:lnTo>
                    <a:pt x="1699" y="385"/>
                  </a:lnTo>
                  <a:lnTo>
                    <a:pt x="1758" y="340"/>
                  </a:lnTo>
                  <a:lnTo>
                    <a:pt x="1815" y="294"/>
                  </a:lnTo>
                  <a:lnTo>
                    <a:pt x="1870" y="247"/>
                  </a:lnTo>
                  <a:lnTo>
                    <a:pt x="1925" y="193"/>
                  </a:lnTo>
                  <a:lnTo>
                    <a:pt x="1783" y="0"/>
                  </a:lnTo>
                  <a:lnTo>
                    <a:pt x="1728" y="55"/>
                  </a:lnTo>
                  <a:lnTo>
                    <a:pt x="1673" y="107"/>
                  </a:lnTo>
                  <a:lnTo>
                    <a:pt x="1616" y="154"/>
                  </a:lnTo>
                  <a:lnTo>
                    <a:pt x="1559" y="200"/>
                  </a:lnTo>
                  <a:lnTo>
                    <a:pt x="1500" y="245"/>
                  </a:lnTo>
                  <a:lnTo>
                    <a:pt x="1441" y="285"/>
                  </a:lnTo>
                  <a:lnTo>
                    <a:pt x="1382" y="324"/>
                  </a:lnTo>
                  <a:lnTo>
                    <a:pt x="1321" y="361"/>
                  </a:lnTo>
                  <a:lnTo>
                    <a:pt x="1261" y="394"/>
                  </a:lnTo>
                  <a:lnTo>
                    <a:pt x="1202" y="425"/>
                  </a:lnTo>
                  <a:lnTo>
                    <a:pt x="1141" y="455"/>
                  </a:lnTo>
                  <a:lnTo>
                    <a:pt x="1080" y="480"/>
                  </a:lnTo>
                  <a:lnTo>
                    <a:pt x="1021" y="504"/>
                  </a:lnTo>
                  <a:lnTo>
                    <a:pt x="961" y="526"/>
                  </a:lnTo>
                  <a:lnTo>
                    <a:pt x="900" y="547"/>
                  </a:lnTo>
                  <a:lnTo>
                    <a:pt x="841" y="563"/>
                  </a:lnTo>
                  <a:lnTo>
                    <a:pt x="782" y="578"/>
                  </a:lnTo>
                  <a:lnTo>
                    <a:pt x="723" y="591"/>
                  </a:lnTo>
                  <a:lnTo>
                    <a:pt x="666" y="600"/>
                  </a:lnTo>
                  <a:lnTo>
                    <a:pt x="609" y="609"/>
                  </a:lnTo>
                  <a:lnTo>
                    <a:pt x="552" y="615"/>
                  </a:lnTo>
                  <a:lnTo>
                    <a:pt x="497" y="619"/>
                  </a:lnTo>
                  <a:lnTo>
                    <a:pt x="443" y="620"/>
                  </a:lnTo>
                  <a:lnTo>
                    <a:pt x="390" y="620"/>
                  </a:lnTo>
                  <a:lnTo>
                    <a:pt x="336" y="619"/>
                  </a:lnTo>
                  <a:lnTo>
                    <a:pt x="287" y="613"/>
                  </a:lnTo>
                  <a:lnTo>
                    <a:pt x="237" y="607"/>
                  </a:lnTo>
                  <a:lnTo>
                    <a:pt x="187" y="598"/>
                  </a:lnTo>
                  <a:lnTo>
                    <a:pt x="141" y="587"/>
                  </a:lnTo>
                  <a:lnTo>
                    <a:pt x="97" y="576"/>
                  </a:lnTo>
                  <a:lnTo>
                    <a:pt x="53" y="561"/>
                  </a:lnTo>
                  <a:lnTo>
                    <a:pt x="11" y="545"/>
                  </a:lnTo>
                  <a:lnTo>
                    <a:pt x="5" y="543"/>
                  </a:lnTo>
                  <a:lnTo>
                    <a:pt x="1" y="543"/>
                  </a:lnTo>
                  <a:lnTo>
                    <a:pt x="0" y="547"/>
                  </a:lnTo>
                  <a:lnTo>
                    <a:pt x="0" y="550"/>
                  </a:lnTo>
                  <a:lnTo>
                    <a:pt x="3" y="556"/>
                  </a:lnTo>
                  <a:lnTo>
                    <a:pt x="11" y="563"/>
                  </a:lnTo>
                  <a:lnTo>
                    <a:pt x="20" y="571"/>
                  </a:lnTo>
                  <a:lnTo>
                    <a:pt x="36" y="580"/>
                  </a:lnTo>
                  <a:lnTo>
                    <a:pt x="93" y="606"/>
                  </a:lnTo>
                  <a:close/>
                </a:path>
              </a:pathLst>
            </a:custGeom>
            <a:solidFill>
              <a:srgbClr val="0078A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" name="Freeform 29"/>
            <p:cNvSpPr>
              <a:spLocks/>
            </p:cNvSpPr>
            <p:nvPr/>
          </p:nvSpPr>
          <p:spPr bwMode="blackGray">
            <a:xfrm>
              <a:off x="7443647" y="560714"/>
              <a:ext cx="250544" cy="93583"/>
            </a:xfrm>
            <a:custGeom>
              <a:avLst/>
              <a:gdLst>
                <a:gd name="T0" fmla="*/ 2147483647 w 1925"/>
                <a:gd name="T1" fmla="*/ 2147483647 h 722"/>
                <a:gd name="T2" fmla="*/ 2147483647 w 1925"/>
                <a:gd name="T3" fmla="*/ 2147483647 h 722"/>
                <a:gd name="T4" fmla="*/ 2147483647 w 1925"/>
                <a:gd name="T5" fmla="*/ 2147483647 h 722"/>
                <a:gd name="T6" fmla="*/ 2147483647 w 1925"/>
                <a:gd name="T7" fmla="*/ 2147483647 h 722"/>
                <a:gd name="T8" fmla="*/ 2147483647 w 1925"/>
                <a:gd name="T9" fmla="*/ 2147483647 h 722"/>
                <a:gd name="T10" fmla="*/ 2147483647 w 1925"/>
                <a:gd name="T11" fmla="*/ 2147483647 h 722"/>
                <a:gd name="T12" fmla="*/ 2147483647 w 1925"/>
                <a:gd name="T13" fmla="*/ 2147483647 h 722"/>
                <a:gd name="T14" fmla="*/ 2147483647 w 1925"/>
                <a:gd name="T15" fmla="*/ 2147483647 h 722"/>
                <a:gd name="T16" fmla="*/ 2147483647 w 1925"/>
                <a:gd name="T17" fmla="*/ 2147483647 h 722"/>
                <a:gd name="T18" fmla="*/ 2147483647 w 1925"/>
                <a:gd name="T19" fmla="*/ 2147483647 h 722"/>
                <a:gd name="T20" fmla="*/ 2147483647 w 1925"/>
                <a:gd name="T21" fmla="*/ 2147483647 h 722"/>
                <a:gd name="T22" fmla="*/ 2147483647 w 1925"/>
                <a:gd name="T23" fmla="*/ 2147483647 h 722"/>
                <a:gd name="T24" fmla="*/ 2147483647 w 1925"/>
                <a:gd name="T25" fmla="*/ 2147483647 h 722"/>
                <a:gd name="T26" fmla="*/ 2147483647 w 1925"/>
                <a:gd name="T27" fmla="*/ 2147483647 h 722"/>
                <a:gd name="T28" fmla="*/ 2147483647 w 1925"/>
                <a:gd name="T29" fmla="*/ 2147483647 h 722"/>
                <a:gd name="T30" fmla="*/ 2147483647 w 1925"/>
                <a:gd name="T31" fmla="*/ 2147483647 h 722"/>
                <a:gd name="T32" fmla="*/ 2147483647 w 1925"/>
                <a:gd name="T33" fmla="*/ 2147483647 h 722"/>
                <a:gd name="T34" fmla="*/ 2147483647 w 1925"/>
                <a:gd name="T35" fmla="*/ 0 h 722"/>
                <a:gd name="T36" fmla="*/ 2147483647 w 1925"/>
                <a:gd name="T37" fmla="*/ 2147483647 h 722"/>
                <a:gd name="T38" fmla="*/ 2147483647 w 1925"/>
                <a:gd name="T39" fmla="*/ 2147483647 h 722"/>
                <a:gd name="T40" fmla="*/ 2147483647 w 1925"/>
                <a:gd name="T41" fmla="*/ 2147483647 h 722"/>
                <a:gd name="T42" fmla="*/ 2147483647 w 1925"/>
                <a:gd name="T43" fmla="*/ 2147483647 h 722"/>
                <a:gd name="T44" fmla="*/ 2147483647 w 1925"/>
                <a:gd name="T45" fmla="*/ 2147483647 h 722"/>
                <a:gd name="T46" fmla="*/ 2147483647 w 1925"/>
                <a:gd name="T47" fmla="*/ 2147483647 h 722"/>
                <a:gd name="T48" fmla="*/ 2147483647 w 1925"/>
                <a:gd name="T49" fmla="*/ 2147483647 h 722"/>
                <a:gd name="T50" fmla="*/ 2147483647 w 1925"/>
                <a:gd name="T51" fmla="*/ 2147483647 h 722"/>
                <a:gd name="T52" fmla="*/ 2147483647 w 1925"/>
                <a:gd name="T53" fmla="*/ 2147483647 h 722"/>
                <a:gd name="T54" fmla="*/ 2147483647 w 1925"/>
                <a:gd name="T55" fmla="*/ 2147483647 h 722"/>
                <a:gd name="T56" fmla="*/ 2147483647 w 1925"/>
                <a:gd name="T57" fmla="*/ 2147483647 h 722"/>
                <a:gd name="T58" fmla="*/ 2147483647 w 1925"/>
                <a:gd name="T59" fmla="*/ 2147483647 h 722"/>
                <a:gd name="T60" fmla="*/ 2147483647 w 1925"/>
                <a:gd name="T61" fmla="*/ 2147483647 h 722"/>
                <a:gd name="T62" fmla="*/ 2147483647 w 1925"/>
                <a:gd name="T63" fmla="*/ 2147483647 h 722"/>
                <a:gd name="T64" fmla="*/ 2147483647 w 1925"/>
                <a:gd name="T65" fmla="*/ 2147483647 h 722"/>
                <a:gd name="T66" fmla="*/ 2147483647 w 1925"/>
                <a:gd name="T67" fmla="*/ 2147483647 h 722"/>
                <a:gd name="T68" fmla="*/ 2147483647 w 1925"/>
                <a:gd name="T69" fmla="*/ 2147483647 h 722"/>
                <a:gd name="T70" fmla="*/ 0 w 1925"/>
                <a:gd name="T71" fmla="*/ 2147483647 h 722"/>
                <a:gd name="T72" fmla="*/ 2147483647 w 1925"/>
                <a:gd name="T73" fmla="*/ 2147483647 h 722"/>
                <a:gd name="T74" fmla="*/ 2147483647 w 1925"/>
                <a:gd name="T75" fmla="*/ 2147483647 h 722"/>
                <a:gd name="T76" fmla="*/ 2147483647 w 1925"/>
                <a:gd name="T77" fmla="*/ 2147483647 h 722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925" h="722">
                  <a:moveTo>
                    <a:pt x="93" y="606"/>
                  </a:moveTo>
                  <a:lnTo>
                    <a:pt x="93" y="606"/>
                  </a:lnTo>
                  <a:lnTo>
                    <a:pt x="138" y="626"/>
                  </a:lnTo>
                  <a:lnTo>
                    <a:pt x="186" y="642"/>
                  </a:lnTo>
                  <a:lnTo>
                    <a:pt x="235" y="659"/>
                  </a:lnTo>
                  <a:lnTo>
                    <a:pt x="285" y="674"/>
                  </a:lnTo>
                  <a:lnTo>
                    <a:pt x="336" y="685"/>
                  </a:lnTo>
                  <a:lnTo>
                    <a:pt x="390" y="696"/>
                  </a:lnTo>
                  <a:lnTo>
                    <a:pt x="443" y="705"/>
                  </a:lnTo>
                  <a:lnTo>
                    <a:pt x="498" y="712"/>
                  </a:lnTo>
                  <a:lnTo>
                    <a:pt x="556" y="716"/>
                  </a:lnTo>
                  <a:lnTo>
                    <a:pt x="613" y="720"/>
                  </a:lnTo>
                  <a:lnTo>
                    <a:pt x="670" y="722"/>
                  </a:lnTo>
                  <a:lnTo>
                    <a:pt x="729" y="720"/>
                  </a:lnTo>
                  <a:lnTo>
                    <a:pt x="789" y="718"/>
                  </a:lnTo>
                  <a:lnTo>
                    <a:pt x="848" y="712"/>
                  </a:lnTo>
                  <a:lnTo>
                    <a:pt x="909" y="705"/>
                  </a:lnTo>
                  <a:lnTo>
                    <a:pt x="970" y="694"/>
                  </a:lnTo>
                  <a:lnTo>
                    <a:pt x="1030" y="683"/>
                  </a:lnTo>
                  <a:lnTo>
                    <a:pt x="1093" y="668"/>
                  </a:lnTo>
                  <a:lnTo>
                    <a:pt x="1154" y="652"/>
                  </a:lnTo>
                  <a:lnTo>
                    <a:pt x="1215" y="633"/>
                  </a:lnTo>
                  <a:lnTo>
                    <a:pt x="1277" y="611"/>
                  </a:lnTo>
                  <a:lnTo>
                    <a:pt x="1338" y="587"/>
                  </a:lnTo>
                  <a:lnTo>
                    <a:pt x="1399" y="560"/>
                  </a:lnTo>
                  <a:lnTo>
                    <a:pt x="1459" y="530"/>
                  </a:lnTo>
                  <a:lnTo>
                    <a:pt x="1520" y="497"/>
                  </a:lnTo>
                  <a:lnTo>
                    <a:pt x="1581" y="464"/>
                  </a:lnTo>
                  <a:lnTo>
                    <a:pt x="1640" y="425"/>
                  </a:lnTo>
                  <a:lnTo>
                    <a:pt x="1699" y="385"/>
                  </a:lnTo>
                  <a:lnTo>
                    <a:pt x="1758" y="340"/>
                  </a:lnTo>
                  <a:lnTo>
                    <a:pt x="1815" y="294"/>
                  </a:lnTo>
                  <a:lnTo>
                    <a:pt x="1870" y="247"/>
                  </a:lnTo>
                  <a:lnTo>
                    <a:pt x="1925" y="193"/>
                  </a:lnTo>
                  <a:lnTo>
                    <a:pt x="1783" y="0"/>
                  </a:lnTo>
                  <a:lnTo>
                    <a:pt x="1728" y="55"/>
                  </a:lnTo>
                  <a:lnTo>
                    <a:pt x="1673" y="107"/>
                  </a:lnTo>
                  <a:lnTo>
                    <a:pt x="1616" y="154"/>
                  </a:lnTo>
                  <a:lnTo>
                    <a:pt x="1559" y="200"/>
                  </a:lnTo>
                  <a:lnTo>
                    <a:pt x="1500" y="245"/>
                  </a:lnTo>
                  <a:lnTo>
                    <a:pt x="1441" y="285"/>
                  </a:lnTo>
                  <a:lnTo>
                    <a:pt x="1382" y="324"/>
                  </a:lnTo>
                  <a:lnTo>
                    <a:pt x="1321" y="361"/>
                  </a:lnTo>
                  <a:lnTo>
                    <a:pt x="1261" y="394"/>
                  </a:lnTo>
                  <a:lnTo>
                    <a:pt x="1202" y="425"/>
                  </a:lnTo>
                  <a:lnTo>
                    <a:pt x="1141" y="455"/>
                  </a:lnTo>
                  <a:lnTo>
                    <a:pt x="1080" y="480"/>
                  </a:lnTo>
                  <a:lnTo>
                    <a:pt x="1021" y="504"/>
                  </a:lnTo>
                  <a:lnTo>
                    <a:pt x="961" y="526"/>
                  </a:lnTo>
                  <a:lnTo>
                    <a:pt x="900" y="547"/>
                  </a:lnTo>
                  <a:lnTo>
                    <a:pt x="841" y="563"/>
                  </a:lnTo>
                  <a:lnTo>
                    <a:pt x="782" y="578"/>
                  </a:lnTo>
                  <a:lnTo>
                    <a:pt x="723" y="591"/>
                  </a:lnTo>
                  <a:lnTo>
                    <a:pt x="666" y="600"/>
                  </a:lnTo>
                  <a:lnTo>
                    <a:pt x="609" y="609"/>
                  </a:lnTo>
                  <a:lnTo>
                    <a:pt x="552" y="615"/>
                  </a:lnTo>
                  <a:lnTo>
                    <a:pt x="497" y="619"/>
                  </a:lnTo>
                  <a:lnTo>
                    <a:pt x="443" y="620"/>
                  </a:lnTo>
                  <a:lnTo>
                    <a:pt x="390" y="620"/>
                  </a:lnTo>
                  <a:lnTo>
                    <a:pt x="336" y="619"/>
                  </a:lnTo>
                  <a:lnTo>
                    <a:pt x="287" y="613"/>
                  </a:lnTo>
                  <a:lnTo>
                    <a:pt x="237" y="607"/>
                  </a:lnTo>
                  <a:lnTo>
                    <a:pt x="187" y="598"/>
                  </a:lnTo>
                  <a:lnTo>
                    <a:pt x="141" y="587"/>
                  </a:lnTo>
                  <a:lnTo>
                    <a:pt x="97" y="576"/>
                  </a:lnTo>
                  <a:lnTo>
                    <a:pt x="53" y="561"/>
                  </a:lnTo>
                  <a:lnTo>
                    <a:pt x="11" y="545"/>
                  </a:lnTo>
                  <a:lnTo>
                    <a:pt x="5" y="543"/>
                  </a:lnTo>
                  <a:lnTo>
                    <a:pt x="1" y="543"/>
                  </a:lnTo>
                  <a:lnTo>
                    <a:pt x="0" y="547"/>
                  </a:lnTo>
                  <a:lnTo>
                    <a:pt x="0" y="550"/>
                  </a:lnTo>
                  <a:lnTo>
                    <a:pt x="3" y="556"/>
                  </a:lnTo>
                  <a:lnTo>
                    <a:pt x="11" y="563"/>
                  </a:lnTo>
                  <a:lnTo>
                    <a:pt x="20" y="571"/>
                  </a:lnTo>
                  <a:lnTo>
                    <a:pt x="36" y="580"/>
                  </a:lnTo>
                  <a:lnTo>
                    <a:pt x="93" y="606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" name="Freeform 30"/>
            <p:cNvSpPr>
              <a:spLocks/>
            </p:cNvSpPr>
            <p:nvPr/>
          </p:nvSpPr>
          <p:spPr bwMode="blackGray">
            <a:xfrm>
              <a:off x="7471962" y="623389"/>
              <a:ext cx="234241" cy="60099"/>
            </a:xfrm>
            <a:custGeom>
              <a:avLst/>
              <a:gdLst>
                <a:gd name="T0" fmla="*/ 2147483647 w 1802"/>
                <a:gd name="T1" fmla="*/ 2147483647 h 459"/>
                <a:gd name="T2" fmla="*/ 2147483647 w 1802"/>
                <a:gd name="T3" fmla="*/ 2147483647 h 459"/>
                <a:gd name="T4" fmla="*/ 2147483647 w 1802"/>
                <a:gd name="T5" fmla="*/ 2147483647 h 459"/>
                <a:gd name="T6" fmla="*/ 2147483647 w 1802"/>
                <a:gd name="T7" fmla="*/ 2147483647 h 459"/>
                <a:gd name="T8" fmla="*/ 2147483647 w 1802"/>
                <a:gd name="T9" fmla="*/ 2147483647 h 459"/>
                <a:gd name="T10" fmla="*/ 2147483647 w 1802"/>
                <a:gd name="T11" fmla="*/ 2147483647 h 459"/>
                <a:gd name="T12" fmla="*/ 2147483647 w 1802"/>
                <a:gd name="T13" fmla="*/ 2147483647 h 459"/>
                <a:gd name="T14" fmla="*/ 2147483647 w 1802"/>
                <a:gd name="T15" fmla="*/ 2147483647 h 459"/>
                <a:gd name="T16" fmla="*/ 2147483647 w 1802"/>
                <a:gd name="T17" fmla="*/ 2147483647 h 459"/>
                <a:gd name="T18" fmla="*/ 2147483647 w 1802"/>
                <a:gd name="T19" fmla="*/ 2147483647 h 459"/>
                <a:gd name="T20" fmla="*/ 2147483647 w 1802"/>
                <a:gd name="T21" fmla="*/ 2147483647 h 459"/>
                <a:gd name="T22" fmla="*/ 2147483647 w 1802"/>
                <a:gd name="T23" fmla="*/ 2147483647 h 459"/>
                <a:gd name="T24" fmla="*/ 2147483647 w 1802"/>
                <a:gd name="T25" fmla="*/ 2147483647 h 459"/>
                <a:gd name="T26" fmla="*/ 2147483647 w 1802"/>
                <a:gd name="T27" fmla="*/ 2147483647 h 459"/>
                <a:gd name="T28" fmla="*/ 2147483647 w 1802"/>
                <a:gd name="T29" fmla="*/ 2147483647 h 459"/>
                <a:gd name="T30" fmla="*/ 2147483647 w 1802"/>
                <a:gd name="T31" fmla="*/ 2147483647 h 459"/>
                <a:gd name="T32" fmla="*/ 2147483647 w 1802"/>
                <a:gd name="T33" fmla="*/ 2147483647 h 459"/>
                <a:gd name="T34" fmla="*/ 2147483647 w 1802"/>
                <a:gd name="T35" fmla="*/ 0 h 459"/>
                <a:gd name="T36" fmla="*/ 2147483647 w 1802"/>
                <a:gd name="T37" fmla="*/ 2147483647 h 459"/>
                <a:gd name="T38" fmla="*/ 2147483647 w 1802"/>
                <a:gd name="T39" fmla="*/ 2147483647 h 459"/>
                <a:gd name="T40" fmla="*/ 2147483647 w 1802"/>
                <a:gd name="T41" fmla="*/ 2147483647 h 459"/>
                <a:gd name="T42" fmla="*/ 2147483647 w 1802"/>
                <a:gd name="T43" fmla="*/ 2147483647 h 459"/>
                <a:gd name="T44" fmla="*/ 2147483647 w 1802"/>
                <a:gd name="T45" fmla="*/ 2147483647 h 459"/>
                <a:gd name="T46" fmla="*/ 2147483647 w 1802"/>
                <a:gd name="T47" fmla="*/ 2147483647 h 459"/>
                <a:gd name="T48" fmla="*/ 2147483647 w 1802"/>
                <a:gd name="T49" fmla="*/ 2147483647 h 459"/>
                <a:gd name="T50" fmla="*/ 2147483647 w 1802"/>
                <a:gd name="T51" fmla="*/ 2147483647 h 459"/>
                <a:gd name="T52" fmla="*/ 2147483647 w 1802"/>
                <a:gd name="T53" fmla="*/ 2147483647 h 459"/>
                <a:gd name="T54" fmla="*/ 2147483647 w 1802"/>
                <a:gd name="T55" fmla="*/ 2147483647 h 459"/>
                <a:gd name="T56" fmla="*/ 2147483647 w 1802"/>
                <a:gd name="T57" fmla="*/ 2147483647 h 459"/>
                <a:gd name="T58" fmla="*/ 2147483647 w 1802"/>
                <a:gd name="T59" fmla="*/ 2147483647 h 459"/>
                <a:gd name="T60" fmla="*/ 2147483647 w 1802"/>
                <a:gd name="T61" fmla="*/ 2147483647 h 459"/>
                <a:gd name="T62" fmla="*/ 2147483647 w 1802"/>
                <a:gd name="T63" fmla="*/ 2147483647 h 459"/>
                <a:gd name="T64" fmla="*/ 2147483647 w 1802"/>
                <a:gd name="T65" fmla="*/ 2147483647 h 459"/>
                <a:gd name="T66" fmla="*/ 2147483647 w 1802"/>
                <a:gd name="T67" fmla="*/ 2147483647 h 459"/>
                <a:gd name="T68" fmla="*/ 2147483647 w 1802"/>
                <a:gd name="T69" fmla="*/ 2147483647 h 459"/>
                <a:gd name="T70" fmla="*/ 0 w 1802"/>
                <a:gd name="T71" fmla="*/ 2147483647 h 459"/>
                <a:gd name="T72" fmla="*/ 2147483647 w 1802"/>
                <a:gd name="T73" fmla="*/ 2147483647 h 459"/>
                <a:gd name="T74" fmla="*/ 2147483647 w 1802"/>
                <a:gd name="T75" fmla="*/ 2147483647 h 459"/>
                <a:gd name="T76" fmla="*/ 2147483647 w 1802"/>
                <a:gd name="T77" fmla="*/ 2147483647 h 459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802" h="459">
                  <a:moveTo>
                    <a:pt x="77" y="284"/>
                  </a:moveTo>
                  <a:lnTo>
                    <a:pt x="77" y="284"/>
                  </a:lnTo>
                  <a:lnTo>
                    <a:pt x="136" y="310"/>
                  </a:lnTo>
                  <a:lnTo>
                    <a:pt x="195" y="334"/>
                  </a:lnTo>
                  <a:lnTo>
                    <a:pt x="254" y="356"/>
                  </a:lnTo>
                  <a:lnTo>
                    <a:pt x="313" y="374"/>
                  </a:lnTo>
                  <a:lnTo>
                    <a:pt x="372" y="393"/>
                  </a:lnTo>
                  <a:lnTo>
                    <a:pt x="431" y="407"/>
                  </a:lnTo>
                  <a:lnTo>
                    <a:pt x="489" y="420"/>
                  </a:lnTo>
                  <a:lnTo>
                    <a:pt x="547" y="431"/>
                  </a:lnTo>
                  <a:lnTo>
                    <a:pt x="605" y="440"/>
                  </a:lnTo>
                  <a:lnTo>
                    <a:pt x="664" y="448"/>
                  </a:lnTo>
                  <a:lnTo>
                    <a:pt x="721" y="453"/>
                  </a:lnTo>
                  <a:lnTo>
                    <a:pt x="778" y="457"/>
                  </a:lnTo>
                  <a:lnTo>
                    <a:pt x="836" y="459"/>
                  </a:lnTo>
                  <a:lnTo>
                    <a:pt x="893" y="459"/>
                  </a:lnTo>
                  <a:lnTo>
                    <a:pt x="950" y="457"/>
                  </a:lnTo>
                  <a:lnTo>
                    <a:pt x="1005" y="453"/>
                  </a:lnTo>
                  <a:lnTo>
                    <a:pt x="1060" y="448"/>
                  </a:lnTo>
                  <a:lnTo>
                    <a:pt x="1115" y="440"/>
                  </a:lnTo>
                  <a:lnTo>
                    <a:pt x="1169" y="431"/>
                  </a:lnTo>
                  <a:lnTo>
                    <a:pt x="1222" y="422"/>
                  </a:lnTo>
                  <a:lnTo>
                    <a:pt x="1276" y="409"/>
                  </a:lnTo>
                  <a:lnTo>
                    <a:pt x="1327" y="396"/>
                  </a:lnTo>
                  <a:lnTo>
                    <a:pt x="1379" y="381"/>
                  </a:lnTo>
                  <a:lnTo>
                    <a:pt x="1428" y="365"/>
                  </a:lnTo>
                  <a:lnTo>
                    <a:pt x="1478" y="348"/>
                  </a:lnTo>
                  <a:lnTo>
                    <a:pt x="1528" y="328"/>
                  </a:lnTo>
                  <a:lnTo>
                    <a:pt x="1576" y="308"/>
                  </a:lnTo>
                  <a:lnTo>
                    <a:pt x="1623" y="286"/>
                  </a:lnTo>
                  <a:lnTo>
                    <a:pt x="1669" y="264"/>
                  </a:lnTo>
                  <a:lnTo>
                    <a:pt x="1714" y="238"/>
                  </a:lnTo>
                  <a:lnTo>
                    <a:pt x="1758" y="212"/>
                  </a:lnTo>
                  <a:lnTo>
                    <a:pt x="1802" y="186"/>
                  </a:lnTo>
                  <a:lnTo>
                    <a:pt x="1662" y="0"/>
                  </a:lnTo>
                  <a:lnTo>
                    <a:pt x="1616" y="32"/>
                  </a:lnTo>
                  <a:lnTo>
                    <a:pt x="1570" y="61"/>
                  </a:lnTo>
                  <a:lnTo>
                    <a:pt x="1522" y="89"/>
                  </a:lnTo>
                  <a:lnTo>
                    <a:pt x="1474" y="116"/>
                  </a:lnTo>
                  <a:lnTo>
                    <a:pt x="1425" y="142"/>
                  </a:lnTo>
                  <a:lnTo>
                    <a:pt x="1375" y="166"/>
                  </a:lnTo>
                  <a:lnTo>
                    <a:pt x="1325" y="188"/>
                  </a:lnTo>
                  <a:lnTo>
                    <a:pt x="1274" y="208"/>
                  </a:lnTo>
                  <a:lnTo>
                    <a:pt x="1220" y="227"/>
                  </a:lnTo>
                  <a:lnTo>
                    <a:pt x="1169" y="245"/>
                  </a:lnTo>
                  <a:lnTo>
                    <a:pt x="1115" y="262"/>
                  </a:lnTo>
                  <a:lnTo>
                    <a:pt x="1062" y="277"/>
                  </a:lnTo>
                  <a:lnTo>
                    <a:pt x="1009" y="289"/>
                  </a:lnTo>
                  <a:lnTo>
                    <a:pt x="955" y="300"/>
                  </a:lnTo>
                  <a:lnTo>
                    <a:pt x="900" y="311"/>
                  </a:lnTo>
                  <a:lnTo>
                    <a:pt x="847" y="321"/>
                  </a:lnTo>
                  <a:lnTo>
                    <a:pt x="791" y="326"/>
                  </a:lnTo>
                  <a:lnTo>
                    <a:pt x="738" y="332"/>
                  </a:lnTo>
                  <a:lnTo>
                    <a:pt x="683" y="335"/>
                  </a:lnTo>
                  <a:lnTo>
                    <a:pt x="629" y="337"/>
                  </a:lnTo>
                  <a:lnTo>
                    <a:pt x="576" y="337"/>
                  </a:lnTo>
                  <a:lnTo>
                    <a:pt x="523" y="337"/>
                  </a:lnTo>
                  <a:lnTo>
                    <a:pt x="469" y="334"/>
                  </a:lnTo>
                  <a:lnTo>
                    <a:pt x="416" y="330"/>
                  </a:lnTo>
                  <a:lnTo>
                    <a:pt x="364" y="323"/>
                  </a:lnTo>
                  <a:lnTo>
                    <a:pt x="313" y="315"/>
                  </a:lnTo>
                  <a:lnTo>
                    <a:pt x="261" y="306"/>
                  </a:lnTo>
                  <a:lnTo>
                    <a:pt x="212" y="293"/>
                  </a:lnTo>
                  <a:lnTo>
                    <a:pt x="162" y="280"/>
                  </a:lnTo>
                  <a:lnTo>
                    <a:pt x="114" y="265"/>
                  </a:lnTo>
                  <a:lnTo>
                    <a:pt x="66" y="249"/>
                  </a:lnTo>
                  <a:lnTo>
                    <a:pt x="18" y="230"/>
                  </a:lnTo>
                  <a:lnTo>
                    <a:pt x="11" y="227"/>
                  </a:lnTo>
                  <a:lnTo>
                    <a:pt x="5" y="227"/>
                  </a:lnTo>
                  <a:lnTo>
                    <a:pt x="0" y="229"/>
                  </a:lnTo>
                  <a:lnTo>
                    <a:pt x="0" y="232"/>
                  </a:lnTo>
                  <a:lnTo>
                    <a:pt x="2" y="238"/>
                  </a:lnTo>
                  <a:lnTo>
                    <a:pt x="7" y="245"/>
                  </a:lnTo>
                  <a:lnTo>
                    <a:pt x="18" y="253"/>
                  </a:lnTo>
                  <a:lnTo>
                    <a:pt x="33" y="264"/>
                  </a:lnTo>
                  <a:lnTo>
                    <a:pt x="77" y="284"/>
                  </a:lnTo>
                  <a:close/>
                </a:path>
              </a:pathLst>
            </a:custGeom>
            <a:solidFill>
              <a:srgbClr val="0078A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" name="Freeform 31"/>
            <p:cNvSpPr>
              <a:spLocks/>
            </p:cNvSpPr>
            <p:nvPr/>
          </p:nvSpPr>
          <p:spPr bwMode="blackGray">
            <a:xfrm>
              <a:off x="7471962" y="623389"/>
              <a:ext cx="234241" cy="60099"/>
            </a:xfrm>
            <a:custGeom>
              <a:avLst/>
              <a:gdLst>
                <a:gd name="T0" fmla="*/ 2147483647 w 1802"/>
                <a:gd name="T1" fmla="*/ 2147483647 h 459"/>
                <a:gd name="T2" fmla="*/ 2147483647 w 1802"/>
                <a:gd name="T3" fmla="*/ 2147483647 h 459"/>
                <a:gd name="T4" fmla="*/ 2147483647 w 1802"/>
                <a:gd name="T5" fmla="*/ 2147483647 h 459"/>
                <a:gd name="T6" fmla="*/ 2147483647 w 1802"/>
                <a:gd name="T7" fmla="*/ 2147483647 h 459"/>
                <a:gd name="T8" fmla="*/ 2147483647 w 1802"/>
                <a:gd name="T9" fmla="*/ 2147483647 h 459"/>
                <a:gd name="T10" fmla="*/ 2147483647 w 1802"/>
                <a:gd name="T11" fmla="*/ 2147483647 h 459"/>
                <a:gd name="T12" fmla="*/ 2147483647 w 1802"/>
                <a:gd name="T13" fmla="*/ 2147483647 h 459"/>
                <a:gd name="T14" fmla="*/ 2147483647 w 1802"/>
                <a:gd name="T15" fmla="*/ 2147483647 h 459"/>
                <a:gd name="T16" fmla="*/ 2147483647 w 1802"/>
                <a:gd name="T17" fmla="*/ 2147483647 h 459"/>
                <a:gd name="T18" fmla="*/ 2147483647 w 1802"/>
                <a:gd name="T19" fmla="*/ 2147483647 h 459"/>
                <a:gd name="T20" fmla="*/ 2147483647 w 1802"/>
                <a:gd name="T21" fmla="*/ 2147483647 h 459"/>
                <a:gd name="T22" fmla="*/ 2147483647 w 1802"/>
                <a:gd name="T23" fmla="*/ 2147483647 h 459"/>
                <a:gd name="T24" fmla="*/ 2147483647 w 1802"/>
                <a:gd name="T25" fmla="*/ 2147483647 h 459"/>
                <a:gd name="T26" fmla="*/ 2147483647 w 1802"/>
                <a:gd name="T27" fmla="*/ 2147483647 h 459"/>
                <a:gd name="T28" fmla="*/ 2147483647 w 1802"/>
                <a:gd name="T29" fmla="*/ 2147483647 h 459"/>
                <a:gd name="T30" fmla="*/ 2147483647 w 1802"/>
                <a:gd name="T31" fmla="*/ 2147483647 h 459"/>
                <a:gd name="T32" fmla="*/ 2147483647 w 1802"/>
                <a:gd name="T33" fmla="*/ 2147483647 h 459"/>
                <a:gd name="T34" fmla="*/ 2147483647 w 1802"/>
                <a:gd name="T35" fmla="*/ 0 h 459"/>
                <a:gd name="T36" fmla="*/ 2147483647 w 1802"/>
                <a:gd name="T37" fmla="*/ 2147483647 h 459"/>
                <a:gd name="T38" fmla="*/ 2147483647 w 1802"/>
                <a:gd name="T39" fmla="*/ 2147483647 h 459"/>
                <a:gd name="T40" fmla="*/ 2147483647 w 1802"/>
                <a:gd name="T41" fmla="*/ 2147483647 h 459"/>
                <a:gd name="T42" fmla="*/ 2147483647 w 1802"/>
                <a:gd name="T43" fmla="*/ 2147483647 h 459"/>
                <a:gd name="T44" fmla="*/ 2147483647 w 1802"/>
                <a:gd name="T45" fmla="*/ 2147483647 h 459"/>
                <a:gd name="T46" fmla="*/ 2147483647 w 1802"/>
                <a:gd name="T47" fmla="*/ 2147483647 h 459"/>
                <a:gd name="T48" fmla="*/ 2147483647 w 1802"/>
                <a:gd name="T49" fmla="*/ 2147483647 h 459"/>
                <a:gd name="T50" fmla="*/ 2147483647 w 1802"/>
                <a:gd name="T51" fmla="*/ 2147483647 h 459"/>
                <a:gd name="T52" fmla="*/ 2147483647 w 1802"/>
                <a:gd name="T53" fmla="*/ 2147483647 h 459"/>
                <a:gd name="T54" fmla="*/ 2147483647 w 1802"/>
                <a:gd name="T55" fmla="*/ 2147483647 h 459"/>
                <a:gd name="T56" fmla="*/ 2147483647 w 1802"/>
                <a:gd name="T57" fmla="*/ 2147483647 h 459"/>
                <a:gd name="T58" fmla="*/ 2147483647 w 1802"/>
                <a:gd name="T59" fmla="*/ 2147483647 h 459"/>
                <a:gd name="T60" fmla="*/ 2147483647 w 1802"/>
                <a:gd name="T61" fmla="*/ 2147483647 h 459"/>
                <a:gd name="T62" fmla="*/ 2147483647 w 1802"/>
                <a:gd name="T63" fmla="*/ 2147483647 h 459"/>
                <a:gd name="T64" fmla="*/ 2147483647 w 1802"/>
                <a:gd name="T65" fmla="*/ 2147483647 h 459"/>
                <a:gd name="T66" fmla="*/ 2147483647 w 1802"/>
                <a:gd name="T67" fmla="*/ 2147483647 h 459"/>
                <a:gd name="T68" fmla="*/ 2147483647 w 1802"/>
                <a:gd name="T69" fmla="*/ 2147483647 h 459"/>
                <a:gd name="T70" fmla="*/ 0 w 1802"/>
                <a:gd name="T71" fmla="*/ 2147483647 h 459"/>
                <a:gd name="T72" fmla="*/ 2147483647 w 1802"/>
                <a:gd name="T73" fmla="*/ 2147483647 h 459"/>
                <a:gd name="T74" fmla="*/ 2147483647 w 1802"/>
                <a:gd name="T75" fmla="*/ 2147483647 h 459"/>
                <a:gd name="T76" fmla="*/ 2147483647 w 1802"/>
                <a:gd name="T77" fmla="*/ 2147483647 h 459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802" h="459">
                  <a:moveTo>
                    <a:pt x="77" y="284"/>
                  </a:moveTo>
                  <a:lnTo>
                    <a:pt x="77" y="284"/>
                  </a:lnTo>
                  <a:lnTo>
                    <a:pt x="136" y="310"/>
                  </a:lnTo>
                  <a:lnTo>
                    <a:pt x="195" y="334"/>
                  </a:lnTo>
                  <a:lnTo>
                    <a:pt x="254" y="356"/>
                  </a:lnTo>
                  <a:lnTo>
                    <a:pt x="313" y="374"/>
                  </a:lnTo>
                  <a:lnTo>
                    <a:pt x="372" y="393"/>
                  </a:lnTo>
                  <a:lnTo>
                    <a:pt x="431" y="407"/>
                  </a:lnTo>
                  <a:lnTo>
                    <a:pt x="489" y="420"/>
                  </a:lnTo>
                  <a:lnTo>
                    <a:pt x="547" y="431"/>
                  </a:lnTo>
                  <a:lnTo>
                    <a:pt x="605" y="440"/>
                  </a:lnTo>
                  <a:lnTo>
                    <a:pt x="664" y="448"/>
                  </a:lnTo>
                  <a:lnTo>
                    <a:pt x="721" y="453"/>
                  </a:lnTo>
                  <a:lnTo>
                    <a:pt x="778" y="457"/>
                  </a:lnTo>
                  <a:lnTo>
                    <a:pt x="836" y="459"/>
                  </a:lnTo>
                  <a:lnTo>
                    <a:pt x="893" y="459"/>
                  </a:lnTo>
                  <a:lnTo>
                    <a:pt x="950" y="457"/>
                  </a:lnTo>
                  <a:lnTo>
                    <a:pt x="1005" y="453"/>
                  </a:lnTo>
                  <a:lnTo>
                    <a:pt x="1060" y="448"/>
                  </a:lnTo>
                  <a:lnTo>
                    <a:pt x="1115" y="440"/>
                  </a:lnTo>
                  <a:lnTo>
                    <a:pt x="1169" y="431"/>
                  </a:lnTo>
                  <a:lnTo>
                    <a:pt x="1222" y="422"/>
                  </a:lnTo>
                  <a:lnTo>
                    <a:pt x="1276" y="409"/>
                  </a:lnTo>
                  <a:lnTo>
                    <a:pt x="1327" y="396"/>
                  </a:lnTo>
                  <a:lnTo>
                    <a:pt x="1379" y="381"/>
                  </a:lnTo>
                  <a:lnTo>
                    <a:pt x="1428" y="365"/>
                  </a:lnTo>
                  <a:lnTo>
                    <a:pt x="1478" y="348"/>
                  </a:lnTo>
                  <a:lnTo>
                    <a:pt x="1528" y="328"/>
                  </a:lnTo>
                  <a:lnTo>
                    <a:pt x="1576" y="308"/>
                  </a:lnTo>
                  <a:lnTo>
                    <a:pt x="1623" y="286"/>
                  </a:lnTo>
                  <a:lnTo>
                    <a:pt x="1669" y="264"/>
                  </a:lnTo>
                  <a:lnTo>
                    <a:pt x="1714" y="238"/>
                  </a:lnTo>
                  <a:lnTo>
                    <a:pt x="1758" y="212"/>
                  </a:lnTo>
                  <a:lnTo>
                    <a:pt x="1802" y="186"/>
                  </a:lnTo>
                  <a:lnTo>
                    <a:pt x="1662" y="0"/>
                  </a:lnTo>
                  <a:lnTo>
                    <a:pt x="1616" y="32"/>
                  </a:lnTo>
                  <a:lnTo>
                    <a:pt x="1570" y="61"/>
                  </a:lnTo>
                  <a:lnTo>
                    <a:pt x="1522" y="89"/>
                  </a:lnTo>
                  <a:lnTo>
                    <a:pt x="1474" y="116"/>
                  </a:lnTo>
                  <a:lnTo>
                    <a:pt x="1425" y="142"/>
                  </a:lnTo>
                  <a:lnTo>
                    <a:pt x="1375" y="166"/>
                  </a:lnTo>
                  <a:lnTo>
                    <a:pt x="1325" y="188"/>
                  </a:lnTo>
                  <a:lnTo>
                    <a:pt x="1274" y="208"/>
                  </a:lnTo>
                  <a:lnTo>
                    <a:pt x="1220" y="227"/>
                  </a:lnTo>
                  <a:lnTo>
                    <a:pt x="1169" y="245"/>
                  </a:lnTo>
                  <a:lnTo>
                    <a:pt x="1115" y="262"/>
                  </a:lnTo>
                  <a:lnTo>
                    <a:pt x="1062" y="277"/>
                  </a:lnTo>
                  <a:lnTo>
                    <a:pt x="1009" y="289"/>
                  </a:lnTo>
                  <a:lnTo>
                    <a:pt x="955" y="300"/>
                  </a:lnTo>
                  <a:lnTo>
                    <a:pt x="900" y="311"/>
                  </a:lnTo>
                  <a:lnTo>
                    <a:pt x="847" y="321"/>
                  </a:lnTo>
                  <a:lnTo>
                    <a:pt x="791" y="326"/>
                  </a:lnTo>
                  <a:lnTo>
                    <a:pt x="738" y="332"/>
                  </a:lnTo>
                  <a:lnTo>
                    <a:pt x="683" y="335"/>
                  </a:lnTo>
                  <a:lnTo>
                    <a:pt x="629" y="337"/>
                  </a:lnTo>
                  <a:lnTo>
                    <a:pt x="576" y="337"/>
                  </a:lnTo>
                  <a:lnTo>
                    <a:pt x="523" y="337"/>
                  </a:lnTo>
                  <a:lnTo>
                    <a:pt x="469" y="334"/>
                  </a:lnTo>
                  <a:lnTo>
                    <a:pt x="416" y="330"/>
                  </a:lnTo>
                  <a:lnTo>
                    <a:pt x="364" y="323"/>
                  </a:lnTo>
                  <a:lnTo>
                    <a:pt x="313" y="315"/>
                  </a:lnTo>
                  <a:lnTo>
                    <a:pt x="261" y="306"/>
                  </a:lnTo>
                  <a:lnTo>
                    <a:pt x="212" y="293"/>
                  </a:lnTo>
                  <a:lnTo>
                    <a:pt x="162" y="280"/>
                  </a:lnTo>
                  <a:lnTo>
                    <a:pt x="114" y="265"/>
                  </a:lnTo>
                  <a:lnTo>
                    <a:pt x="66" y="249"/>
                  </a:lnTo>
                  <a:lnTo>
                    <a:pt x="18" y="230"/>
                  </a:lnTo>
                  <a:lnTo>
                    <a:pt x="11" y="227"/>
                  </a:lnTo>
                  <a:lnTo>
                    <a:pt x="5" y="227"/>
                  </a:lnTo>
                  <a:lnTo>
                    <a:pt x="0" y="229"/>
                  </a:lnTo>
                  <a:lnTo>
                    <a:pt x="0" y="232"/>
                  </a:lnTo>
                  <a:lnTo>
                    <a:pt x="2" y="238"/>
                  </a:lnTo>
                  <a:lnTo>
                    <a:pt x="7" y="245"/>
                  </a:lnTo>
                  <a:lnTo>
                    <a:pt x="18" y="253"/>
                  </a:lnTo>
                  <a:lnTo>
                    <a:pt x="33" y="264"/>
                  </a:lnTo>
                  <a:lnTo>
                    <a:pt x="77" y="284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" name="Freeform 32"/>
            <p:cNvSpPr>
              <a:spLocks/>
            </p:cNvSpPr>
            <p:nvPr/>
          </p:nvSpPr>
          <p:spPr bwMode="blackGray">
            <a:xfrm>
              <a:off x="7435925" y="534958"/>
              <a:ext cx="202494" cy="93583"/>
            </a:xfrm>
            <a:custGeom>
              <a:avLst/>
              <a:gdLst>
                <a:gd name="T0" fmla="*/ 2147483647 w 1557"/>
                <a:gd name="T1" fmla="*/ 2147483647 h 716"/>
                <a:gd name="T2" fmla="*/ 2147483647 w 1557"/>
                <a:gd name="T3" fmla="*/ 2147483647 h 716"/>
                <a:gd name="T4" fmla="*/ 2147483647 w 1557"/>
                <a:gd name="T5" fmla="*/ 2147483647 h 716"/>
                <a:gd name="T6" fmla="*/ 2147483647 w 1557"/>
                <a:gd name="T7" fmla="*/ 2147483647 h 716"/>
                <a:gd name="T8" fmla="*/ 2147483647 w 1557"/>
                <a:gd name="T9" fmla="*/ 2147483647 h 716"/>
                <a:gd name="T10" fmla="*/ 2147483647 w 1557"/>
                <a:gd name="T11" fmla="*/ 2147483647 h 716"/>
                <a:gd name="T12" fmla="*/ 2147483647 w 1557"/>
                <a:gd name="T13" fmla="*/ 2147483647 h 716"/>
                <a:gd name="T14" fmla="*/ 2147483647 w 1557"/>
                <a:gd name="T15" fmla="*/ 2147483647 h 716"/>
                <a:gd name="T16" fmla="*/ 2147483647 w 1557"/>
                <a:gd name="T17" fmla="*/ 2147483647 h 716"/>
                <a:gd name="T18" fmla="*/ 2147483647 w 1557"/>
                <a:gd name="T19" fmla="*/ 2147483647 h 716"/>
                <a:gd name="T20" fmla="*/ 2147483647 w 1557"/>
                <a:gd name="T21" fmla="*/ 2147483647 h 716"/>
                <a:gd name="T22" fmla="*/ 2147483647 w 1557"/>
                <a:gd name="T23" fmla="*/ 2147483647 h 716"/>
                <a:gd name="T24" fmla="*/ 2147483647 w 1557"/>
                <a:gd name="T25" fmla="*/ 2147483647 h 716"/>
                <a:gd name="T26" fmla="*/ 2147483647 w 1557"/>
                <a:gd name="T27" fmla="*/ 2147483647 h 716"/>
                <a:gd name="T28" fmla="*/ 2147483647 w 1557"/>
                <a:gd name="T29" fmla="*/ 2147483647 h 716"/>
                <a:gd name="T30" fmla="*/ 2147483647 w 1557"/>
                <a:gd name="T31" fmla="*/ 2147483647 h 716"/>
                <a:gd name="T32" fmla="*/ 2147483647 w 1557"/>
                <a:gd name="T33" fmla="*/ 2147483647 h 716"/>
                <a:gd name="T34" fmla="*/ 2147483647 w 1557"/>
                <a:gd name="T35" fmla="*/ 0 h 716"/>
                <a:gd name="T36" fmla="*/ 2147483647 w 1557"/>
                <a:gd name="T37" fmla="*/ 2147483647 h 716"/>
                <a:gd name="T38" fmla="*/ 2147483647 w 1557"/>
                <a:gd name="T39" fmla="*/ 2147483647 h 716"/>
                <a:gd name="T40" fmla="*/ 2147483647 w 1557"/>
                <a:gd name="T41" fmla="*/ 2147483647 h 716"/>
                <a:gd name="T42" fmla="*/ 2147483647 w 1557"/>
                <a:gd name="T43" fmla="*/ 2147483647 h 716"/>
                <a:gd name="T44" fmla="*/ 2147483647 w 1557"/>
                <a:gd name="T45" fmla="*/ 2147483647 h 716"/>
                <a:gd name="T46" fmla="*/ 2147483647 w 1557"/>
                <a:gd name="T47" fmla="*/ 2147483647 h 716"/>
                <a:gd name="T48" fmla="*/ 2147483647 w 1557"/>
                <a:gd name="T49" fmla="*/ 2147483647 h 716"/>
                <a:gd name="T50" fmla="*/ 2147483647 w 1557"/>
                <a:gd name="T51" fmla="*/ 2147483647 h 716"/>
                <a:gd name="T52" fmla="*/ 2147483647 w 1557"/>
                <a:gd name="T53" fmla="*/ 2147483647 h 716"/>
                <a:gd name="T54" fmla="*/ 2147483647 w 1557"/>
                <a:gd name="T55" fmla="*/ 2147483647 h 716"/>
                <a:gd name="T56" fmla="*/ 2147483647 w 1557"/>
                <a:gd name="T57" fmla="*/ 2147483647 h 716"/>
                <a:gd name="T58" fmla="*/ 2147483647 w 1557"/>
                <a:gd name="T59" fmla="*/ 2147483647 h 716"/>
                <a:gd name="T60" fmla="*/ 2147483647 w 1557"/>
                <a:gd name="T61" fmla="*/ 2147483647 h 716"/>
                <a:gd name="T62" fmla="*/ 2147483647 w 1557"/>
                <a:gd name="T63" fmla="*/ 2147483647 h 716"/>
                <a:gd name="T64" fmla="*/ 2147483647 w 1557"/>
                <a:gd name="T65" fmla="*/ 2147483647 h 716"/>
                <a:gd name="T66" fmla="*/ 2147483647 w 1557"/>
                <a:gd name="T67" fmla="*/ 2147483647 h 716"/>
                <a:gd name="T68" fmla="*/ 2147483647 w 1557"/>
                <a:gd name="T69" fmla="*/ 2147483647 h 716"/>
                <a:gd name="T70" fmla="*/ 0 w 1557"/>
                <a:gd name="T71" fmla="*/ 2147483647 h 716"/>
                <a:gd name="T72" fmla="*/ 2147483647 w 1557"/>
                <a:gd name="T73" fmla="*/ 2147483647 h 716"/>
                <a:gd name="T74" fmla="*/ 2147483647 w 1557"/>
                <a:gd name="T75" fmla="*/ 2147483647 h 716"/>
                <a:gd name="T76" fmla="*/ 2147483647 w 1557"/>
                <a:gd name="T77" fmla="*/ 2147483647 h 71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557" h="716">
                  <a:moveTo>
                    <a:pt x="73" y="688"/>
                  </a:moveTo>
                  <a:lnTo>
                    <a:pt x="73" y="688"/>
                  </a:lnTo>
                  <a:lnTo>
                    <a:pt x="110" y="696"/>
                  </a:lnTo>
                  <a:lnTo>
                    <a:pt x="149" y="703"/>
                  </a:lnTo>
                  <a:lnTo>
                    <a:pt x="187" y="709"/>
                  </a:lnTo>
                  <a:lnTo>
                    <a:pt x="226" y="712"/>
                  </a:lnTo>
                  <a:lnTo>
                    <a:pt x="266" y="714"/>
                  </a:lnTo>
                  <a:lnTo>
                    <a:pt x="309" y="716"/>
                  </a:lnTo>
                  <a:lnTo>
                    <a:pt x="349" y="716"/>
                  </a:lnTo>
                  <a:lnTo>
                    <a:pt x="393" y="714"/>
                  </a:lnTo>
                  <a:lnTo>
                    <a:pt x="438" y="712"/>
                  </a:lnTo>
                  <a:lnTo>
                    <a:pt x="482" y="707"/>
                  </a:lnTo>
                  <a:lnTo>
                    <a:pt x="526" y="701"/>
                  </a:lnTo>
                  <a:lnTo>
                    <a:pt x="572" y="694"/>
                  </a:lnTo>
                  <a:lnTo>
                    <a:pt x="618" y="687"/>
                  </a:lnTo>
                  <a:lnTo>
                    <a:pt x="666" y="676"/>
                  </a:lnTo>
                  <a:lnTo>
                    <a:pt x="712" y="663"/>
                  </a:lnTo>
                  <a:lnTo>
                    <a:pt x="760" y="650"/>
                  </a:lnTo>
                  <a:lnTo>
                    <a:pt x="810" y="635"/>
                  </a:lnTo>
                  <a:lnTo>
                    <a:pt x="857" y="617"/>
                  </a:lnTo>
                  <a:lnTo>
                    <a:pt x="907" y="598"/>
                  </a:lnTo>
                  <a:lnTo>
                    <a:pt x="955" y="578"/>
                  </a:lnTo>
                  <a:lnTo>
                    <a:pt x="1005" y="556"/>
                  </a:lnTo>
                  <a:lnTo>
                    <a:pt x="1054" y="532"/>
                  </a:lnTo>
                  <a:lnTo>
                    <a:pt x="1104" y="506"/>
                  </a:lnTo>
                  <a:lnTo>
                    <a:pt x="1156" y="479"/>
                  </a:lnTo>
                  <a:lnTo>
                    <a:pt x="1205" y="447"/>
                  </a:lnTo>
                  <a:lnTo>
                    <a:pt x="1255" y="416"/>
                  </a:lnTo>
                  <a:lnTo>
                    <a:pt x="1307" y="383"/>
                  </a:lnTo>
                  <a:lnTo>
                    <a:pt x="1356" y="346"/>
                  </a:lnTo>
                  <a:lnTo>
                    <a:pt x="1406" y="309"/>
                  </a:lnTo>
                  <a:lnTo>
                    <a:pt x="1456" y="269"/>
                  </a:lnTo>
                  <a:lnTo>
                    <a:pt x="1507" y="226"/>
                  </a:lnTo>
                  <a:lnTo>
                    <a:pt x="1557" y="184"/>
                  </a:lnTo>
                  <a:lnTo>
                    <a:pt x="1417" y="0"/>
                  </a:lnTo>
                  <a:lnTo>
                    <a:pt x="1375" y="38"/>
                  </a:lnTo>
                  <a:lnTo>
                    <a:pt x="1332" y="77"/>
                  </a:lnTo>
                  <a:lnTo>
                    <a:pt x="1288" y="116"/>
                  </a:lnTo>
                  <a:lnTo>
                    <a:pt x="1244" y="153"/>
                  </a:lnTo>
                  <a:lnTo>
                    <a:pt x="1200" y="188"/>
                  </a:lnTo>
                  <a:lnTo>
                    <a:pt x="1156" y="223"/>
                  </a:lnTo>
                  <a:lnTo>
                    <a:pt x="1110" y="256"/>
                  </a:lnTo>
                  <a:lnTo>
                    <a:pt x="1064" y="289"/>
                  </a:lnTo>
                  <a:lnTo>
                    <a:pt x="1018" y="320"/>
                  </a:lnTo>
                  <a:lnTo>
                    <a:pt x="972" y="350"/>
                  </a:lnTo>
                  <a:lnTo>
                    <a:pt x="924" y="379"/>
                  </a:lnTo>
                  <a:lnTo>
                    <a:pt x="878" y="407"/>
                  </a:lnTo>
                  <a:lnTo>
                    <a:pt x="832" y="434"/>
                  </a:lnTo>
                  <a:lnTo>
                    <a:pt x="784" y="458"/>
                  </a:lnTo>
                  <a:lnTo>
                    <a:pt x="738" y="482"/>
                  </a:lnTo>
                  <a:lnTo>
                    <a:pt x="692" y="504"/>
                  </a:lnTo>
                  <a:lnTo>
                    <a:pt x="646" y="526"/>
                  </a:lnTo>
                  <a:lnTo>
                    <a:pt x="598" y="545"/>
                  </a:lnTo>
                  <a:lnTo>
                    <a:pt x="554" y="563"/>
                  </a:lnTo>
                  <a:lnTo>
                    <a:pt x="508" y="580"/>
                  </a:lnTo>
                  <a:lnTo>
                    <a:pt x="462" y="595"/>
                  </a:lnTo>
                  <a:lnTo>
                    <a:pt x="417" y="609"/>
                  </a:lnTo>
                  <a:lnTo>
                    <a:pt x="373" y="620"/>
                  </a:lnTo>
                  <a:lnTo>
                    <a:pt x="331" y="631"/>
                  </a:lnTo>
                  <a:lnTo>
                    <a:pt x="287" y="641"/>
                  </a:lnTo>
                  <a:lnTo>
                    <a:pt x="244" y="648"/>
                  </a:lnTo>
                  <a:lnTo>
                    <a:pt x="204" y="653"/>
                  </a:lnTo>
                  <a:lnTo>
                    <a:pt x="163" y="657"/>
                  </a:lnTo>
                  <a:lnTo>
                    <a:pt x="123" y="661"/>
                  </a:lnTo>
                  <a:lnTo>
                    <a:pt x="84" y="661"/>
                  </a:lnTo>
                  <a:lnTo>
                    <a:pt x="47" y="659"/>
                  </a:lnTo>
                  <a:lnTo>
                    <a:pt x="11" y="657"/>
                  </a:lnTo>
                  <a:lnTo>
                    <a:pt x="5" y="655"/>
                  </a:lnTo>
                  <a:lnTo>
                    <a:pt x="1" y="657"/>
                  </a:lnTo>
                  <a:lnTo>
                    <a:pt x="0" y="659"/>
                  </a:lnTo>
                  <a:lnTo>
                    <a:pt x="0" y="663"/>
                  </a:lnTo>
                  <a:lnTo>
                    <a:pt x="3" y="666"/>
                  </a:lnTo>
                  <a:lnTo>
                    <a:pt x="11" y="670"/>
                  </a:lnTo>
                  <a:lnTo>
                    <a:pt x="20" y="674"/>
                  </a:lnTo>
                  <a:lnTo>
                    <a:pt x="33" y="677"/>
                  </a:lnTo>
                  <a:lnTo>
                    <a:pt x="73" y="688"/>
                  </a:lnTo>
                  <a:close/>
                </a:path>
              </a:pathLst>
            </a:custGeom>
            <a:solidFill>
              <a:srgbClr val="0078A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" name="Freeform 33"/>
            <p:cNvSpPr>
              <a:spLocks/>
            </p:cNvSpPr>
            <p:nvPr/>
          </p:nvSpPr>
          <p:spPr bwMode="blackGray">
            <a:xfrm>
              <a:off x="7435925" y="534958"/>
              <a:ext cx="202494" cy="93583"/>
            </a:xfrm>
            <a:custGeom>
              <a:avLst/>
              <a:gdLst>
                <a:gd name="T0" fmla="*/ 2147483647 w 1557"/>
                <a:gd name="T1" fmla="*/ 2147483647 h 716"/>
                <a:gd name="T2" fmla="*/ 2147483647 w 1557"/>
                <a:gd name="T3" fmla="*/ 2147483647 h 716"/>
                <a:gd name="T4" fmla="*/ 2147483647 w 1557"/>
                <a:gd name="T5" fmla="*/ 2147483647 h 716"/>
                <a:gd name="T6" fmla="*/ 2147483647 w 1557"/>
                <a:gd name="T7" fmla="*/ 2147483647 h 716"/>
                <a:gd name="T8" fmla="*/ 2147483647 w 1557"/>
                <a:gd name="T9" fmla="*/ 2147483647 h 716"/>
                <a:gd name="T10" fmla="*/ 2147483647 w 1557"/>
                <a:gd name="T11" fmla="*/ 2147483647 h 716"/>
                <a:gd name="T12" fmla="*/ 2147483647 w 1557"/>
                <a:gd name="T13" fmla="*/ 2147483647 h 716"/>
                <a:gd name="T14" fmla="*/ 2147483647 w 1557"/>
                <a:gd name="T15" fmla="*/ 2147483647 h 716"/>
                <a:gd name="T16" fmla="*/ 2147483647 w 1557"/>
                <a:gd name="T17" fmla="*/ 2147483647 h 716"/>
                <a:gd name="T18" fmla="*/ 2147483647 w 1557"/>
                <a:gd name="T19" fmla="*/ 2147483647 h 716"/>
                <a:gd name="T20" fmla="*/ 2147483647 w 1557"/>
                <a:gd name="T21" fmla="*/ 2147483647 h 716"/>
                <a:gd name="T22" fmla="*/ 2147483647 w 1557"/>
                <a:gd name="T23" fmla="*/ 2147483647 h 716"/>
                <a:gd name="T24" fmla="*/ 2147483647 w 1557"/>
                <a:gd name="T25" fmla="*/ 2147483647 h 716"/>
                <a:gd name="T26" fmla="*/ 2147483647 w 1557"/>
                <a:gd name="T27" fmla="*/ 2147483647 h 716"/>
                <a:gd name="T28" fmla="*/ 2147483647 w 1557"/>
                <a:gd name="T29" fmla="*/ 2147483647 h 716"/>
                <a:gd name="T30" fmla="*/ 2147483647 w 1557"/>
                <a:gd name="T31" fmla="*/ 2147483647 h 716"/>
                <a:gd name="T32" fmla="*/ 2147483647 w 1557"/>
                <a:gd name="T33" fmla="*/ 2147483647 h 716"/>
                <a:gd name="T34" fmla="*/ 2147483647 w 1557"/>
                <a:gd name="T35" fmla="*/ 0 h 716"/>
                <a:gd name="T36" fmla="*/ 2147483647 w 1557"/>
                <a:gd name="T37" fmla="*/ 2147483647 h 716"/>
                <a:gd name="T38" fmla="*/ 2147483647 w 1557"/>
                <a:gd name="T39" fmla="*/ 2147483647 h 716"/>
                <a:gd name="T40" fmla="*/ 2147483647 w 1557"/>
                <a:gd name="T41" fmla="*/ 2147483647 h 716"/>
                <a:gd name="T42" fmla="*/ 2147483647 w 1557"/>
                <a:gd name="T43" fmla="*/ 2147483647 h 716"/>
                <a:gd name="T44" fmla="*/ 2147483647 w 1557"/>
                <a:gd name="T45" fmla="*/ 2147483647 h 716"/>
                <a:gd name="T46" fmla="*/ 2147483647 w 1557"/>
                <a:gd name="T47" fmla="*/ 2147483647 h 716"/>
                <a:gd name="T48" fmla="*/ 2147483647 w 1557"/>
                <a:gd name="T49" fmla="*/ 2147483647 h 716"/>
                <a:gd name="T50" fmla="*/ 2147483647 w 1557"/>
                <a:gd name="T51" fmla="*/ 2147483647 h 716"/>
                <a:gd name="T52" fmla="*/ 2147483647 w 1557"/>
                <a:gd name="T53" fmla="*/ 2147483647 h 716"/>
                <a:gd name="T54" fmla="*/ 2147483647 w 1557"/>
                <a:gd name="T55" fmla="*/ 2147483647 h 716"/>
                <a:gd name="T56" fmla="*/ 2147483647 w 1557"/>
                <a:gd name="T57" fmla="*/ 2147483647 h 716"/>
                <a:gd name="T58" fmla="*/ 2147483647 w 1557"/>
                <a:gd name="T59" fmla="*/ 2147483647 h 716"/>
                <a:gd name="T60" fmla="*/ 2147483647 w 1557"/>
                <a:gd name="T61" fmla="*/ 2147483647 h 716"/>
                <a:gd name="T62" fmla="*/ 2147483647 w 1557"/>
                <a:gd name="T63" fmla="*/ 2147483647 h 716"/>
                <a:gd name="T64" fmla="*/ 2147483647 w 1557"/>
                <a:gd name="T65" fmla="*/ 2147483647 h 716"/>
                <a:gd name="T66" fmla="*/ 2147483647 w 1557"/>
                <a:gd name="T67" fmla="*/ 2147483647 h 716"/>
                <a:gd name="T68" fmla="*/ 2147483647 w 1557"/>
                <a:gd name="T69" fmla="*/ 2147483647 h 716"/>
                <a:gd name="T70" fmla="*/ 0 w 1557"/>
                <a:gd name="T71" fmla="*/ 2147483647 h 716"/>
                <a:gd name="T72" fmla="*/ 2147483647 w 1557"/>
                <a:gd name="T73" fmla="*/ 2147483647 h 716"/>
                <a:gd name="T74" fmla="*/ 2147483647 w 1557"/>
                <a:gd name="T75" fmla="*/ 2147483647 h 716"/>
                <a:gd name="T76" fmla="*/ 2147483647 w 1557"/>
                <a:gd name="T77" fmla="*/ 2147483647 h 71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557" h="716">
                  <a:moveTo>
                    <a:pt x="73" y="688"/>
                  </a:moveTo>
                  <a:lnTo>
                    <a:pt x="73" y="688"/>
                  </a:lnTo>
                  <a:lnTo>
                    <a:pt x="110" y="696"/>
                  </a:lnTo>
                  <a:lnTo>
                    <a:pt x="149" y="703"/>
                  </a:lnTo>
                  <a:lnTo>
                    <a:pt x="187" y="709"/>
                  </a:lnTo>
                  <a:lnTo>
                    <a:pt x="226" y="712"/>
                  </a:lnTo>
                  <a:lnTo>
                    <a:pt x="266" y="714"/>
                  </a:lnTo>
                  <a:lnTo>
                    <a:pt x="309" y="716"/>
                  </a:lnTo>
                  <a:lnTo>
                    <a:pt x="349" y="716"/>
                  </a:lnTo>
                  <a:lnTo>
                    <a:pt x="393" y="714"/>
                  </a:lnTo>
                  <a:lnTo>
                    <a:pt x="438" y="712"/>
                  </a:lnTo>
                  <a:lnTo>
                    <a:pt x="482" y="707"/>
                  </a:lnTo>
                  <a:lnTo>
                    <a:pt x="526" y="701"/>
                  </a:lnTo>
                  <a:lnTo>
                    <a:pt x="572" y="694"/>
                  </a:lnTo>
                  <a:lnTo>
                    <a:pt x="618" y="687"/>
                  </a:lnTo>
                  <a:lnTo>
                    <a:pt x="666" y="676"/>
                  </a:lnTo>
                  <a:lnTo>
                    <a:pt x="712" y="663"/>
                  </a:lnTo>
                  <a:lnTo>
                    <a:pt x="760" y="650"/>
                  </a:lnTo>
                  <a:lnTo>
                    <a:pt x="810" y="635"/>
                  </a:lnTo>
                  <a:lnTo>
                    <a:pt x="857" y="617"/>
                  </a:lnTo>
                  <a:lnTo>
                    <a:pt x="907" y="598"/>
                  </a:lnTo>
                  <a:lnTo>
                    <a:pt x="955" y="578"/>
                  </a:lnTo>
                  <a:lnTo>
                    <a:pt x="1005" y="556"/>
                  </a:lnTo>
                  <a:lnTo>
                    <a:pt x="1054" y="532"/>
                  </a:lnTo>
                  <a:lnTo>
                    <a:pt x="1104" y="506"/>
                  </a:lnTo>
                  <a:lnTo>
                    <a:pt x="1156" y="479"/>
                  </a:lnTo>
                  <a:lnTo>
                    <a:pt x="1205" y="447"/>
                  </a:lnTo>
                  <a:lnTo>
                    <a:pt x="1255" y="416"/>
                  </a:lnTo>
                  <a:lnTo>
                    <a:pt x="1307" y="383"/>
                  </a:lnTo>
                  <a:lnTo>
                    <a:pt x="1356" y="346"/>
                  </a:lnTo>
                  <a:lnTo>
                    <a:pt x="1406" y="309"/>
                  </a:lnTo>
                  <a:lnTo>
                    <a:pt x="1456" y="269"/>
                  </a:lnTo>
                  <a:lnTo>
                    <a:pt x="1507" y="226"/>
                  </a:lnTo>
                  <a:lnTo>
                    <a:pt x="1557" y="184"/>
                  </a:lnTo>
                  <a:lnTo>
                    <a:pt x="1417" y="0"/>
                  </a:lnTo>
                  <a:lnTo>
                    <a:pt x="1375" y="38"/>
                  </a:lnTo>
                  <a:lnTo>
                    <a:pt x="1332" y="77"/>
                  </a:lnTo>
                  <a:lnTo>
                    <a:pt x="1288" y="116"/>
                  </a:lnTo>
                  <a:lnTo>
                    <a:pt x="1244" y="153"/>
                  </a:lnTo>
                  <a:lnTo>
                    <a:pt x="1200" y="188"/>
                  </a:lnTo>
                  <a:lnTo>
                    <a:pt x="1156" y="223"/>
                  </a:lnTo>
                  <a:lnTo>
                    <a:pt x="1110" y="256"/>
                  </a:lnTo>
                  <a:lnTo>
                    <a:pt x="1064" y="289"/>
                  </a:lnTo>
                  <a:lnTo>
                    <a:pt x="1018" y="320"/>
                  </a:lnTo>
                  <a:lnTo>
                    <a:pt x="972" y="350"/>
                  </a:lnTo>
                  <a:lnTo>
                    <a:pt x="924" y="379"/>
                  </a:lnTo>
                  <a:lnTo>
                    <a:pt x="878" y="407"/>
                  </a:lnTo>
                  <a:lnTo>
                    <a:pt x="832" y="434"/>
                  </a:lnTo>
                  <a:lnTo>
                    <a:pt x="784" y="458"/>
                  </a:lnTo>
                  <a:lnTo>
                    <a:pt x="738" y="482"/>
                  </a:lnTo>
                  <a:lnTo>
                    <a:pt x="692" y="504"/>
                  </a:lnTo>
                  <a:lnTo>
                    <a:pt x="646" y="526"/>
                  </a:lnTo>
                  <a:lnTo>
                    <a:pt x="598" y="545"/>
                  </a:lnTo>
                  <a:lnTo>
                    <a:pt x="554" y="563"/>
                  </a:lnTo>
                  <a:lnTo>
                    <a:pt x="508" y="580"/>
                  </a:lnTo>
                  <a:lnTo>
                    <a:pt x="462" y="595"/>
                  </a:lnTo>
                  <a:lnTo>
                    <a:pt x="417" y="609"/>
                  </a:lnTo>
                  <a:lnTo>
                    <a:pt x="373" y="620"/>
                  </a:lnTo>
                  <a:lnTo>
                    <a:pt x="331" y="631"/>
                  </a:lnTo>
                  <a:lnTo>
                    <a:pt x="287" y="641"/>
                  </a:lnTo>
                  <a:lnTo>
                    <a:pt x="244" y="648"/>
                  </a:lnTo>
                  <a:lnTo>
                    <a:pt x="204" y="653"/>
                  </a:lnTo>
                  <a:lnTo>
                    <a:pt x="163" y="657"/>
                  </a:lnTo>
                  <a:lnTo>
                    <a:pt x="123" y="661"/>
                  </a:lnTo>
                  <a:lnTo>
                    <a:pt x="84" y="661"/>
                  </a:lnTo>
                  <a:lnTo>
                    <a:pt x="47" y="659"/>
                  </a:lnTo>
                  <a:lnTo>
                    <a:pt x="11" y="657"/>
                  </a:lnTo>
                  <a:lnTo>
                    <a:pt x="5" y="655"/>
                  </a:lnTo>
                  <a:lnTo>
                    <a:pt x="1" y="657"/>
                  </a:lnTo>
                  <a:lnTo>
                    <a:pt x="0" y="659"/>
                  </a:lnTo>
                  <a:lnTo>
                    <a:pt x="0" y="663"/>
                  </a:lnTo>
                  <a:lnTo>
                    <a:pt x="3" y="666"/>
                  </a:lnTo>
                  <a:lnTo>
                    <a:pt x="11" y="670"/>
                  </a:lnTo>
                  <a:lnTo>
                    <a:pt x="20" y="674"/>
                  </a:lnTo>
                  <a:lnTo>
                    <a:pt x="33" y="677"/>
                  </a:lnTo>
                  <a:lnTo>
                    <a:pt x="73" y="688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" name="Freeform 34"/>
            <p:cNvSpPr>
              <a:spLocks/>
            </p:cNvSpPr>
            <p:nvPr/>
          </p:nvSpPr>
          <p:spPr bwMode="blackGray">
            <a:xfrm>
              <a:off x="7489980" y="267088"/>
              <a:ext cx="250544" cy="93583"/>
            </a:xfrm>
            <a:custGeom>
              <a:avLst/>
              <a:gdLst>
                <a:gd name="T0" fmla="*/ 2147483647 w 1925"/>
                <a:gd name="T1" fmla="*/ 2147483647 h 720"/>
                <a:gd name="T2" fmla="*/ 2147483647 w 1925"/>
                <a:gd name="T3" fmla="*/ 2147483647 h 720"/>
                <a:gd name="T4" fmla="*/ 2147483647 w 1925"/>
                <a:gd name="T5" fmla="*/ 2147483647 h 720"/>
                <a:gd name="T6" fmla="*/ 2147483647 w 1925"/>
                <a:gd name="T7" fmla="*/ 2147483647 h 720"/>
                <a:gd name="T8" fmla="*/ 2147483647 w 1925"/>
                <a:gd name="T9" fmla="*/ 2147483647 h 720"/>
                <a:gd name="T10" fmla="*/ 2147483647 w 1925"/>
                <a:gd name="T11" fmla="*/ 0 h 720"/>
                <a:gd name="T12" fmla="*/ 2147483647 w 1925"/>
                <a:gd name="T13" fmla="*/ 0 h 720"/>
                <a:gd name="T14" fmla="*/ 2147483647 w 1925"/>
                <a:gd name="T15" fmla="*/ 2147483647 h 720"/>
                <a:gd name="T16" fmla="*/ 2147483647 w 1925"/>
                <a:gd name="T17" fmla="*/ 2147483647 h 720"/>
                <a:gd name="T18" fmla="*/ 2147483647 w 1925"/>
                <a:gd name="T19" fmla="*/ 2147483647 h 720"/>
                <a:gd name="T20" fmla="*/ 2147483647 w 1925"/>
                <a:gd name="T21" fmla="*/ 2147483647 h 720"/>
                <a:gd name="T22" fmla="*/ 2147483647 w 1925"/>
                <a:gd name="T23" fmla="*/ 2147483647 h 720"/>
                <a:gd name="T24" fmla="*/ 2147483647 w 1925"/>
                <a:gd name="T25" fmla="*/ 2147483647 h 720"/>
                <a:gd name="T26" fmla="*/ 2147483647 w 1925"/>
                <a:gd name="T27" fmla="*/ 2147483647 h 720"/>
                <a:gd name="T28" fmla="*/ 2147483647 w 1925"/>
                <a:gd name="T29" fmla="*/ 2147483647 h 720"/>
                <a:gd name="T30" fmla="*/ 2147483647 w 1925"/>
                <a:gd name="T31" fmla="*/ 2147483647 h 720"/>
                <a:gd name="T32" fmla="*/ 0 w 1925"/>
                <a:gd name="T33" fmla="*/ 2147483647 h 720"/>
                <a:gd name="T34" fmla="*/ 2147483647 w 1925"/>
                <a:gd name="T35" fmla="*/ 2147483647 h 720"/>
                <a:gd name="T36" fmla="*/ 2147483647 w 1925"/>
                <a:gd name="T37" fmla="*/ 2147483647 h 720"/>
                <a:gd name="T38" fmla="*/ 2147483647 w 1925"/>
                <a:gd name="T39" fmla="*/ 2147483647 h 720"/>
                <a:gd name="T40" fmla="*/ 2147483647 w 1925"/>
                <a:gd name="T41" fmla="*/ 2147483647 h 720"/>
                <a:gd name="T42" fmla="*/ 2147483647 w 1925"/>
                <a:gd name="T43" fmla="*/ 2147483647 h 720"/>
                <a:gd name="T44" fmla="*/ 2147483647 w 1925"/>
                <a:gd name="T45" fmla="*/ 2147483647 h 720"/>
                <a:gd name="T46" fmla="*/ 2147483647 w 1925"/>
                <a:gd name="T47" fmla="*/ 2147483647 h 720"/>
                <a:gd name="T48" fmla="*/ 2147483647 w 1925"/>
                <a:gd name="T49" fmla="*/ 2147483647 h 720"/>
                <a:gd name="T50" fmla="*/ 2147483647 w 1925"/>
                <a:gd name="T51" fmla="*/ 2147483647 h 720"/>
                <a:gd name="T52" fmla="*/ 2147483647 w 1925"/>
                <a:gd name="T53" fmla="*/ 2147483647 h 720"/>
                <a:gd name="T54" fmla="*/ 2147483647 w 1925"/>
                <a:gd name="T55" fmla="*/ 2147483647 h 720"/>
                <a:gd name="T56" fmla="*/ 2147483647 w 1925"/>
                <a:gd name="T57" fmla="*/ 2147483647 h 720"/>
                <a:gd name="T58" fmla="*/ 2147483647 w 1925"/>
                <a:gd name="T59" fmla="*/ 2147483647 h 720"/>
                <a:gd name="T60" fmla="*/ 2147483647 w 1925"/>
                <a:gd name="T61" fmla="*/ 2147483647 h 720"/>
                <a:gd name="T62" fmla="*/ 2147483647 w 1925"/>
                <a:gd name="T63" fmla="*/ 2147483647 h 720"/>
                <a:gd name="T64" fmla="*/ 2147483647 w 1925"/>
                <a:gd name="T65" fmla="*/ 2147483647 h 720"/>
                <a:gd name="T66" fmla="*/ 2147483647 w 1925"/>
                <a:gd name="T67" fmla="*/ 2147483647 h 720"/>
                <a:gd name="T68" fmla="*/ 2147483647 w 1925"/>
                <a:gd name="T69" fmla="*/ 2147483647 h 720"/>
                <a:gd name="T70" fmla="*/ 2147483647 w 1925"/>
                <a:gd name="T71" fmla="*/ 2147483647 h 720"/>
                <a:gd name="T72" fmla="*/ 2147483647 w 1925"/>
                <a:gd name="T73" fmla="*/ 2147483647 h 720"/>
                <a:gd name="T74" fmla="*/ 2147483647 w 1925"/>
                <a:gd name="T75" fmla="*/ 2147483647 h 720"/>
                <a:gd name="T76" fmla="*/ 2147483647 w 1925"/>
                <a:gd name="T77" fmla="*/ 2147483647 h 720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925" h="720">
                  <a:moveTo>
                    <a:pt x="1831" y="115"/>
                  </a:moveTo>
                  <a:lnTo>
                    <a:pt x="1831" y="115"/>
                  </a:lnTo>
                  <a:lnTo>
                    <a:pt x="1785" y="96"/>
                  </a:lnTo>
                  <a:lnTo>
                    <a:pt x="1739" y="78"/>
                  </a:lnTo>
                  <a:lnTo>
                    <a:pt x="1689" y="61"/>
                  </a:lnTo>
                  <a:lnTo>
                    <a:pt x="1640" y="48"/>
                  </a:lnTo>
                  <a:lnTo>
                    <a:pt x="1588" y="35"/>
                  </a:lnTo>
                  <a:lnTo>
                    <a:pt x="1535" y="24"/>
                  </a:lnTo>
                  <a:lnTo>
                    <a:pt x="1481" y="15"/>
                  </a:lnTo>
                  <a:lnTo>
                    <a:pt x="1426" y="10"/>
                  </a:lnTo>
                  <a:lnTo>
                    <a:pt x="1369" y="4"/>
                  </a:lnTo>
                  <a:lnTo>
                    <a:pt x="1312" y="0"/>
                  </a:lnTo>
                  <a:lnTo>
                    <a:pt x="1253" y="0"/>
                  </a:lnTo>
                  <a:lnTo>
                    <a:pt x="1196" y="0"/>
                  </a:lnTo>
                  <a:lnTo>
                    <a:pt x="1135" y="4"/>
                  </a:lnTo>
                  <a:lnTo>
                    <a:pt x="1076" y="10"/>
                  </a:lnTo>
                  <a:lnTo>
                    <a:pt x="1016" y="17"/>
                  </a:lnTo>
                  <a:lnTo>
                    <a:pt x="955" y="26"/>
                  </a:lnTo>
                  <a:lnTo>
                    <a:pt x="894" y="37"/>
                  </a:lnTo>
                  <a:lnTo>
                    <a:pt x="832" y="52"/>
                  </a:lnTo>
                  <a:lnTo>
                    <a:pt x="771" y="69"/>
                  </a:lnTo>
                  <a:lnTo>
                    <a:pt x="708" y="89"/>
                  </a:lnTo>
                  <a:lnTo>
                    <a:pt x="648" y="111"/>
                  </a:lnTo>
                  <a:lnTo>
                    <a:pt x="587" y="135"/>
                  </a:lnTo>
                  <a:lnTo>
                    <a:pt x="524" y="161"/>
                  </a:lnTo>
                  <a:lnTo>
                    <a:pt x="463" y="190"/>
                  </a:lnTo>
                  <a:lnTo>
                    <a:pt x="405" y="223"/>
                  </a:lnTo>
                  <a:lnTo>
                    <a:pt x="344" y="258"/>
                  </a:lnTo>
                  <a:lnTo>
                    <a:pt x="285" y="295"/>
                  </a:lnTo>
                  <a:lnTo>
                    <a:pt x="226" y="336"/>
                  </a:lnTo>
                  <a:lnTo>
                    <a:pt x="167" y="380"/>
                  </a:lnTo>
                  <a:lnTo>
                    <a:pt x="110" y="426"/>
                  </a:lnTo>
                  <a:lnTo>
                    <a:pt x="55" y="476"/>
                  </a:lnTo>
                  <a:lnTo>
                    <a:pt x="0" y="527"/>
                  </a:lnTo>
                  <a:lnTo>
                    <a:pt x="139" y="720"/>
                  </a:lnTo>
                  <a:lnTo>
                    <a:pt x="195" y="665"/>
                  </a:lnTo>
                  <a:lnTo>
                    <a:pt x="252" y="614"/>
                  </a:lnTo>
                  <a:lnTo>
                    <a:pt x="309" y="566"/>
                  </a:lnTo>
                  <a:lnTo>
                    <a:pt x="366" y="520"/>
                  </a:lnTo>
                  <a:lnTo>
                    <a:pt x="425" y="476"/>
                  </a:lnTo>
                  <a:lnTo>
                    <a:pt x="484" y="435"/>
                  </a:lnTo>
                  <a:lnTo>
                    <a:pt x="543" y="396"/>
                  </a:lnTo>
                  <a:lnTo>
                    <a:pt x="603" y="360"/>
                  </a:lnTo>
                  <a:lnTo>
                    <a:pt x="662" y="326"/>
                  </a:lnTo>
                  <a:lnTo>
                    <a:pt x="723" y="295"/>
                  </a:lnTo>
                  <a:lnTo>
                    <a:pt x="784" y="266"/>
                  </a:lnTo>
                  <a:lnTo>
                    <a:pt x="845" y="240"/>
                  </a:lnTo>
                  <a:lnTo>
                    <a:pt x="903" y="216"/>
                  </a:lnTo>
                  <a:lnTo>
                    <a:pt x="964" y="194"/>
                  </a:lnTo>
                  <a:lnTo>
                    <a:pt x="1023" y="175"/>
                  </a:lnTo>
                  <a:lnTo>
                    <a:pt x="1084" y="157"/>
                  </a:lnTo>
                  <a:lnTo>
                    <a:pt x="1143" y="142"/>
                  </a:lnTo>
                  <a:lnTo>
                    <a:pt x="1202" y="129"/>
                  </a:lnTo>
                  <a:lnTo>
                    <a:pt x="1259" y="120"/>
                  </a:lnTo>
                  <a:lnTo>
                    <a:pt x="1316" y="111"/>
                  </a:lnTo>
                  <a:lnTo>
                    <a:pt x="1373" y="105"/>
                  </a:lnTo>
                  <a:lnTo>
                    <a:pt x="1428" y="102"/>
                  </a:lnTo>
                  <a:lnTo>
                    <a:pt x="1481" y="100"/>
                  </a:lnTo>
                  <a:lnTo>
                    <a:pt x="1535" y="100"/>
                  </a:lnTo>
                  <a:lnTo>
                    <a:pt x="1588" y="104"/>
                  </a:lnTo>
                  <a:lnTo>
                    <a:pt x="1638" y="107"/>
                  </a:lnTo>
                  <a:lnTo>
                    <a:pt x="1688" y="115"/>
                  </a:lnTo>
                  <a:lnTo>
                    <a:pt x="1735" y="122"/>
                  </a:lnTo>
                  <a:lnTo>
                    <a:pt x="1783" y="133"/>
                  </a:lnTo>
                  <a:lnTo>
                    <a:pt x="1828" y="146"/>
                  </a:lnTo>
                  <a:lnTo>
                    <a:pt x="1872" y="159"/>
                  </a:lnTo>
                  <a:lnTo>
                    <a:pt x="1912" y="175"/>
                  </a:lnTo>
                  <a:lnTo>
                    <a:pt x="1918" y="177"/>
                  </a:lnTo>
                  <a:lnTo>
                    <a:pt x="1923" y="177"/>
                  </a:lnTo>
                  <a:lnTo>
                    <a:pt x="1925" y="174"/>
                  </a:lnTo>
                  <a:lnTo>
                    <a:pt x="1925" y="170"/>
                  </a:lnTo>
                  <a:lnTo>
                    <a:pt x="1921" y="164"/>
                  </a:lnTo>
                  <a:lnTo>
                    <a:pt x="1914" y="157"/>
                  </a:lnTo>
                  <a:lnTo>
                    <a:pt x="1905" y="150"/>
                  </a:lnTo>
                  <a:lnTo>
                    <a:pt x="1888" y="142"/>
                  </a:lnTo>
                  <a:lnTo>
                    <a:pt x="1831" y="115"/>
                  </a:lnTo>
                  <a:close/>
                </a:path>
              </a:pathLst>
            </a:custGeom>
            <a:solidFill>
              <a:srgbClr val="0078A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" name="Freeform 35"/>
            <p:cNvSpPr>
              <a:spLocks/>
            </p:cNvSpPr>
            <p:nvPr/>
          </p:nvSpPr>
          <p:spPr bwMode="blackGray">
            <a:xfrm>
              <a:off x="7489980" y="267088"/>
              <a:ext cx="250544" cy="93583"/>
            </a:xfrm>
            <a:custGeom>
              <a:avLst/>
              <a:gdLst>
                <a:gd name="T0" fmla="*/ 2147483647 w 1925"/>
                <a:gd name="T1" fmla="*/ 2147483647 h 720"/>
                <a:gd name="T2" fmla="*/ 2147483647 w 1925"/>
                <a:gd name="T3" fmla="*/ 2147483647 h 720"/>
                <a:gd name="T4" fmla="*/ 2147483647 w 1925"/>
                <a:gd name="T5" fmla="*/ 2147483647 h 720"/>
                <a:gd name="T6" fmla="*/ 2147483647 w 1925"/>
                <a:gd name="T7" fmla="*/ 2147483647 h 720"/>
                <a:gd name="T8" fmla="*/ 2147483647 w 1925"/>
                <a:gd name="T9" fmla="*/ 2147483647 h 720"/>
                <a:gd name="T10" fmla="*/ 2147483647 w 1925"/>
                <a:gd name="T11" fmla="*/ 0 h 720"/>
                <a:gd name="T12" fmla="*/ 2147483647 w 1925"/>
                <a:gd name="T13" fmla="*/ 0 h 720"/>
                <a:gd name="T14" fmla="*/ 2147483647 w 1925"/>
                <a:gd name="T15" fmla="*/ 2147483647 h 720"/>
                <a:gd name="T16" fmla="*/ 2147483647 w 1925"/>
                <a:gd name="T17" fmla="*/ 2147483647 h 720"/>
                <a:gd name="T18" fmla="*/ 2147483647 w 1925"/>
                <a:gd name="T19" fmla="*/ 2147483647 h 720"/>
                <a:gd name="T20" fmla="*/ 2147483647 w 1925"/>
                <a:gd name="T21" fmla="*/ 2147483647 h 720"/>
                <a:gd name="T22" fmla="*/ 2147483647 w 1925"/>
                <a:gd name="T23" fmla="*/ 2147483647 h 720"/>
                <a:gd name="T24" fmla="*/ 2147483647 w 1925"/>
                <a:gd name="T25" fmla="*/ 2147483647 h 720"/>
                <a:gd name="T26" fmla="*/ 2147483647 w 1925"/>
                <a:gd name="T27" fmla="*/ 2147483647 h 720"/>
                <a:gd name="T28" fmla="*/ 2147483647 w 1925"/>
                <a:gd name="T29" fmla="*/ 2147483647 h 720"/>
                <a:gd name="T30" fmla="*/ 2147483647 w 1925"/>
                <a:gd name="T31" fmla="*/ 2147483647 h 720"/>
                <a:gd name="T32" fmla="*/ 0 w 1925"/>
                <a:gd name="T33" fmla="*/ 2147483647 h 720"/>
                <a:gd name="T34" fmla="*/ 2147483647 w 1925"/>
                <a:gd name="T35" fmla="*/ 2147483647 h 720"/>
                <a:gd name="T36" fmla="*/ 2147483647 w 1925"/>
                <a:gd name="T37" fmla="*/ 2147483647 h 720"/>
                <a:gd name="T38" fmla="*/ 2147483647 w 1925"/>
                <a:gd name="T39" fmla="*/ 2147483647 h 720"/>
                <a:gd name="T40" fmla="*/ 2147483647 w 1925"/>
                <a:gd name="T41" fmla="*/ 2147483647 h 720"/>
                <a:gd name="T42" fmla="*/ 2147483647 w 1925"/>
                <a:gd name="T43" fmla="*/ 2147483647 h 720"/>
                <a:gd name="T44" fmla="*/ 2147483647 w 1925"/>
                <a:gd name="T45" fmla="*/ 2147483647 h 720"/>
                <a:gd name="T46" fmla="*/ 2147483647 w 1925"/>
                <a:gd name="T47" fmla="*/ 2147483647 h 720"/>
                <a:gd name="T48" fmla="*/ 2147483647 w 1925"/>
                <a:gd name="T49" fmla="*/ 2147483647 h 720"/>
                <a:gd name="T50" fmla="*/ 2147483647 w 1925"/>
                <a:gd name="T51" fmla="*/ 2147483647 h 720"/>
                <a:gd name="T52" fmla="*/ 2147483647 w 1925"/>
                <a:gd name="T53" fmla="*/ 2147483647 h 720"/>
                <a:gd name="T54" fmla="*/ 2147483647 w 1925"/>
                <a:gd name="T55" fmla="*/ 2147483647 h 720"/>
                <a:gd name="T56" fmla="*/ 2147483647 w 1925"/>
                <a:gd name="T57" fmla="*/ 2147483647 h 720"/>
                <a:gd name="T58" fmla="*/ 2147483647 w 1925"/>
                <a:gd name="T59" fmla="*/ 2147483647 h 720"/>
                <a:gd name="T60" fmla="*/ 2147483647 w 1925"/>
                <a:gd name="T61" fmla="*/ 2147483647 h 720"/>
                <a:gd name="T62" fmla="*/ 2147483647 w 1925"/>
                <a:gd name="T63" fmla="*/ 2147483647 h 720"/>
                <a:gd name="T64" fmla="*/ 2147483647 w 1925"/>
                <a:gd name="T65" fmla="*/ 2147483647 h 720"/>
                <a:gd name="T66" fmla="*/ 2147483647 w 1925"/>
                <a:gd name="T67" fmla="*/ 2147483647 h 720"/>
                <a:gd name="T68" fmla="*/ 2147483647 w 1925"/>
                <a:gd name="T69" fmla="*/ 2147483647 h 720"/>
                <a:gd name="T70" fmla="*/ 2147483647 w 1925"/>
                <a:gd name="T71" fmla="*/ 2147483647 h 720"/>
                <a:gd name="T72" fmla="*/ 2147483647 w 1925"/>
                <a:gd name="T73" fmla="*/ 2147483647 h 720"/>
                <a:gd name="T74" fmla="*/ 2147483647 w 1925"/>
                <a:gd name="T75" fmla="*/ 2147483647 h 720"/>
                <a:gd name="T76" fmla="*/ 2147483647 w 1925"/>
                <a:gd name="T77" fmla="*/ 2147483647 h 720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925" h="720">
                  <a:moveTo>
                    <a:pt x="1831" y="115"/>
                  </a:moveTo>
                  <a:lnTo>
                    <a:pt x="1831" y="115"/>
                  </a:lnTo>
                  <a:lnTo>
                    <a:pt x="1785" y="96"/>
                  </a:lnTo>
                  <a:lnTo>
                    <a:pt x="1739" y="78"/>
                  </a:lnTo>
                  <a:lnTo>
                    <a:pt x="1689" y="61"/>
                  </a:lnTo>
                  <a:lnTo>
                    <a:pt x="1640" y="48"/>
                  </a:lnTo>
                  <a:lnTo>
                    <a:pt x="1588" y="35"/>
                  </a:lnTo>
                  <a:lnTo>
                    <a:pt x="1535" y="24"/>
                  </a:lnTo>
                  <a:lnTo>
                    <a:pt x="1481" y="15"/>
                  </a:lnTo>
                  <a:lnTo>
                    <a:pt x="1426" y="10"/>
                  </a:lnTo>
                  <a:lnTo>
                    <a:pt x="1369" y="4"/>
                  </a:lnTo>
                  <a:lnTo>
                    <a:pt x="1312" y="0"/>
                  </a:lnTo>
                  <a:lnTo>
                    <a:pt x="1253" y="0"/>
                  </a:lnTo>
                  <a:lnTo>
                    <a:pt x="1196" y="0"/>
                  </a:lnTo>
                  <a:lnTo>
                    <a:pt x="1135" y="4"/>
                  </a:lnTo>
                  <a:lnTo>
                    <a:pt x="1076" y="10"/>
                  </a:lnTo>
                  <a:lnTo>
                    <a:pt x="1016" y="17"/>
                  </a:lnTo>
                  <a:lnTo>
                    <a:pt x="955" y="26"/>
                  </a:lnTo>
                  <a:lnTo>
                    <a:pt x="894" y="37"/>
                  </a:lnTo>
                  <a:lnTo>
                    <a:pt x="832" y="52"/>
                  </a:lnTo>
                  <a:lnTo>
                    <a:pt x="771" y="69"/>
                  </a:lnTo>
                  <a:lnTo>
                    <a:pt x="708" y="89"/>
                  </a:lnTo>
                  <a:lnTo>
                    <a:pt x="648" y="111"/>
                  </a:lnTo>
                  <a:lnTo>
                    <a:pt x="587" y="135"/>
                  </a:lnTo>
                  <a:lnTo>
                    <a:pt x="524" y="161"/>
                  </a:lnTo>
                  <a:lnTo>
                    <a:pt x="463" y="190"/>
                  </a:lnTo>
                  <a:lnTo>
                    <a:pt x="405" y="223"/>
                  </a:lnTo>
                  <a:lnTo>
                    <a:pt x="344" y="258"/>
                  </a:lnTo>
                  <a:lnTo>
                    <a:pt x="285" y="295"/>
                  </a:lnTo>
                  <a:lnTo>
                    <a:pt x="226" y="336"/>
                  </a:lnTo>
                  <a:lnTo>
                    <a:pt x="167" y="380"/>
                  </a:lnTo>
                  <a:lnTo>
                    <a:pt x="110" y="426"/>
                  </a:lnTo>
                  <a:lnTo>
                    <a:pt x="55" y="476"/>
                  </a:lnTo>
                  <a:lnTo>
                    <a:pt x="0" y="527"/>
                  </a:lnTo>
                  <a:lnTo>
                    <a:pt x="139" y="720"/>
                  </a:lnTo>
                  <a:lnTo>
                    <a:pt x="195" y="665"/>
                  </a:lnTo>
                  <a:lnTo>
                    <a:pt x="252" y="614"/>
                  </a:lnTo>
                  <a:lnTo>
                    <a:pt x="309" y="566"/>
                  </a:lnTo>
                  <a:lnTo>
                    <a:pt x="366" y="520"/>
                  </a:lnTo>
                  <a:lnTo>
                    <a:pt x="425" y="476"/>
                  </a:lnTo>
                  <a:lnTo>
                    <a:pt x="484" y="435"/>
                  </a:lnTo>
                  <a:lnTo>
                    <a:pt x="543" y="396"/>
                  </a:lnTo>
                  <a:lnTo>
                    <a:pt x="603" y="360"/>
                  </a:lnTo>
                  <a:lnTo>
                    <a:pt x="662" y="326"/>
                  </a:lnTo>
                  <a:lnTo>
                    <a:pt x="723" y="295"/>
                  </a:lnTo>
                  <a:lnTo>
                    <a:pt x="784" y="266"/>
                  </a:lnTo>
                  <a:lnTo>
                    <a:pt x="845" y="240"/>
                  </a:lnTo>
                  <a:lnTo>
                    <a:pt x="903" y="216"/>
                  </a:lnTo>
                  <a:lnTo>
                    <a:pt x="964" y="194"/>
                  </a:lnTo>
                  <a:lnTo>
                    <a:pt x="1023" y="175"/>
                  </a:lnTo>
                  <a:lnTo>
                    <a:pt x="1084" y="157"/>
                  </a:lnTo>
                  <a:lnTo>
                    <a:pt x="1143" y="142"/>
                  </a:lnTo>
                  <a:lnTo>
                    <a:pt x="1202" y="129"/>
                  </a:lnTo>
                  <a:lnTo>
                    <a:pt x="1259" y="120"/>
                  </a:lnTo>
                  <a:lnTo>
                    <a:pt x="1316" y="111"/>
                  </a:lnTo>
                  <a:lnTo>
                    <a:pt x="1373" y="105"/>
                  </a:lnTo>
                  <a:lnTo>
                    <a:pt x="1428" y="102"/>
                  </a:lnTo>
                  <a:lnTo>
                    <a:pt x="1481" y="100"/>
                  </a:lnTo>
                  <a:lnTo>
                    <a:pt x="1535" y="100"/>
                  </a:lnTo>
                  <a:lnTo>
                    <a:pt x="1588" y="104"/>
                  </a:lnTo>
                  <a:lnTo>
                    <a:pt x="1638" y="107"/>
                  </a:lnTo>
                  <a:lnTo>
                    <a:pt x="1688" y="115"/>
                  </a:lnTo>
                  <a:lnTo>
                    <a:pt x="1735" y="122"/>
                  </a:lnTo>
                  <a:lnTo>
                    <a:pt x="1783" y="133"/>
                  </a:lnTo>
                  <a:lnTo>
                    <a:pt x="1828" y="146"/>
                  </a:lnTo>
                  <a:lnTo>
                    <a:pt x="1872" y="159"/>
                  </a:lnTo>
                  <a:lnTo>
                    <a:pt x="1912" y="175"/>
                  </a:lnTo>
                  <a:lnTo>
                    <a:pt x="1918" y="177"/>
                  </a:lnTo>
                  <a:lnTo>
                    <a:pt x="1923" y="177"/>
                  </a:lnTo>
                  <a:lnTo>
                    <a:pt x="1925" y="174"/>
                  </a:lnTo>
                  <a:lnTo>
                    <a:pt x="1925" y="170"/>
                  </a:lnTo>
                  <a:lnTo>
                    <a:pt x="1921" y="164"/>
                  </a:lnTo>
                  <a:lnTo>
                    <a:pt x="1914" y="157"/>
                  </a:lnTo>
                  <a:lnTo>
                    <a:pt x="1905" y="150"/>
                  </a:lnTo>
                  <a:lnTo>
                    <a:pt x="1888" y="142"/>
                  </a:lnTo>
                  <a:lnTo>
                    <a:pt x="1831" y="115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" name="Freeform 36"/>
            <p:cNvSpPr>
              <a:spLocks/>
            </p:cNvSpPr>
            <p:nvPr/>
          </p:nvSpPr>
          <p:spPr bwMode="blackGray">
            <a:xfrm>
              <a:off x="7477968" y="237897"/>
              <a:ext cx="234241" cy="60099"/>
            </a:xfrm>
            <a:custGeom>
              <a:avLst/>
              <a:gdLst>
                <a:gd name="T0" fmla="*/ 2147483647 w 1802"/>
                <a:gd name="T1" fmla="*/ 2147483647 h 459"/>
                <a:gd name="T2" fmla="*/ 2147483647 w 1802"/>
                <a:gd name="T3" fmla="*/ 2147483647 h 459"/>
                <a:gd name="T4" fmla="*/ 2147483647 w 1802"/>
                <a:gd name="T5" fmla="*/ 2147483647 h 459"/>
                <a:gd name="T6" fmla="*/ 2147483647 w 1802"/>
                <a:gd name="T7" fmla="*/ 2147483647 h 459"/>
                <a:gd name="T8" fmla="*/ 2147483647 w 1802"/>
                <a:gd name="T9" fmla="*/ 2147483647 h 459"/>
                <a:gd name="T10" fmla="*/ 2147483647 w 1802"/>
                <a:gd name="T11" fmla="*/ 2147483647 h 459"/>
                <a:gd name="T12" fmla="*/ 2147483647 w 1802"/>
                <a:gd name="T13" fmla="*/ 2147483647 h 459"/>
                <a:gd name="T14" fmla="*/ 2147483647 w 1802"/>
                <a:gd name="T15" fmla="*/ 2147483647 h 459"/>
                <a:gd name="T16" fmla="*/ 2147483647 w 1802"/>
                <a:gd name="T17" fmla="*/ 2147483647 h 459"/>
                <a:gd name="T18" fmla="*/ 2147483647 w 1802"/>
                <a:gd name="T19" fmla="*/ 2147483647 h 459"/>
                <a:gd name="T20" fmla="*/ 2147483647 w 1802"/>
                <a:gd name="T21" fmla="*/ 2147483647 h 459"/>
                <a:gd name="T22" fmla="*/ 2147483647 w 1802"/>
                <a:gd name="T23" fmla="*/ 2147483647 h 459"/>
                <a:gd name="T24" fmla="*/ 2147483647 w 1802"/>
                <a:gd name="T25" fmla="*/ 2147483647 h 459"/>
                <a:gd name="T26" fmla="*/ 2147483647 w 1802"/>
                <a:gd name="T27" fmla="*/ 2147483647 h 459"/>
                <a:gd name="T28" fmla="*/ 2147483647 w 1802"/>
                <a:gd name="T29" fmla="*/ 2147483647 h 459"/>
                <a:gd name="T30" fmla="*/ 2147483647 w 1802"/>
                <a:gd name="T31" fmla="*/ 2147483647 h 459"/>
                <a:gd name="T32" fmla="*/ 0 w 1802"/>
                <a:gd name="T33" fmla="*/ 2147483647 h 459"/>
                <a:gd name="T34" fmla="*/ 2147483647 w 1802"/>
                <a:gd name="T35" fmla="*/ 2147483647 h 459"/>
                <a:gd name="T36" fmla="*/ 2147483647 w 1802"/>
                <a:gd name="T37" fmla="*/ 2147483647 h 459"/>
                <a:gd name="T38" fmla="*/ 2147483647 w 1802"/>
                <a:gd name="T39" fmla="*/ 2147483647 h 459"/>
                <a:gd name="T40" fmla="*/ 2147483647 w 1802"/>
                <a:gd name="T41" fmla="*/ 2147483647 h 459"/>
                <a:gd name="T42" fmla="*/ 2147483647 w 1802"/>
                <a:gd name="T43" fmla="*/ 2147483647 h 459"/>
                <a:gd name="T44" fmla="*/ 2147483647 w 1802"/>
                <a:gd name="T45" fmla="*/ 2147483647 h 459"/>
                <a:gd name="T46" fmla="*/ 2147483647 w 1802"/>
                <a:gd name="T47" fmla="*/ 2147483647 h 459"/>
                <a:gd name="T48" fmla="*/ 2147483647 w 1802"/>
                <a:gd name="T49" fmla="*/ 2147483647 h 459"/>
                <a:gd name="T50" fmla="*/ 2147483647 w 1802"/>
                <a:gd name="T51" fmla="*/ 2147483647 h 459"/>
                <a:gd name="T52" fmla="*/ 2147483647 w 1802"/>
                <a:gd name="T53" fmla="*/ 2147483647 h 459"/>
                <a:gd name="T54" fmla="*/ 2147483647 w 1802"/>
                <a:gd name="T55" fmla="*/ 2147483647 h 459"/>
                <a:gd name="T56" fmla="*/ 2147483647 w 1802"/>
                <a:gd name="T57" fmla="*/ 2147483647 h 459"/>
                <a:gd name="T58" fmla="*/ 2147483647 w 1802"/>
                <a:gd name="T59" fmla="*/ 2147483647 h 459"/>
                <a:gd name="T60" fmla="*/ 2147483647 w 1802"/>
                <a:gd name="T61" fmla="*/ 2147483647 h 459"/>
                <a:gd name="T62" fmla="*/ 2147483647 w 1802"/>
                <a:gd name="T63" fmla="*/ 2147483647 h 459"/>
                <a:gd name="T64" fmla="*/ 2147483647 w 1802"/>
                <a:gd name="T65" fmla="*/ 2147483647 h 459"/>
                <a:gd name="T66" fmla="*/ 2147483647 w 1802"/>
                <a:gd name="T67" fmla="*/ 2147483647 h 459"/>
                <a:gd name="T68" fmla="*/ 2147483647 w 1802"/>
                <a:gd name="T69" fmla="*/ 2147483647 h 459"/>
                <a:gd name="T70" fmla="*/ 2147483647 w 1802"/>
                <a:gd name="T71" fmla="*/ 2147483647 h 459"/>
                <a:gd name="T72" fmla="*/ 2147483647 w 1802"/>
                <a:gd name="T73" fmla="*/ 2147483647 h 459"/>
                <a:gd name="T74" fmla="*/ 2147483647 w 1802"/>
                <a:gd name="T75" fmla="*/ 2147483647 h 459"/>
                <a:gd name="T76" fmla="*/ 2147483647 w 1802"/>
                <a:gd name="T77" fmla="*/ 2147483647 h 459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802" h="459">
                  <a:moveTo>
                    <a:pt x="1725" y="175"/>
                  </a:moveTo>
                  <a:lnTo>
                    <a:pt x="1725" y="175"/>
                  </a:lnTo>
                  <a:lnTo>
                    <a:pt x="1666" y="150"/>
                  </a:lnTo>
                  <a:lnTo>
                    <a:pt x="1607" y="126"/>
                  </a:lnTo>
                  <a:lnTo>
                    <a:pt x="1548" y="104"/>
                  </a:lnTo>
                  <a:lnTo>
                    <a:pt x="1489" y="85"/>
                  </a:lnTo>
                  <a:lnTo>
                    <a:pt x="1430" y="69"/>
                  </a:lnTo>
                  <a:lnTo>
                    <a:pt x="1371" y="52"/>
                  </a:lnTo>
                  <a:lnTo>
                    <a:pt x="1312" y="39"/>
                  </a:lnTo>
                  <a:lnTo>
                    <a:pt x="1255" y="28"/>
                  </a:lnTo>
                  <a:lnTo>
                    <a:pt x="1196" y="19"/>
                  </a:lnTo>
                  <a:lnTo>
                    <a:pt x="1137" y="11"/>
                  </a:lnTo>
                  <a:lnTo>
                    <a:pt x="1080" y="6"/>
                  </a:lnTo>
                  <a:lnTo>
                    <a:pt x="1023" y="2"/>
                  </a:lnTo>
                  <a:lnTo>
                    <a:pt x="966" y="0"/>
                  </a:lnTo>
                  <a:lnTo>
                    <a:pt x="909" y="2"/>
                  </a:lnTo>
                  <a:lnTo>
                    <a:pt x="852" y="4"/>
                  </a:lnTo>
                  <a:lnTo>
                    <a:pt x="797" y="6"/>
                  </a:lnTo>
                  <a:lnTo>
                    <a:pt x="742" y="11"/>
                  </a:lnTo>
                  <a:lnTo>
                    <a:pt x="686" y="19"/>
                  </a:lnTo>
                  <a:lnTo>
                    <a:pt x="633" y="28"/>
                  </a:lnTo>
                  <a:lnTo>
                    <a:pt x="580" y="37"/>
                  </a:lnTo>
                  <a:lnTo>
                    <a:pt x="526" y="50"/>
                  </a:lnTo>
                  <a:lnTo>
                    <a:pt x="475" y="63"/>
                  </a:lnTo>
                  <a:lnTo>
                    <a:pt x="423" y="78"/>
                  </a:lnTo>
                  <a:lnTo>
                    <a:pt x="372" y="94"/>
                  </a:lnTo>
                  <a:lnTo>
                    <a:pt x="322" y="113"/>
                  </a:lnTo>
                  <a:lnTo>
                    <a:pt x="274" y="131"/>
                  </a:lnTo>
                  <a:lnTo>
                    <a:pt x="226" y="151"/>
                  </a:lnTo>
                  <a:lnTo>
                    <a:pt x="178" y="174"/>
                  </a:lnTo>
                  <a:lnTo>
                    <a:pt x="132" y="197"/>
                  </a:lnTo>
                  <a:lnTo>
                    <a:pt x="88" y="221"/>
                  </a:lnTo>
                  <a:lnTo>
                    <a:pt x="44" y="247"/>
                  </a:lnTo>
                  <a:lnTo>
                    <a:pt x="0" y="273"/>
                  </a:lnTo>
                  <a:lnTo>
                    <a:pt x="140" y="459"/>
                  </a:lnTo>
                  <a:lnTo>
                    <a:pt x="186" y="428"/>
                  </a:lnTo>
                  <a:lnTo>
                    <a:pt x="232" y="398"/>
                  </a:lnTo>
                  <a:lnTo>
                    <a:pt x="279" y="371"/>
                  </a:lnTo>
                  <a:lnTo>
                    <a:pt x="327" y="343"/>
                  </a:lnTo>
                  <a:lnTo>
                    <a:pt x="377" y="319"/>
                  </a:lnTo>
                  <a:lnTo>
                    <a:pt x="427" y="295"/>
                  </a:lnTo>
                  <a:lnTo>
                    <a:pt x="476" y="273"/>
                  </a:lnTo>
                  <a:lnTo>
                    <a:pt x="528" y="251"/>
                  </a:lnTo>
                  <a:lnTo>
                    <a:pt x="580" y="232"/>
                  </a:lnTo>
                  <a:lnTo>
                    <a:pt x="633" y="214"/>
                  </a:lnTo>
                  <a:lnTo>
                    <a:pt x="686" y="197"/>
                  </a:lnTo>
                  <a:lnTo>
                    <a:pt x="740" y="183"/>
                  </a:lnTo>
                  <a:lnTo>
                    <a:pt x="793" y="170"/>
                  </a:lnTo>
                  <a:lnTo>
                    <a:pt x="846" y="159"/>
                  </a:lnTo>
                  <a:lnTo>
                    <a:pt x="902" y="148"/>
                  </a:lnTo>
                  <a:lnTo>
                    <a:pt x="955" y="140"/>
                  </a:lnTo>
                  <a:lnTo>
                    <a:pt x="1010" y="133"/>
                  </a:lnTo>
                  <a:lnTo>
                    <a:pt x="1064" y="128"/>
                  </a:lnTo>
                  <a:lnTo>
                    <a:pt x="1119" y="124"/>
                  </a:lnTo>
                  <a:lnTo>
                    <a:pt x="1172" y="122"/>
                  </a:lnTo>
                  <a:lnTo>
                    <a:pt x="1226" y="122"/>
                  </a:lnTo>
                  <a:lnTo>
                    <a:pt x="1279" y="124"/>
                  </a:lnTo>
                  <a:lnTo>
                    <a:pt x="1332" y="126"/>
                  </a:lnTo>
                  <a:lnTo>
                    <a:pt x="1386" y="131"/>
                  </a:lnTo>
                  <a:lnTo>
                    <a:pt x="1437" y="137"/>
                  </a:lnTo>
                  <a:lnTo>
                    <a:pt x="1489" y="144"/>
                  </a:lnTo>
                  <a:lnTo>
                    <a:pt x="1540" y="155"/>
                  </a:lnTo>
                  <a:lnTo>
                    <a:pt x="1590" y="166"/>
                  </a:lnTo>
                  <a:lnTo>
                    <a:pt x="1640" y="179"/>
                  </a:lnTo>
                  <a:lnTo>
                    <a:pt x="1688" y="194"/>
                  </a:lnTo>
                  <a:lnTo>
                    <a:pt x="1736" y="210"/>
                  </a:lnTo>
                  <a:lnTo>
                    <a:pt x="1782" y="229"/>
                  </a:lnTo>
                  <a:lnTo>
                    <a:pt x="1791" y="232"/>
                  </a:lnTo>
                  <a:lnTo>
                    <a:pt x="1796" y="232"/>
                  </a:lnTo>
                  <a:lnTo>
                    <a:pt x="1800" y="231"/>
                  </a:lnTo>
                  <a:lnTo>
                    <a:pt x="1802" y="227"/>
                  </a:lnTo>
                  <a:lnTo>
                    <a:pt x="1800" y="221"/>
                  </a:lnTo>
                  <a:lnTo>
                    <a:pt x="1795" y="214"/>
                  </a:lnTo>
                  <a:lnTo>
                    <a:pt x="1783" y="207"/>
                  </a:lnTo>
                  <a:lnTo>
                    <a:pt x="1769" y="197"/>
                  </a:lnTo>
                  <a:lnTo>
                    <a:pt x="1725" y="175"/>
                  </a:lnTo>
                  <a:close/>
                </a:path>
              </a:pathLst>
            </a:custGeom>
            <a:solidFill>
              <a:srgbClr val="0078A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" name="Freeform 37"/>
            <p:cNvSpPr>
              <a:spLocks/>
            </p:cNvSpPr>
            <p:nvPr/>
          </p:nvSpPr>
          <p:spPr bwMode="blackGray">
            <a:xfrm>
              <a:off x="7477968" y="237897"/>
              <a:ext cx="234241" cy="60099"/>
            </a:xfrm>
            <a:custGeom>
              <a:avLst/>
              <a:gdLst>
                <a:gd name="T0" fmla="*/ 2147483647 w 1802"/>
                <a:gd name="T1" fmla="*/ 2147483647 h 459"/>
                <a:gd name="T2" fmla="*/ 2147483647 w 1802"/>
                <a:gd name="T3" fmla="*/ 2147483647 h 459"/>
                <a:gd name="T4" fmla="*/ 2147483647 w 1802"/>
                <a:gd name="T5" fmla="*/ 2147483647 h 459"/>
                <a:gd name="T6" fmla="*/ 2147483647 w 1802"/>
                <a:gd name="T7" fmla="*/ 2147483647 h 459"/>
                <a:gd name="T8" fmla="*/ 2147483647 w 1802"/>
                <a:gd name="T9" fmla="*/ 2147483647 h 459"/>
                <a:gd name="T10" fmla="*/ 2147483647 w 1802"/>
                <a:gd name="T11" fmla="*/ 2147483647 h 459"/>
                <a:gd name="T12" fmla="*/ 2147483647 w 1802"/>
                <a:gd name="T13" fmla="*/ 2147483647 h 459"/>
                <a:gd name="T14" fmla="*/ 2147483647 w 1802"/>
                <a:gd name="T15" fmla="*/ 2147483647 h 459"/>
                <a:gd name="T16" fmla="*/ 2147483647 w 1802"/>
                <a:gd name="T17" fmla="*/ 2147483647 h 459"/>
                <a:gd name="T18" fmla="*/ 2147483647 w 1802"/>
                <a:gd name="T19" fmla="*/ 2147483647 h 459"/>
                <a:gd name="T20" fmla="*/ 2147483647 w 1802"/>
                <a:gd name="T21" fmla="*/ 2147483647 h 459"/>
                <a:gd name="T22" fmla="*/ 2147483647 w 1802"/>
                <a:gd name="T23" fmla="*/ 2147483647 h 459"/>
                <a:gd name="T24" fmla="*/ 2147483647 w 1802"/>
                <a:gd name="T25" fmla="*/ 2147483647 h 459"/>
                <a:gd name="T26" fmla="*/ 2147483647 w 1802"/>
                <a:gd name="T27" fmla="*/ 2147483647 h 459"/>
                <a:gd name="T28" fmla="*/ 2147483647 w 1802"/>
                <a:gd name="T29" fmla="*/ 2147483647 h 459"/>
                <a:gd name="T30" fmla="*/ 2147483647 w 1802"/>
                <a:gd name="T31" fmla="*/ 2147483647 h 459"/>
                <a:gd name="T32" fmla="*/ 0 w 1802"/>
                <a:gd name="T33" fmla="*/ 2147483647 h 459"/>
                <a:gd name="T34" fmla="*/ 2147483647 w 1802"/>
                <a:gd name="T35" fmla="*/ 2147483647 h 459"/>
                <a:gd name="T36" fmla="*/ 2147483647 w 1802"/>
                <a:gd name="T37" fmla="*/ 2147483647 h 459"/>
                <a:gd name="T38" fmla="*/ 2147483647 w 1802"/>
                <a:gd name="T39" fmla="*/ 2147483647 h 459"/>
                <a:gd name="T40" fmla="*/ 2147483647 w 1802"/>
                <a:gd name="T41" fmla="*/ 2147483647 h 459"/>
                <a:gd name="T42" fmla="*/ 2147483647 w 1802"/>
                <a:gd name="T43" fmla="*/ 2147483647 h 459"/>
                <a:gd name="T44" fmla="*/ 2147483647 w 1802"/>
                <a:gd name="T45" fmla="*/ 2147483647 h 459"/>
                <a:gd name="T46" fmla="*/ 2147483647 w 1802"/>
                <a:gd name="T47" fmla="*/ 2147483647 h 459"/>
                <a:gd name="T48" fmla="*/ 2147483647 w 1802"/>
                <a:gd name="T49" fmla="*/ 2147483647 h 459"/>
                <a:gd name="T50" fmla="*/ 2147483647 w 1802"/>
                <a:gd name="T51" fmla="*/ 2147483647 h 459"/>
                <a:gd name="T52" fmla="*/ 2147483647 w 1802"/>
                <a:gd name="T53" fmla="*/ 2147483647 h 459"/>
                <a:gd name="T54" fmla="*/ 2147483647 w 1802"/>
                <a:gd name="T55" fmla="*/ 2147483647 h 459"/>
                <a:gd name="T56" fmla="*/ 2147483647 w 1802"/>
                <a:gd name="T57" fmla="*/ 2147483647 h 459"/>
                <a:gd name="T58" fmla="*/ 2147483647 w 1802"/>
                <a:gd name="T59" fmla="*/ 2147483647 h 459"/>
                <a:gd name="T60" fmla="*/ 2147483647 w 1802"/>
                <a:gd name="T61" fmla="*/ 2147483647 h 459"/>
                <a:gd name="T62" fmla="*/ 2147483647 w 1802"/>
                <a:gd name="T63" fmla="*/ 2147483647 h 459"/>
                <a:gd name="T64" fmla="*/ 2147483647 w 1802"/>
                <a:gd name="T65" fmla="*/ 2147483647 h 459"/>
                <a:gd name="T66" fmla="*/ 2147483647 w 1802"/>
                <a:gd name="T67" fmla="*/ 2147483647 h 459"/>
                <a:gd name="T68" fmla="*/ 2147483647 w 1802"/>
                <a:gd name="T69" fmla="*/ 2147483647 h 459"/>
                <a:gd name="T70" fmla="*/ 2147483647 w 1802"/>
                <a:gd name="T71" fmla="*/ 2147483647 h 459"/>
                <a:gd name="T72" fmla="*/ 2147483647 w 1802"/>
                <a:gd name="T73" fmla="*/ 2147483647 h 459"/>
                <a:gd name="T74" fmla="*/ 2147483647 w 1802"/>
                <a:gd name="T75" fmla="*/ 2147483647 h 459"/>
                <a:gd name="T76" fmla="*/ 2147483647 w 1802"/>
                <a:gd name="T77" fmla="*/ 2147483647 h 459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802" h="459">
                  <a:moveTo>
                    <a:pt x="1725" y="175"/>
                  </a:moveTo>
                  <a:lnTo>
                    <a:pt x="1725" y="175"/>
                  </a:lnTo>
                  <a:lnTo>
                    <a:pt x="1666" y="150"/>
                  </a:lnTo>
                  <a:lnTo>
                    <a:pt x="1607" y="126"/>
                  </a:lnTo>
                  <a:lnTo>
                    <a:pt x="1548" y="104"/>
                  </a:lnTo>
                  <a:lnTo>
                    <a:pt x="1489" y="85"/>
                  </a:lnTo>
                  <a:lnTo>
                    <a:pt x="1430" y="69"/>
                  </a:lnTo>
                  <a:lnTo>
                    <a:pt x="1371" y="52"/>
                  </a:lnTo>
                  <a:lnTo>
                    <a:pt x="1312" y="39"/>
                  </a:lnTo>
                  <a:lnTo>
                    <a:pt x="1255" y="28"/>
                  </a:lnTo>
                  <a:lnTo>
                    <a:pt x="1196" y="19"/>
                  </a:lnTo>
                  <a:lnTo>
                    <a:pt x="1137" y="11"/>
                  </a:lnTo>
                  <a:lnTo>
                    <a:pt x="1080" y="6"/>
                  </a:lnTo>
                  <a:lnTo>
                    <a:pt x="1023" y="2"/>
                  </a:lnTo>
                  <a:lnTo>
                    <a:pt x="966" y="0"/>
                  </a:lnTo>
                  <a:lnTo>
                    <a:pt x="909" y="2"/>
                  </a:lnTo>
                  <a:lnTo>
                    <a:pt x="852" y="4"/>
                  </a:lnTo>
                  <a:lnTo>
                    <a:pt x="797" y="6"/>
                  </a:lnTo>
                  <a:lnTo>
                    <a:pt x="742" y="11"/>
                  </a:lnTo>
                  <a:lnTo>
                    <a:pt x="686" y="19"/>
                  </a:lnTo>
                  <a:lnTo>
                    <a:pt x="633" y="28"/>
                  </a:lnTo>
                  <a:lnTo>
                    <a:pt x="580" y="37"/>
                  </a:lnTo>
                  <a:lnTo>
                    <a:pt x="526" y="50"/>
                  </a:lnTo>
                  <a:lnTo>
                    <a:pt x="475" y="63"/>
                  </a:lnTo>
                  <a:lnTo>
                    <a:pt x="423" y="78"/>
                  </a:lnTo>
                  <a:lnTo>
                    <a:pt x="372" y="94"/>
                  </a:lnTo>
                  <a:lnTo>
                    <a:pt x="322" y="113"/>
                  </a:lnTo>
                  <a:lnTo>
                    <a:pt x="274" y="131"/>
                  </a:lnTo>
                  <a:lnTo>
                    <a:pt x="226" y="151"/>
                  </a:lnTo>
                  <a:lnTo>
                    <a:pt x="178" y="174"/>
                  </a:lnTo>
                  <a:lnTo>
                    <a:pt x="132" y="197"/>
                  </a:lnTo>
                  <a:lnTo>
                    <a:pt x="88" y="221"/>
                  </a:lnTo>
                  <a:lnTo>
                    <a:pt x="44" y="247"/>
                  </a:lnTo>
                  <a:lnTo>
                    <a:pt x="0" y="273"/>
                  </a:lnTo>
                  <a:lnTo>
                    <a:pt x="140" y="459"/>
                  </a:lnTo>
                  <a:lnTo>
                    <a:pt x="186" y="428"/>
                  </a:lnTo>
                  <a:lnTo>
                    <a:pt x="232" y="398"/>
                  </a:lnTo>
                  <a:lnTo>
                    <a:pt x="279" y="371"/>
                  </a:lnTo>
                  <a:lnTo>
                    <a:pt x="327" y="343"/>
                  </a:lnTo>
                  <a:lnTo>
                    <a:pt x="377" y="319"/>
                  </a:lnTo>
                  <a:lnTo>
                    <a:pt x="427" y="295"/>
                  </a:lnTo>
                  <a:lnTo>
                    <a:pt x="476" y="273"/>
                  </a:lnTo>
                  <a:lnTo>
                    <a:pt x="528" y="251"/>
                  </a:lnTo>
                  <a:lnTo>
                    <a:pt x="580" y="232"/>
                  </a:lnTo>
                  <a:lnTo>
                    <a:pt x="633" y="214"/>
                  </a:lnTo>
                  <a:lnTo>
                    <a:pt x="686" y="197"/>
                  </a:lnTo>
                  <a:lnTo>
                    <a:pt x="740" y="183"/>
                  </a:lnTo>
                  <a:lnTo>
                    <a:pt x="793" y="170"/>
                  </a:lnTo>
                  <a:lnTo>
                    <a:pt x="846" y="159"/>
                  </a:lnTo>
                  <a:lnTo>
                    <a:pt x="902" y="148"/>
                  </a:lnTo>
                  <a:lnTo>
                    <a:pt x="955" y="140"/>
                  </a:lnTo>
                  <a:lnTo>
                    <a:pt x="1010" y="133"/>
                  </a:lnTo>
                  <a:lnTo>
                    <a:pt x="1064" y="128"/>
                  </a:lnTo>
                  <a:lnTo>
                    <a:pt x="1119" y="124"/>
                  </a:lnTo>
                  <a:lnTo>
                    <a:pt x="1172" y="122"/>
                  </a:lnTo>
                  <a:lnTo>
                    <a:pt x="1226" y="122"/>
                  </a:lnTo>
                  <a:lnTo>
                    <a:pt x="1279" y="124"/>
                  </a:lnTo>
                  <a:lnTo>
                    <a:pt x="1332" y="126"/>
                  </a:lnTo>
                  <a:lnTo>
                    <a:pt x="1386" y="131"/>
                  </a:lnTo>
                  <a:lnTo>
                    <a:pt x="1437" y="137"/>
                  </a:lnTo>
                  <a:lnTo>
                    <a:pt x="1489" y="144"/>
                  </a:lnTo>
                  <a:lnTo>
                    <a:pt x="1540" y="155"/>
                  </a:lnTo>
                  <a:lnTo>
                    <a:pt x="1590" y="166"/>
                  </a:lnTo>
                  <a:lnTo>
                    <a:pt x="1640" y="179"/>
                  </a:lnTo>
                  <a:lnTo>
                    <a:pt x="1688" y="194"/>
                  </a:lnTo>
                  <a:lnTo>
                    <a:pt x="1736" y="210"/>
                  </a:lnTo>
                  <a:lnTo>
                    <a:pt x="1782" y="229"/>
                  </a:lnTo>
                  <a:lnTo>
                    <a:pt x="1791" y="232"/>
                  </a:lnTo>
                  <a:lnTo>
                    <a:pt x="1796" y="232"/>
                  </a:lnTo>
                  <a:lnTo>
                    <a:pt x="1800" y="231"/>
                  </a:lnTo>
                  <a:lnTo>
                    <a:pt x="1802" y="227"/>
                  </a:lnTo>
                  <a:lnTo>
                    <a:pt x="1800" y="221"/>
                  </a:lnTo>
                  <a:lnTo>
                    <a:pt x="1795" y="214"/>
                  </a:lnTo>
                  <a:lnTo>
                    <a:pt x="1783" y="207"/>
                  </a:lnTo>
                  <a:lnTo>
                    <a:pt x="1769" y="197"/>
                  </a:lnTo>
                  <a:lnTo>
                    <a:pt x="1725" y="175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" name="Freeform 38"/>
            <p:cNvSpPr>
              <a:spLocks/>
            </p:cNvSpPr>
            <p:nvPr/>
          </p:nvSpPr>
          <p:spPr bwMode="blackGray">
            <a:xfrm>
              <a:off x="7545752" y="292845"/>
              <a:ext cx="202494" cy="93583"/>
            </a:xfrm>
            <a:custGeom>
              <a:avLst/>
              <a:gdLst>
                <a:gd name="T0" fmla="*/ 2147483647 w 1561"/>
                <a:gd name="T1" fmla="*/ 2147483647 h 718"/>
                <a:gd name="T2" fmla="*/ 2147483647 w 1561"/>
                <a:gd name="T3" fmla="*/ 2147483647 h 718"/>
                <a:gd name="T4" fmla="*/ 2147483647 w 1561"/>
                <a:gd name="T5" fmla="*/ 2147483647 h 718"/>
                <a:gd name="T6" fmla="*/ 2147483647 w 1561"/>
                <a:gd name="T7" fmla="*/ 0 h 718"/>
                <a:gd name="T8" fmla="*/ 2147483647 w 1561"/>
                <a:gd name="T9" fmla="*/ 2147483647 h 718"/>
                <a:gd name="T10" fmla="*/ 2147483647 w 1561"/>
                <a:gd name="T11" fmla="*/ 2147483647 h 718"/>
                <a:gd name="T12" fmla="*/ 2147483647 w 1561"/>
                <a:gd name="T13" fmla="*/ 2147483647 h 718"/>
                <a:gd name="T14" fmla="*/ 2147483647 w 1561"/>
                <a:gd name="T15" fmla="*/ 2147483647 h 718"/>
                <a:gd name="T16" fmla="*/ 2147483647 w 1561"/>
                <a:gd name="T17" fmla="*/ 2147483647 h 718"/>
                <a:gd name="T18" fmla="*/ 2147483647 w 1561"/>
                <a:gd name="T19" fmla="*/ 2147483647 h 718"/>
                <a:gd name="T20" fmla="*/ 2147483647 w 1561"/>
                <a:gd name="T21" fmla="*/ 2147483647 h 718"/>
                <a:gd name="T22" fmla="*/ 2147483647 w 1561"/>
                <a:gd name="T23" fmla="*/ 2147483647 h 718"/>
                <a:gd name="T24" fmla="*/ 2147483647 w 1561"/>
                <a:gd name="T25" fmla="*/ 2147483647 h 718"/>
                <a:gd name="T26" fmla="*/ 2147483647 w 1561"/>
                <a:gd name="T27" fmla="*/ 2147483647 h 718"/>
                <a:gd name="T28" fmla="*/ 2147483647 w 1561"/>
                <a:gd name="T29" fmla="*/ 2147483647 h 718"/>
                <a:gd name="T30" fmla="*/ 2147483647 w 1561"/>
                <a:gd name="T31" fmla="*/ 2147483647 h 718"/>
                <a:gd name="T32" fmla="*/ 0 w 1561"/>
                <a:gd name="T33" fmla="*/ 2147483647 h 718"/>
                <a:gd name="T34" fmla="*/ 2147483647 w 1561"/>
                <a:gd name="T35" fmla="*/ 2147483647 h 718"/>
                <a:gd name="T36" fmla="*/ 2147483647 w 1561"/>
                <a:gd name="T37" fmla="*/ 2147483647 h 718"/>
                <a:gd name="T38" fmla="*/ 2147483647 w 1561"/>
                <a:gd name="T39" fmla="*/ 2147483647 h 718"/>
                <a:gd name="T40" fmla="*/ 2147483647 w 1561"/>
                <a:gd name="T41" fmla="*/ 2147483647 h 718"/>
                <a:gd name="T42" fmla="*/ 2147483647 w 1561"/>
                <a:gd name="T43" fmla="*/ 2147483647 h 718"/>
                <a:gd name="T44" fmla="*/ 2147483647 w 1561"/>
                <a:gd name="T45" fmla="*/ 2147483647 h 718"/>
                <a:gd name="T46" fmla="*/ 2147483647 w 1561"/>
                <a:gd name="T47" fmla="*/ 2147483647 h 718"/>
                <a:gd name="T48" fmla="*/ 2147483647 w 1561"/>
                <a:gd name="T49" fmla="*/ 2147483647 h 718"/>
                <a:gd name="T50" fmla="*/ 2147483647 w 1561"/>
                <a:gd name="T51" fmla="*/ 2147483647 h 718"/>
                <a:gd name="T52" fmla="*/ 2147483647 w 1561"/>
                <a:gd name="T53" fmla="*/ 2147483647 h 718"/>
                <a:gd name="T54" fmla="*/ 2147483647 w 1561"/>
                <a:gd name="T55" fmla="*/ 2147483647 h 718"/>
                <a:gd name="T56" fmla="*/ 2147483647 w 1561"/>
                <a:gd name="T57" fmla="*/ 2147483647 h 718"/>
                <a:gd name="T58" fmla="*/ 2147483647 w 1561"/>
                <a:gd name="T59" fmla="*/ 2147483647 h 718"/>
                <a:gd name="T60" fmla="*/ 2147483647 w 1561"/>
                <a:gd name="T61" fmla="*/ 2147483647 h 718"/>
                <a:gd name="T62" fmla="*/ 2147483647 w 1561"/>
                <a:gd name="T63" fmla="*/ 2147483647 h 718"/>
                <a:gd name="T64" fmla="*/ 2147483647 w 1561"/>
                <a:gd name="T65" fmla="*/ 2147483647 h 718"/>
                <a:gd name="T66" fmla="*/ 2147483647 w 1561"/>
                <a:gd name="T67" fmla="*/ 2147483647 h 718"/>
                <a:gd name="T68" fmla="*/ 2147483647 w 1561"/>
                <a:gd name="T69" fmla="*/ 2147483647 h 718"/>
                <a:gd name="T70" fmla="*/ 2147483647 w 1561"/>
                <a:gd name="T71" fmla="*/ 2147483647 h 718"/>
                <a:gd name="T72" fmla="*/ 2147483647 w 1561"/>
                <a:gd name="T73" fmla="*/ 2147483647 h 718"/>
                <a:gd name="T74" fmla="*/ 2147483647 w 1561"/>
                <a:gd name="T75" fmla="*/ 2147483647 h 718"/>
                <a:gd name="T76" fmla="*/ 2147483647 w 1561"/>
                <a:gd name="T77" fmla="*/ 2147483647 h 718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561" h="718">
                  <a:moveTo>
                    <a:pt x="1484" y="28"/>
                  </a:moveTo>
                  <a:lnTo>
                    <a:pt x="1484" y="28"/>
                  </a:lnTo>
                  <a:lnTo>
                    <a:pt x="1447" y="20"/>
                  </a:lnTo>
                  <a:lnTo>
                    <a:pt x="1408" y="15"/>
                  </a:lnTo>
                  <a:lnTo>
                    <a:pt x="1369" y="9"/>
                  </a:lnTo>
                  <a:lnTo>
                    <a:pt x="1331" y="6"/>
                  </a:lnTo>
                  <a:lnTo>
                    <a:pt x="1290" y="2"/>
                  </a:lnTo>
                  <a:lnTo>
                    <a:pt x="1248" y="0"/>
                  </a:lnTo>
                  <a:lnTo>
                    <a:pt x="1206" y="0"/>
                  </a:lnTo>
                  <a:lnTo>
                    <a:pt x="1163" y="2"/>
                  </a:lnTo>
                  <a:lnTo>
                    <a:pt x="1119" y="6"/>
                  </a:lnTo>
                  <a:lnTo>
                    <a:pt x="1075" y="9"/>
                  </a:lnTo>
                  <a:lnTo>
                    <a:pt x="1031" y="15"/>
                  </a:lnTo>
                  <a:lnTo>
                    <a:pt x="985" y="22"/>
                  </a:lnTo>
                  <a:lnTo>
                    <a:pt x="939" y="31"/>
                  </a:lnTo>
                  <a:lnTo>
                    <a:pt x="891" y="41"/>
                  </a:lnTo>
                  <a:lnTo>
                    <a:pt x="845" y="54"/>
                  </a:lnTo>
                  <a:lnTo>
                    <a:pt x="797" y="66"/>
                  </a:lnTo>
                  <a:lnTo>
                    <a:pt x="747" y="83"/>
                  </a:lnTo>
                  <a:lnTo>
                    <a:pt x="699" y="100"/>
                  </a:lnTo>
                  <a:lnTo>
                    <a:pt x="650" y="118"/>
                  </a:lnTo>
                  <a:lnTo>
                    <a:pt x="602" y="138"/>
                  </a:lnTo>
                  <a:lnTo>
                    <a:pt x="552" y="160"/>
                  </a:lnTo>
                  <a:lnTo>
                    <a:pt x="502" y="184"/>
                  </a:lnTo>
                  <a:lnTo>
                    <a:pt x="451" y="212"/>
                  </a:lnTo>
                  <a:lnTo>
                    <a:pt x="401" y="240"/>
                  </a:lnTo>
                  <a:lnTo>
                    <a:pt x="351" y="269"/>
                  </a:lnTo>
                  <a:lnTo>
                    <a:pt x="302" y="300"/>
                  </a:lnTo>
                  <a:lnTo>
                    <a:pt x="250" y="333"/>
                  </a:lnTo>
                  <a:lnTo>
                    <a:pt x="200" y="370"/>
                  </a:lnTo>
                  <a:lnTo>
                    <a:pt x="151" y="407"/>
                  </a:lnTo>
                  <a:lnTo>
                    <a:pt x="99" y="448"/>
                  </a:lnTo>
                  <a:lnTo>
                    <a:pt x="50" y="490"/>
                  </a:lnTo>
                  <a:lnTo>
                    <a:pt x="0" y="534"/>
                  </a:lnTo>
                  <a:lnTo>
                    <a:pt x="140" y="718"/>
                  </a:lnTo>
                  <a:lnTo>
                    <a:pt x="182" y="678"/>
                  </a:lnTo>
                  <a:lnTo>
                    <a:pt x="224" y="639"/>
                  </a:lnTo>
                  <a:lnTo>
                    <a:pt x="269" y="601"/>
                  </a:lnTo>
                  <a:lnTo>
                    <a:pt x="313" y="564"/>
                  </a:lnTo>
                  <a:lnTo>
                    <a:pt x="357" y="529"/>
                  </a:lnTo>
                  <a:lnTo>
                    <a:pt x="401" y="494"/>
                  </a:lnTo>
                  <a:lnTo>
                    <a:pt x="447" y="461"/>
                  </a:lnTo>
                  <a:lnTo>
                    <a:pt x="493" y="427"/>
                  </a:lnTo>
                  <a:lnTo>
                    <a:pt x="539" y="396"/>
                  </a:lnTo>
                  <a:lnTo>
                    <a:pt x="585" y="367"/>
                  </a:lnTo>
                  <a:lnTo>
                    <a:pt x="631" y="337"/>
                  </a:lnTo>
                  <a:lnTo>
                    <a:pt x="679" y="310"/>
                  </a:lnTo>
                  <a:lnTo>
                    <a:pt x="725" y="284"/>
                  </a:lnTo>
                  <a:lnTo>
                    <a:pt x="773" y="258"/>
                  </a:lnTo>
                  <a:lnTo>
                    <a:pt x="819" y="234"/>
                  </a:lnTo>
                  <a:lnTo>
                    <a:pt x="865" y="212"/>
                  </a:lnTo>
                  <a:lnTo>
                    <a:pt x="911" y="192"/>
                  </a:lnTo>
                  <a:lnTo>
                    <a:pt x="957" y="171"/>
                  </a:lnTo>
                  <a:lnTo>
                    <a:pt x="1003" y="153"/>
                  </a:lnTo>
                  <a:lnTo>
                    <a:pt x="1049" y="136"/>
                  </a:lnTo>
                  <a:lnTo>
                    <a:pt x="1095" y="122"/>
                  </a:lnTo>
                  <a:lnTo>
                    <a:pt x="1139" y="107"/>
                  </a:lnTo>
                  <a:lnTo>
                    <a:pt x="1183" y="96"/>
                  </a:lnTo>
                  <a:lnTo>
                    <a:pt x="1226" y="85"/>
                  </a:lnTo>
                  <a:lnTo>
                    <a:pt x="1270" y="76"/>
                  </a:lnTo>
                  <a:lnTo>
                    <a:pt x="1310" y="68"/>
                  </a:lnTo>
                  <a:lnTo>
                    <a:pt x="1353" y="63"/>
                  </a:lnTo>
                  <a:lnTo>
                    <a:pt x="1393" y="59"/>
                  </a:lnTo>
                  <a:lnTo>
                    <a:pt x="1432" y="57"/>
                  </a:lnTo>
                  <a:lnTo>
                    <a:pt x="1471" y="55"/>
                  </a:lnTo>
                  <a:lnTo>
                    <a:pt x="1509" y="57"/>
                  </a:lnTo>
                  <a:lnTo>
                    <a:pt x="1546" y="61"/>
                  </a:lnTo>
                  <a:lnTo>
                    <a:pt x="1552" y="61"/>
                  </a:lnTo>
                  <a:lnTo>
                    <a:pt x="1557" y="59"/>
                  </a:lnTo>
                  <a:lnTo>
                    <a:pt x="1559" y="57"/>
                  </a:lnTo>
                  <a:lnTo>
                    <a:pt x="1561" y="55"/>
                  </a:lnTo>
                  <a:lnTo>
                    <a:pt x="1557" y="52"/>
                  </a:lnTo>
                  <a:lnTo>
                    <a:pt x="1553" y="48"/>
                  </a:lnTo>
                  <a:lnTo>
                    <a:pt x="1544" y="44"/>
                  </a:lnTo>
                  <a:lnTo>
                    <a:pt x="1531" y="41"/>
                  </a:lnTo>
                  <a:lnTo>
                    <a:pt x="1484" y="28"/>
                  </a:lnTo>
                  <a:close/>
                </a:path>
              </a:pathLst>
            </a:custGeom>
            <a:solidFill>
              <a:srgbClr val="0078A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" name="Freeform 39"/>
            <p:cNvSpPr>
              <a:spLocks/>
            </p:cNvSpPr>
            <p:nvPr/>
          </p:nvSpPr>
          <p:spPr bwMode="blackGray">
            <a:xfrm>
              <a:off x="7545752" y="292845"/>
              <a:ext cx="202494" cy="93583"/>
            </a:xfrm>
            <a:custGeom>
              <a:avLst/>
              <a:gdLst>
                <a:gd name="T0" fmla="*/ 2147483647 w 1561"/>
                <a:gd name="T1" fmla="*/ 2147483647 h 718"/>
                <a:gd name="T2" fmla="*/ 2147483647 w 1561"/>
                <a:gd name="T3" fmla="*/ 2147483647 h 718"/>
                <a:gd name="T4" fmla="*/ 2147483647 w 1561"/>
                <a:gd name="T5" fmla="*/ 2147483647 h 718"/>
                <a:gd name="T6" fmla="*/ 2147483647 w 1561"/>
                <a:gd name="T7" fmla="*/ 0 h 718"/>
                <a:gd name="T8" fmla="*/ 2147483647 w 1561"/>
                <a:gd name="T9" fmla="*/ 2147483647 h 718"/>
                <a:gd name="T10" fmla="*/ 2147483647 w 1561"/>
                <a:gd name="T11" fmla="*/ 2147483647 h 718"/>
                <a:gd name="T12" fmla="*/ 2147483647 w 1561"/>
                <a:gd name="T13" fmla="*/ 2147483647 h 718"/>
                <a:gd name="T14" fmla="*/ 2147483647 w 1561"/>
                <a:gd name="T15" fmla="*/ 2147483647 h 718"/>
                <a:gd name="T16" fmla="*/ 2147483647 w 1561"/>
                <a:gd name="T17" fmla="*/ 2147483647 h 718"/>
                <a:gd name="T18" fmla="*/ 2147483647 w 1561"/>
                <a:gd name="T19" fmla="*/ 2147483647 h 718"/>
                <a:gd name="T20" fmla="*/ 2147483647 w 1561"/>
                <a:gd name="T21" fmla="*/ 2147483647 h 718"/>
                <a:gd name="T22" fmla="*/ 2147483647 w 1561"/>
                <a:gd name="T23" fmla="*/ 2147483647 h 718"/>
                <a:gd name="T24" fmla="*/ 2147483647 w 1561"/>
                <a:gd name="T25" fmla="*/ 2147483647 h 718"/>
                <a:gd name="T26" fmla="*/ 2147483647 w 1561"/>
                <a:gd name="T27" fmla="*/ 2147483647 h 718"/>
                <a:gd name="T28" fmla="*/ 2147483647 w 1561"/>
                <a:gd name="T29" fmla="*/ 2147483647 h 718"/>
                <a:gd name="T30" fmla="*/ 2147483647 w 1561"/>
                <a:gd name="T31" fmla="*/ 2147483647 h 718"/>
                <a:gd name="T32" fmla="*/ 0 w 1561"/>
                <a:gd name="T33" fmla="*/ 2147483647 h 718"/>
                <a:gd name="T34" fmla="*/ 2147483647 w 1561"/>
                <a:gd name="T35" fmla="*/ 2147483647 h 718"/>
                <a:gd name="T36" fmla="*/ 2147483647 w 1561"/>
                <a:gd name="T37" fmla="*/ 2147483647 h 718"/>
                <a:gd name="T38" fmla="*/ 2147483647 w 1561"/>
                <a:gd name="T39" fmla="*/ 2147483647 h 718"/>
                <a:gd name="T40" fmla="*/ 2147483647 w 1561"/>
                <a:gd name="T41" fmla="*/ 2147483647 h 718"/>
                <a:gd name="T42" fmla="*/ 2147483647 w 1561"/>
                <a:gd name="T43" fmla="*/ 2147483647 h 718"/>
                <a:gd name="T44" fmla="*/ 2147483647 w 1561"/>
                <a:gd name="T45" fmla="*/ 2147483647 h 718"/>
                <a:gd name="T46" fmla="*/ 2147483647 w 1561"/>
                <a:gd name="T47" fmla="*/ 2147483647 h 718"/>
                <a:gd name="T48" fmla="*/ 2147483647 w 1561"/>
                <a:gd name="T49" fmla="*/ 2147483647 h 718"/>
                <a:gd name="T50" fmla="*/ 2147483647 w 1561"/>
                <a:gd name="T51" fmla="*/ 2147483647 h 718"/>
                <a:gd name="T52" fmla="*/ 2147483647 w 1561"/>
                <a:gd name="T53" fmla="*/ 2147483647 h 718"/>
                <a:gd name="T54" fmla="*/ 2147483647 w 1561"/>
                <a:gd name="T55" fmla="*/ 2147483647 h 718"/>
                <a:gd name="T56" fmla="*/ 2147483647 w 1561"/>
                <a:gd name="T57" fmla="*/ 2147483647 h 718"/>
                <a:gd name="T58" fmla="*/ 2147483647 w 1561"/>
                <a:gd name="T59" fmla="*/ 2147483647 h 718"/>
                <a:gd name="T60" fmla="*/ 2147483647 w 1561"/>
                <a:gd name="T61" fmla="*/ 2147483647 h 718"/>
                <a:gd name="T62" fmla="*/ 2147483647 w 1561"/>
                <a:gd name="T63" fmla="*/ 2147483647 h 718"/>
                <a:gd name="T64" fmla="*/ 2147483647 w 1561"/>
                <a:gd name="T65" fmla="*/ 2147483647 h 718"/>
                <a:gd name="T66" fmla="*/ 2147483647 w 1561"/>
                <a:gd name="T67" fmla="*/ 2147483647 h 718"/>
                <a:gd name="T68" fmla="*/ 2147483647 w 1561"/>
                <a:gd name="T69" fmla="*/ 2147483647 h 718"/>
                <a:gd name="T70" fmla="*/ 2147483647 w 1561"/>
                <a:gd name="T71" fmla="*/ 2147483647 h 718"/>
                <a:gd name="T72" fmla="*/ 2147483647 w 1561"/>
                <a:gd name="T73" fmla="*/ 2147483647 h 718"/>
                <a:gd name="T74" fmla="*/ 2147483647 w 1561"/>
                <a:gd name="T75" fmla="*/ 2147483647 h 718"/>
                <a:gd name="T76" fmla="*/ 2147483647 w 1561"/>
                <a:gd name="T77" fmla="*/ 2147483647 h 718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561" h="718">
                  <a:moveTo>
                    <a:pt x="1484" y="28"/>
                  </a:moveTo>
                  <a:lnTo>
                    <a:pt x="1484" y="28"/>
                  </a:lnTo>
                  <a:lnTo>
                    <a:pt x="1447" y="20"/>
                  </a:lnTo>
                  <a:lnTo>
                    <a:pt x="1408" y="15"/>
                  </a:lnTo>
                  <a:lnTo>
                    <a:pt x="1369" y="9"/>
                  </a:lnTo>
                  <a:lnTo>
                    <a:pt x="1331" y="6"/>
                  </a:lnTo>
                  <a:lnTo>
                    <a:pt x="1290" y="2"/>
                  </a:lnTo>
                  <a:lnTo>
                    <a:pt x="1248" y="0"/>
                  </a:lnTo>
                  <a:lnTo>
                    <a:pt x="1206" y="0"/>
                  </a:lnTo>
                  <a:lnTo>
                    <a:pt x="1163" y="2"/>
                  </a:lnTo>
                  <a:lnTo>
                    <a:pt x="1119" y="6"/>
                  </a:lnTo>
                  <a:lnTo>
                    <a:pt x="1075" y="9"/>
                  </a:lnTo>
                  <a:lnTo>
                    <a:pt x="1031" y="15"/>
                  </a:lnTo>
                  <a:lnTo>
                    <a:pt x="985" y="22"/>
                  </a:lnTo>
                  <a:lnTo>
                    <a:pt x="939" y="31"/>
                  </a:lnTo>
                  <a:lnTo>
                    <a:pt x="891" y="41"/>
                  </a:lnTo>
                  <a:lnTo>
                    <a:pt x="845" y="54"/>
                  </a:lnTo>
                  <a:lnTo>
                    <a:pt x="797" y="66"/>
                  </a:lnTo>
                  <a:lnTo>
                    <a:pt x="747" y="83"/>
                  </a:lnTo>
                  <a:lnTo>
                    <a:pt x="699" y="100"/>
                  </a:lnTo>
                  <a:lnTo>
                    <a:pt x="650" y="118"/>
                  </a:lnTo>
                  <a:lnTo>
                    <a:pt x="602" y="138"/>
                  </a:lnTo>
                  <a:lnTo>
                    <a:pt x="552" y="160"/>
                  </a:lnTo>
                  <a:lnTo>
                    <a:pt x="502" y="184"/>
                  </a:lnTo>
                  <a:lnTo>
                    <a:pt x="451" y="212"/>
                  </a:lnTo>
                  <a:lnTo>
                    <a:pt x="401" y="240"/>
                  </a:lnTo>
                  <a:lnTo>
                    <a:pt x="351" y="269"/>
                  </a:lnTo>
                  <a:lnTo>
                    <a:pt x="302" y="300"/>
                  </a:lnTo>
                  <a:lnTo>
                    <a:pt x="250" y="333"/>
                  </a:lnTo>
                  <a:lnTo>
                    <a:pt x="200" y="370"/>
                  </a:lnTo>
                  <a:lnTo>
                    <a:pt x="151" y="407"/>
                  </a:lnTo>
                  <a:lnTo>
                    <a:pt x="99" y="448"/>
                  </a:lnTo>
                  <a:lnTo>
                    <a:pt x="50" y="490"/>
                  </a:lnTo>
                  <a:lnTo>
                    <a:pt x="0" y="534"/>
                  </a:lnTo>
                  <a:lnTo>
                    <a:pt x="140" y="718"/>
                  </a:lnTo>
                  <a:lnTo>
                    <a:pt x="182" y="678"/>
                  </a:lnTo>
                  <a:lnTo>
                    <a:pt x="224" y="639"/>
                  </a:lnTo>
                  <a:lnTo>
                    <a:pt x="269" y="601"/>
                  </a:lnTo>
                  <a:lnTo>
                    <a:pt x="313" y="564"/>
                  </a:lnTo>
                  <a:lnTo>
                    <a:pt x="357" y="529"/>
                  </a:lnTo>
                  <a:lnTo>
                    <a:pt x="401" y="494"/>
                  </a:lnTo>
                  <a:lnTo>
                    <a:pt x="447" y="461"/>
                  </a:lnTo>
                  <a:lnTo>
                    <a:pt x="493" y="427"/>
                  </a:lnTo>
                  <a:lnTo>
                    <a:pt x="539" y="396"/>
                  </a:lnTo>
                  <a:lnTo>
                    <a:pt x="585" y="367"/>
                  </a:lnTo>
                  <a:lnTo>
                    <a:pt x="631" y="337"/>
                  </a:lnTo>
                  <a:lnTo>
                    <a:pt x="679" y="310"/>
                  </a:lnTo>
                  <a:lnTo>
                    <a:pt x="725" y="284"/>
                  </a:lnTo>
                  <a:lnTo>
                    <a:pt x="773" y="258"/>
                  </a:lnTo>
                  <a:lnTo>
                    <a:pt x="819" y="234"/>
                  </a:lnTo>
                  <a:lnTo>
                    <a:pt x="865" y="212"/>
                  </a:lnTo>
                  <a:lnTo>
                    <a:pt x="911" y="192"/>
                  </a:lnTo>
                  <a:lnTo>
                    <a:pt x="957" y="171"/>
                  </a:lnTo>
                  <a:lnTo>
                    <a:pt x="1003" y="153"/>
                  </a:lnTo>
                  <a:lnTo>
                    <a:pt x="1049" y="136"/>
                  </a:lnTo>
                  <a:lnTo>
                    <a:pt x="1095" y="122"/>
                  </a:lnTo>
                  <a:lnTo>
                    <a:pt x="1139" y="107"/>
                  </a:lnTo>
                  <a:lnTo>
                    <a:pt x="1183" y="96"/>
                  </a:lnTo>
                  <a:lnTo>
                    <a:pt x="1226" y="85"/>
                  </a:lnTo>
                  <a:lnTo>
                    <a:pt x="1270" y="76"/>
                  </a:lnTo>
                  <a:lnTo>
                    <a:pt x="1310" y="68"/>
                  </a:lnTo>
                  <a:lnTo>
                    <a:pt x="1353" y="63"/>
                  </a:lnTo>
                  <a:lnTo>
                    <a:pt x="1393" y="59"/>
                  </a:lnTo>
                  <a:lnTo>
                    <a:pt x="1432" y="57"/>
                  </a:lnTo>
                  <a:lnTo>
                    <a:pt x="1471" y="55"/>
                  </a:lnTo>
                  <a:lnTo>
                    <a:pt x="1509" y="57"/>
                  </a:lnTo>
                  <a:lnTo>
                    <a:pt x="1546" y="61"/>
                  </a:lnTo>
                  <a:lnTo>
                    <a:pt x="1552" y="61"/>
                  </a:lnTo>
                  <a:lnTo>
                    <a:pt x="1557" y="59"/>
                  </a:lnTo>
                  <a:lnTo>
                    <a:pt x="1559" y="57"/>
                  </a:lnTo>
                  <a:lnTo>
                    <a:pt x="1561" y="55"/>
                  </a:lnTo>
                  <a:lnTo>
                    <a:pt x="1557" y="52"/>
                  </a:lnTo>
                  <a:lnTo>
                    <a:pt x="1553" y="48"/>
                  </a:lnTo>
                  <a:lnTo>
                    <a:pt x="1544" y="44"/>
                  </a:lnTo>
                  <a:lnTo>
                    <a:pt x="1531" y="41"/>
                  </a:lnTo>
                  <a:lnTo>
                    <a:pt x="1484" y="28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50" name="Title 1"/>
          <p:cNvSpPr>
            <a:spLocks noGrp="1"/>
          </p:cNvSpPr>
          <p:nvPr>
            <p:ph type="ctrTitle"/>
          </p:nvPr>
        </p:nvSpPr>
        <p:spPr>
          <a:xfrm>
            <a:off x="593727" y="3902052"/>
            <a:ext cx="8993189" cy="541687"/>
          </a:xfrm>
        </p:spPr>
        <p:txBody>
          <a:bodyPr>
            <a:spAutoFit/>
          </a:bodyPr>
          <a:lstStyle>
            <a:lvl1pPr algn="l">
              <a:defRPr sz="3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pt-BR" dirty="0"/>
          </a:p>
        </p:txBody>
      </p:sp>
      <p:sp>
        <p:nvSpPr>
          <p:cNvPr id="51" name="Subtitle 2"/>
          <p:cNvSpPr>
            <a:spLocks noGrp="1"/>
          </p:cNvSpPr>
          <p:nvPr>
            <p:ph type="subTitle" idx="1"/>
          </p:nvPr>
        </p:nvSpPr>
        <p:spPr>
          <a:xfrm>
            <a:off x="593728" y="4762170"/>
            <a:ext cx="8992963" cy="417864"/>
          </a:xfrm>
        </p:spPr>
        <p:txBody>
          <a:bodyPr anchor="ctr"/>
          <a:lstStyle>
            <a:lvl1pPr marL="0" indent="0" algn="l">
              <a:buNone/>
              <a:defRPr sz="2600">
                <a:solidFill>
                  <a:schemeClr val="bg1">
                    <a:lumMod val="50000"/>
                  </a:schemeClr>
                </a:solidFill>
              </a:defRPr>
            </a:lvl1pPr>
            <a:lvl2pPr marL="502768" indent="0" algn="ctr">
              <a:buNone/>
              <a:defRPr/>
            </a:lvl2pPr>
            <a:lvl3pPr marL="1005540" indent="0" algn="ctr">
              <a:buNone/>
              <a:defRPr/>
            </a:lvl3pPr>
            <a:lvl4pPr marL="1508308" indent="0" algn="ctr">
              <a:buNone/>
              <a:defRPr/>
            </a:lvl4pPr>
            <a:lvl5pPr marL="2011076" indent="0" algn="ctr">
              <a:buNone/>
              <a:defRPr/>
            </a:lvl5pPr>
            <a:lvl6pPr marL="2513844" indent="0" algn="ctr">
              <a:buNone/>
              <a:defRPr/>
            </a:lvl6pPr>
            <a:lvl7pPr marL="3016616" indent="0" algn="ctr">
              <a:buNone/>
              <a:defRPr/>
            </a:lvl7pPr>
            <a:lvl8pPr marL="3519384" indent="0" algn="ctr">
              <a:buNone/>
              <a:defRPr/>
            </a:lvl8pPr>
            <a:lvl9pPr marL="4022152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  <a:endParaRPr lang="pt-B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tags" Target="../tags/tag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tags" Target="../tags/tag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BTGPactual_Cor.jpg"/>
          <p:cNvPicPr>
            <a:picLocks noChangeAspect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93725" y="6843713"/>
            <a:ext cx="1304925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93725" y="90488"/>
            <a:ext cx="8907463" cy="77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93725" y="1543050"/>
            <a:ext cx="8907463" cy="4979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9" name="Line 8"/>
          <p:cNvSpPr>
            <a:spLocks noChangeShapeType="1"/>
          </p:cNvSpPr>
          <p:nvPr/>
        </p:nvSpPr>
        <p:spPr bwMode="auto">
          <a:xfrm>
            <a:off x="593725" y="908050"/>
            <a:ext cx="8907463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</p:spPr>
        <p:txBody>
          <a:bodyPr lIns="100461" tIns="50233" rIns="100461" bIns="50233"/>
          <a:lstStyle/>
          <a:p>
            <a:endParaRPr lang="en-US" dirty="0"/>
          </a:p>
        </p:txBody>
      </p:sp>
      <p:sp>
        <p:nvSpPr>
          <p:cNvPr id="1030" name="Slide Number Placeholder 5"/>
          <p:cNvSpPr txBox="1">
            <a:spLocks noGrp="1"/>
          </p:cNvSpPr>
          <p:nvPr>
            <p:custDataLst>
              <p:tags r:id="rId9"/>
            </p:custDataLst>
          </p:nvPr>
        </p:nvSpPr>
        <p:spPr bwMode="auto">
          <a:xfrm>
            <a:off x="9064625" y="7065963"/>
            <a:ext cx="4365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11049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defTabSz="11049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defTabSz="11049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defTabSz="11049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defTabSz="11049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defTabSz="1104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defTabSz="1104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defTabSz="1104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defTabSz="1104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r" eaLnBrk="1" hangingPunct="1">
              <a:defRPr/>
            </a:pPr>
            <a:fld id="{B4357616-D522-4AAC-994A-FE0CEEA1041C}" type="slidenum">
              <a:rPr lang="pt-BR" sz="1000" smtClean="0">
                <a:solidFill>
                  <a:srgbClr val="7F7F7F"/>
                </a:solidFill>
              </a:rPr>
              <a:pPr algn="r" eaLnBrk="1" hangingPunct="1">
                <a:defRPr/>
              </a:pPr>
              <a:t>‹#›</a:t>
            </a:fld>
            <a:endParaRPr lang="pt-BR" sz="1000">
              <a:solidFill>
                <a:srgbClr val="7F7F7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8706" r:id="rId1"/>
    <p:sldLayoutId id="2147488692" r:id="rId2"/>
    <p:sldLayoutId id="2147488693" r:id="rId3"/>
    <p:sldLayoutId id="2147488694" r:id="rId4"/>
    <p:sldLayoutId id="2147488695" r:id="rId5"/>
    <p:sldLayoutId id="2147488707" r:id="rId6"/>
    <p:sldLayoutId id="2147488708" r:id="rId7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10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100">
          <a:solidFill>
            <a:schemeClr val="bg2"/>
          </a:solidFill>
          <a:latin typeface="Arial Narrow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100">
          <a:solidFill>
            <a:schemeClr val="bg2"/>
          </a:solidFill>
          <a:latin typeface="Arial Narrow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100">
          <a:solidFill>
            <a:schemeClr val="bg2"/>
          </a:solidFill>
          <a:latin typeface="Arial Narrow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100">
          <a:solidFill>
            <a:schemeClr val="bg2"/>
          </a:solidFill>
          <a:latin typeface="Arial Narrow" pitchFamily="34" charset="0"/>
        </a:defRPr>
      </a:lvl5pPr>
      <a:lvl6pPr marL="502317" algn="l" rtl="0" eaLnBrk="1" fontAlgn="base" hangingPunct="1">
        <a:spcBef>
          <a:spcPct val="0"/>
        </a:spcBef>
        <a:spcAft>
          <a:spcPct val="0"/>
        </a:spcAft>
        <a:defRPr sz="3100">
          <a:solidFill>
            <a:schemeClr val="bg2"/>
          </a:solidFill>
          <a:latin typeface="Arial Narrow" pitchFamily="34" charset="0"/>
        </a:defRPr>
      </a:lvl6pPr>
      <a:lvl7pPr marL="1004637" algn="l" rtl="0" eaLnBrk="1" fontAlgn="base" hangingPunct="1">
        <a:spcBef>
          <a:spcPct val="0"/>
        </a:spcBef>
        <a:spcAft>
          <a:spcPct val="0"/>
        </a:spcAft>
        <a:defRPr sz="3100">
          <a:solidFill>
            <a:schemeClr val="bg2"/>
          </a:solidFill>
          <a:latin typeface="Arial Narrow" pitchFamily="34" charset="0"/>
        </a:defRPr>
      </a:lvl7pPr>
      <a:lvl8pPr marL="1506952" algn="l" rtl="0" eaLnBrk="1" fontAlgn="base" hangingPunct="1">
        <a:spcBef>
          <a:spcPct val="0"/>
        </a:spcBef>
        <a:spcAft>
          <a:spcPct val="0"/>
        </a:spcAft>
        <a:defRPr sz="3100">
          <a:solidFill>
            <a:schemeClr val="bg2"/>
          </a:solidFill>
          <a:latin typeface="Arial Narrow" pitchFamily="34" charset="0"/>
        </a:defRPr>
      </a:lvl8pPr>
      <a:lvl9pPr marL="2009268" algn="l" rtl="0" eaLnBrk="1" fontAlgn="base" hangingPunct="1">
        <a:spcBef>
          <a:spcPct val="0"/>
        </a:spcBef>
        <a:spcAft>
          <a:spcPct val="0"/>
        </a:spcAft>
        <a:defRPr sz="3100">
          <a:solidFill>
            <a:schemeClr val="bg2"/>
          </a:solidFill>
          <a:latin typeface="Arial Narrow" pitchFamily="34" charset="0"/>
        </a:defRPr>
      </a:lvl9pPr>
    </p:titleStyle>
    <p:bodyStyle>
      <a:lvl1pPr marL="193675" indent="-193675" algn="l" defTabSz="971550" rtl="0" eaLnBrk="0" fontAlgn="base" hangingPunct="0">
        <a:spcBef>
          <a:spcPct val="0"/>
        </a:spcBef>
        <a:spcAft>
          <a:spcPct val="0"/>
        </a:spcAft>
        <a:buClr>
          <a:srgbClr val="0088C1"/>
        </a:buClr>
        <a:buSzPct val="115000"/>
        <a:buFont typeface="Arial Unicode MS" pitchFamily="34" charset="-128"/>
        <a:buChar char="•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593725" indent="-206375" algn="l" defTabSz="971550" rtl="0" eaLnBrk="0" fontAlgn="base" hangingPunct="0">
        <a:spcBef>
          <a:spcPct val="0"/>
        </a:spcBef>
        <a:spcAft>
          <a:spcPct val="0"/>
        </a:spcAft>
        <a:buClr>
          <a:srgbClr val="0088C1"/>
        </a:buClr>
        <a:buFont typeface="Arial Unicode MS" pitchFamily="34" charset="-128"/>
        <a:buChar char="ￚ"/>
        <a:defRPr>
          <a:solidFill>
            <a:schemeClr val="tx1"/>
          </a:solidFill>
          <a:latin typeface="+mn-lt"/>
        </a:defRPr>
      </a:lvl2pPr>
      <a:lvl3pPr marL="992188" indent="-206375" algn="l" defTabSz="971550" rtl="0" eaLnBrk="0" fontAlgn="base" hangingPunct="0">
        <a:spcBef>
          <a:spcPct val="0"/>
        </a:spcBef>
        <a:spcAft>
          <a:spcPct val="0"/>
        </a:spcAft>
        <a:buClr>
          <a:srgbClr val="0088C1"/>
        </a:buClr>
        <a:buSzPct val="85000"/>
        <a:buFont typeface="Wingdings" pitchFamily="2" charset="2"/>
        <a:buChar char="§"/>
        <a:defRPr sz="1500">
          <a:solidFill>
            <a:schemeClr val="tx1"/>
          </a:solidFill>
          <a:latin typeface="+mn-lt"/>
        </a:defRPr>
      </a:lvl3pPr>
      <a:lvl4pPr marL="1379538" indent="-196850" algn="l" defTabSz="971550" rtl="0" eaLnBrk="0" fontAlgn="base" hangingPunct="0">
        <a:spcBef>
          <a:spcPct val="0"/>
        </a:spcBef>
        <a:spcAft>
          <a:spcPct val="0"/>
        </a:spcAft>
        <a:buClr>
          <a:srgbClr val="0088C1"/>
        </a:buClr>
        <a:buFont typeface="Arial Unicode MS" pitchFamily="34" charset="-128"/>
        <a:buChar char="ￚ"/>
        <a:defRPr sz="1500">
          <a:solidFill>
            <a:schemeClr val="tx1"/>
          </a:solidFill>
          <a:latin typeface="+mn-lt"/>
        </a:defRPr>
      </a:lvl4pPr>
      <a:lvl5pPr marL="1778000" indent="-196850" algn="l" defTabSz="971550" rtl="0" eaLnBrk="0" fontAlgn="base" hangingPunct="0">
        <a:spcBef>
          <a:spcPct val="0"/>
        </a:spcBef>
        <a:spcAft>
          <a:spcPct val="0"/>
        </a:spcAft>
        <a:buClr>
          <a:srgbClr val="0088C1"/>
        </a:buClr>
        <a:buSzPct val="115000"/>
        <a:buFont typeface="Arial Unicode MS" pitchFamily="34" charset="-128"/>
        <a:buChar char="•"/>
        <a:defRPr sz="1300">
          <a:solidFill>
            <a:schemeClr val="tx1"/>
          </a:solidFill>
          <a:latin typeface="+mn-lt"/>
        </a:defRPr>
      </a:lvl5pPr>
      <a:lvl6pPr marL="2281355" indent="-198835" algn="l" defTabSz="973239" rtl="0" eaLnBrk="1" fontAlgn="base" hangingPunct="1">
        <a:spcBef>
          <a:spcPct val="0"/>
        </a:spcBef>
        <a:spcAft>
          <a:spcPct val="0"/>
        </a:spcAft>
        <a:buClr>
          <a:schemeClr val="bg2"/>
        </a:buClr>
        <a:buSzPct val="115000"/>
        <a:buFont typeface="Arial Unicode MS" pitchFamily="34" charset="-128"/>
        <a:buChar char="•"/>
        <a:defRPr sz="1300">
          <a:solidFill>
            <a:schemeClr val="tx1"/>
          </a:solidFill>
          <a:latin typeface="+mn-lt"/>
        </a:defRPr>
      </a:lvl6pPr>
      <a:lvl7pPr marL="2783672" indent="-198835" algn="l" defTabSz="973239" rtl="0" eaLnBrk="1" fontAlgn="base" hangingPunct="1">
        <a:spcBef>
          <a:spcPct val="0"/>
        </a:spcBef>
        <a:spcAft>
          <a:spcPct val="0"/>
        </a:spcAft>
        <a:buClr>
          <a:schemeClr val="bg2"/>
        </a:buClr>
        <a:buSzPct val="115000"/>
        <a:buFont typeface="Arial Unicode MS" pitchFamily="34" charset="-128"/>
        <a:buChar char="•"/>
        <a:defRPr sz="1300">
          <a:solidFill>
            <a:schemeClr val="tx1"/>
          </a:solidFill>
          <a:latin typeface="+mn-lt"/>
        </a:defRPr>
      </a:lvl7pPr>
      <a:lvl8pPr marL="3285989" indent="-198835" algn="l" defTabSz="973239" rtl="0" eaLnBrk="1" fontAlgn="base" hangingPunct="1">
        <a:spcBef>
          <a:spcPct val="0"/>
        </a:spcBef>
        <a:spcAft>
          <a:spcPct val="0"/>
        </a:spcAft>
        <a:buClr>
          <a:schemeClr val="bg2"/>
        </a:buClr>
        <a:buSzPct val="115000"/>
        <a:buFont typeface="Arial Unicode MS" pitchFamily="34" charset="-128"/>
        <a:buChar char="•"/>
        <a:defRPr sz="1300">
          <a:solidFill>
            <a:schemeClr val="tx1"/>
          </a:solidFill>
          <a:latin typeface="+mn-lt"/>
        </a:defRPr>
      </a:lvl8pPr>
      <a:lvl9pPr marL="3788308" indent="-198835" algn="l" defTabSz="973239" rtl="0" eaLnBrk="1" fontAlgn="base" hangingPunct="1">
        <a:spcBef>
          <a:spcPct val="0"/>
        </a:spcBef>
        <a:spcAft>
          <a:spcPct val="0"/>
        </a:spcAft>
        <a:buClr>
          <a:schemeClr val="bg2"/>
        </a:buClr>
        <a:buSzPct val="115000"/>
        <a:buFont typeface="Arial Unicode MS" pitchFamily="34" charset="-128"/>
        <a:buChar char="•"/>
        <a:defRPr sz="1300">
          <a:solidFill>
            <a:schemeClr val="tx1"/>
          </a:solidFill>
          <a:latin typeface="+mn-lt"/>
        </a:defRPr>
      </a:lvl9pPr>
    </p:bodyStyle>
    <p:otherStyle>
      <a:defPPr>
        <a:defRPr lang="da-DK"/>
      </a:defPPr>
      <a:lvl1pPr marL="0" algn="l" defTabSz="100463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317" algn="l" defTabSz="100463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637" algn="l" defTabSz="100463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06952" algn="l" defTabSz="100463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09268" algn="l" defTabSz="100463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1581" algn="l" defTabSz="100463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13902" algn="l" defTabSz="100463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16216" algn="l" defTabSz="100463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18533" algn="l" defTabSz="100463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93725" y="69850"/>
            <a:ext cx="8907463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93725" y="1543050"/>
            <a:ext cx="8907463" cy="4979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2" name="Line 8"/>
          <p:cNvSpPr>
            <a:spLocks noChangeShapeType="1"/>
          </p:cNvSpPr>
          <p:nvPr/>
        </p:nvSpPr>
        <p:spPr bwMode="auto">
          <a:xfrm>
            <a:off x="593725" y="1028700"/>
            <a:ext cx="8907463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</p:spPr>
        <p:txBody>
          <a:bodyPr lIns="100554" tIns="50277" rIns="100554" bIns="50277"/>
          <a:lstStyle/>
          <a:p>
            <a:endParaRPr lang="en-US" dirty="0"/>
          </a:p>
        </p:txBody>
      </p:sp>
      <p:sp>
        <p:nvSpPr>
          <p:cNvPr id="2053" name="Slide Number Placeholder 5"/>
          <p:cNvSpPr txBox="1">
            <a:spLocks noGrp="1"/>
          </p:cNvSpPr>
          <p:nvPr>
            <p:custDataLst>
              <p:tags r:id="rId14"/>
            </p:custDataLst>
          </p:nvPr>
        </p:nvSpPr>
        <p:spPr bwMode="auto">
          <a:xfrm>
            <a:off x="9064625" y="7065963"/>
            <a:ext cx="4365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1106488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defTabSz="1106488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defTabSz="1106488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defTabSz="1106488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defTabSz="1106488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defTabSz="1106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defTabSz="1106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defTabSz="1106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defTabSz="1106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r" eaLnBrk="1" hangingPunct="1">
              <a:defRPr/>
            </a:pPr>
            <a:fld id="{219B5518-AC8E-478E-BD37-B1D550E6EA93}" type="slidenum">
              <a:rPr lang="pt-BR" sz="1000" smtClean="0">
                <a:solidFill>
                  <a:srgbClr val="7F7F7F"/>
                </a:solidFill>
              </a:rPr>
              <a:pPr algn="r" eaLnBrk="1" hangingPunct="1">
                <a:defRPr/>
              </a:pPr>
              <a:t>‹#›</a:t>
            </a:fld>
            <a:endParaRPr lang="pt-BR" sz="1000">
              <a:solidFill>
                <a:srgbClr val="7F7F7F"/>
              </a:solidFill>
            </a:endParaRPr>
          </a:p>
        </p:txBody>
      </p:sp>
      <p:grpSp>
        <p:nvGrpSpPr>
          <p:cNvPr id="2054" name="Group 168"/>
          <p:cNvGrpSpPr>
            <a:grpSpLocks/>
          </p:cNvGrpSpPr>
          <p:nvPr/>
        </p:nvGrpSpPr>
        <p:grpSpPr bwMode="auto">
          <a:xfrm>
            <a:off x="592138" y="7005638"/>
            <a:ext cx="1023937" cy="342900"/>
            <a:chOff x="7318375" y="220726"/>
            <a:chExt cx="1496398" cy="501397"/>
          </a:xfrm>
        </p:grpSpPr>
        <p:sp>
          <p:nvSpPr>
            <p:cNvPr id="2055" name="AutoShape 3"/>
            <p:cNvSpPr>
              <a:spLocks noChangeAspect="1" noChangeArrowheads="1" noTextEdit="1"/>
            </p:cNvSpPr>
            <p:nvPr/>
          </p:nvSpPr>
          <p:spPr bwMode="blackGray">
            <a:xfrm>
              <a:off x="7318375" y="220726"/>
              <a:ext cx="1496398" cy="5013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56" name="Freeform 5"/>
            <p:cNvSpPr>
              <a:spLocks/>
            </p:cNvSpPr>
            <p:nvPr/>
          </p:nvSpPr>
          <p:spPr bwMode="blackGray">
            <a:xfrm>
              <a:off x="7318375" y="220726"/>
              <a:ext cx="491649" cy="501397"/>
            </a:xfrm>
            <a:custGeom>
              <a:avLst/>
              <a:gdLst>
                <a:gd name="T0" fmla="*/ 2147483647 w 3787"/>
                <a:gd name="T1" fmla="*/ 2147483647 h 3860"/>
                <a:gd name="T2" fmla="*/ 2147483647 w 3787"/>
                <a:gd name="T3" fmla="*/ 2147483647 h 3860"/>
                <a:gd name="T4" fmla="*/ 2147483647 w 3787"/>
                <a:gd name="T5" fmla="*/ 2147483647 h 3860"/>
                <a:gd name="T6" fmla="*/ 2147483647 w 3787"/>
                <a:gd name="T7" fmla="*/ 2147483647 h 3860"/>
                <a:gd name="T8" fmla="*/ 2147483647 w 3787"/>
                <a:gd name="T9" fmla="*/ 2147483647 h 3860"/>
                <a:gd name="T10" fmla="*/ 2147483647 w 3787"/>
                <a:gd name="T11" fmla="*/ 2147483647 h 3860"/>
                <a:gd name="T12" fmla="*/ 2147483647 w 3787"/>
                <a:gd name="T13" fmla="*/ 2147483647 h 3860"/>
                <a:gd name="T14" fmla="*/ 2147483647 w 3787"/>
                <a:gd name="T15" fmla="*/ 2147483647 h 3860"/>
                <a:gd name="T16" fmla="*/ 2147483647 w 3787"/>
                <a:gd name="T17" fmla="*/ 2147483647 h 3860"/>
                <a:gd name="T18" fmla="*/ 2147483647 w 3787"/>
                <a:gd name="T19" fmla="*/ 2147483647 h 3860"/>
                <a:gd name="T20" fmla="*/ 2147483647 w 3787"/>
                <a:gd name="T21" fmla="*/ 2147483647 h 3860"/>
                <a:gd name="T22" fmla="*/ 2147483647 w 3787"/>
                <a:gd name="T23" fmla="*/ 2147483647 h 3860"/>
                <a:gd name="T24" fmla="*/ 2147483647 w 3787"/>
                <a:gd name="T25" fmla="*/ 0 h 3860"/>
                <a:gd name="T26" fmla="*/ 2147483647 w 3787"/>
                <a:gd name="T27" fmla="*/ 2147483647 h 3860"/>
                <a:gd name="T28" fmla="*/ 2147483647 w 3787"/>
                <a:gd name="T29" fmla="*/ 2147483647 h 3860"/>
                <a:gd name="T30" fmla="*/ 2147483647 w 3787"/>
                <a:gd name="T31" fmla="*/ 2147483647 h 3860"/>
                <a:gd name="T32" fmla="*/ 2147483647 w 3787"/>
                <a:gd name="T33" fmla="*/ 2147483647 h 3860"/>
                <a:gd name="T34" fmla="*/ 2147483647 w 3787"/>
                <a:gd name="T35" fmla="*/ 2147483647 h 3860"/>
                <a:gd name="T36" fmla="*/ 2147483647 w 3787"/>
                <a:gd name="T37" fmla="*/ 2147483647 h 3860"/>
                <a:gd name="T38" fmla="*/ 2147483647 w 3787"/>
                <a:gd name="T39" fmla="*/ 2147483647 h 3860"/>
                <a:gd name="T40" fmla="*/ 2147483647 w 3787"/>
                <a:gd name="T41" fmla="*/ 2147483647 h 3860"/>
                <a:gd name="T42" fmla="*/ 2147483647 w 3787"/>
                <a:gd name="T43" fmla="*/ 2147483647 h 3860"/>
                <a:gd name="T44" fmla="*/ 2147483647 w 3787"/>
                <a:gd name="T45" fmla="*/ 2147483647 h 3860"/>
                <a:gd name="T46" fmla="*/ 2147483647 w 3787"/>
                <a:gd name="T47" fmla="*/ 2147483647 h 3860"/>
                <a:gd name="T48" fmla="*/ 2147483647 w 3787"/>
                <a:gd name="T49" fmla="*/ 2147483647 h 3860"/>
                <a:gd name="T50" fmla="*/ 2147483647 w 3787"/>
                <a:gd name="T51" fmla="*/ 2147483647 h 3860"/>
                <a:gd name="T52" fmla="*/ 2147483647 w 3787"/>
                <a:gd name="T53" fmla="*/ 2147483647 h 3860"/>
                <a:gd name="T54" fmla="*/ 2147483647 w 3787"/>
                <a:gd name="T55" fmla="*/ 2147483647 h 3860"/>
                <a:gd name="T56" fmla="*/ 2147483647 w 3787"/>
                <a:gd name="T57" fmla="*/ 2147483647 h 3860"/>
                <a:gd name="T58" fmla="*/ 2147483647 w 3787"/>
                <a:gd name="T59" fmla="*/ 2147483647 h 3860"/>
                <a:gd name="T60" fmla="*/ 2147483647 w 3787"/>
                <a:gd name="T61" fmla="*/ 2147483647 h 3860"/>
                <a:gd name="T62" fmla="*/ 2147483647 w 3787"/>
                <a:gd name="T63" fmla="*/ 2147483647 h 3860"/>
                <a:gd name="T64" fmla="*/ 2147483647 w 3787"/>
                <a:gd name="T65" fmla="*/ 2147483647 h 3860"/>
                <a:gd name="T66" fmla="*/ 2147483647 w 3787"/>
                <a:gd name="T67" fmla="*/ 2147483647 h 3860"/>
                <a:gd name="T68" fmla="*/ 2147483647 w 3787"/>
                <a:gd name="T69" fmla="*/ 2147483647 h 3860"/>
                <a:gd name="T70" fmla="*/ 2147483647 w 3787"/>
                <a:gd name="T71" fmla="*/ 2147483647 h 3860"/>
                <a:gd name="T72" fmla="*/ 2147483647 w 3787"/>
                <a:gd name="T73" fmla="*/ 2147483647 h 3860"/>
                <a:gd name="T74" fmla="*/ 2147483647 w 3787"/>
                <a:gd name="T75" fmla="*/ 2147483647 h 3860"/>
                <a:gd name="T76" fmla="*/ 2147483647 w 3787"/>
                <a:gd name="T77" fmla="*/ 2147483647 h 3860"/>
                <a:gd name="T78" fmla="*/ 2147483647 w 3787"/>
                <a:gd name="T79" fmla="*/ 2147483647 h 3860"/>
                <a:gd name="T80" fmla="*/ 2147483647 w 3787"/>
                <a:gd name="T81" fmla="*/ 2147483647 h 3860"/>
                <a:gd name="T82" fmla="*/ 2147483647 w 3787"/>
                <a:gd name="T83" fmla="*/ 2147483647 h 3860"/>
                <a:gd name="T84" fmla="*/ 2147483647 w 3787"/>
                <a:gd name="T85" fmla="*/ 2147483647 h 3860"/>
                <a:gd name="T86" fmla="*/ 2147483647 w 3787"/>
                <a:gd name="T87" fmla="*/ 2147483647 h 3860"/>
                <a:gd name="T88" fmla="*/ 2147483647 w 3787"/>
                <a:gd name="T89" fmla="*/ 2147483647 h 3860"/>
                <a:gd name="T90" fmla="*/ 2147483647 w 3787"/>
                <a:gd name="T91" fmla="*/ 2147483647 h 3860"/>
                <a:gd name="T92" fmla="*/ 2147483647 w 3787"/>
                <a:gd name="T93" fmla="*/ 2147483647 h 3860"/>
                <a:gd name="T94" fmla="*/ 2147483647 w 3787"/>
                <a:gd name="T95" fmla="*/ 2147483647 h 3860"/>
                <a:gd name="T96" fmla="*/ 2147483647 w 3787"/>
                <a:gd name="T97" fmla="*/ 2147483647 h 3860"/>
                <a:gd name="T98" fmla="*/ 2147483647 w 3787"/>
                <a:gd name="T99" fmla="*/ 2147483647 h 3860"/>
                <a:gd name="T100" fmla="*/ 2147483647 w 3787"/>
                <a:gd name="T101" fmla="*/ 2147483647 h 3860"/>
                <a:gd name="T102" fmla="*/ 2147483647 w 3787"/>
                <a:gd name="T103" fmla="*/ 2147483647 h 3860"/>
                <a:gd name="T104" fmla="*/ 2147483647 w 3787"/>
                <a:gd name="T105" fmla="*/ 2147483647 h 3860"/>
                <a:gd name="T106" fmla="*/ 2147483647 w 3787"/>
                <a:gd name="T107" fmla="*/ 2147483647 h 3860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3787" h="3860">
                  <a:moveTo>
                    <a:pt x="197" y="2779"/>
                  </a:moveTo>
                  <a:lnTo>
                    <a:pt x="197" y="2779"/>
                  </a:lnTo>
                  <a:lnTo>
                    <a:pt x="175" y="2733"/>
                  </a:lnTo>
                  <a:lnTo>
                    <a:pt x="155" y="2689"/>
                  </a:lnTo>
                  <a:lnTo>
                    <a:pt x="136" y="2643"/>
                  </a:lnTo>
                  <a:lnTo>
                    <a:pt x="118" y="2597"/>
                  </a:lnTo>
                  <a:lnTo>
                    <a:pt x="101" y="2551"/>
                  </a:lnTo>
                  <a:lnTo>
                    <a:pt x="87" y="2505"/>
                  </a:lnTo>
                  <a:lnTo>
                    <a:pt x="74" y="2459"/>
                  </a:lnTo>
                  <a:lnTo>
                    <a:pt x="61" y="2413"/>
                  </a:lnTo>
                  <a:lnTo>
                    <a:pt x="50" y="2365"/>
                  </a:lnTo>
                  <a:lnTo>
                    <a:pt x="39" y="2319"/>
                  </a:lnTo>
                  <a:lnTo>
                    <a:pt x="29" y="2273"/>
                  </a:lnTo>
                  <a:lnTo>
                    <a:pt x="22" y="2225"/>
                  </a:lnTo>
                  <a:lnTo>
                    <a:pt x="15" y="2179"/>
                  </a:lnTo>
                  <a:lnTo>
                    <a:pt x="9" y="2131"/>
                  </a:lnTo>
                  <a:lnTo>
                    <a:pt x="6" y="2085"/>
                  </a:lnTo>
                  <a:lnTo>
                    <a:pt x="2" y="2037"/>
                  </a:lnTo>
                  <a:lnTo>
                    <a:pt x="0" y="1991"/>
                  </a:lnTo>
                  <a:lnTo>
                    <a:pt x="0" y="1943"/>
                  </a:lnTo>
                  <a:lnTo>
                    <a:pt x="0" y="1897"/>
                  </a:lnTo>
                  <a:lnTo>
                    <a:pt x="2" y="1851"/>
                  </a:lnTo>
                  <a:lnTo>
                    <a:pt x="4" y="1803"/>
                  </a:lnTo>
                  <a:lnTo>
                    <a:pt x="7" y="1757"/>
                  </a:lnTo>
                  <a:lnTo>
                    <a:pt x="13" y="1711"/>
                  </a:lnTo>
                  <a:lnTo>
                    <a:pt x="18" y="1665"/>
                  </a:lnTo>
                  <a:lnTo>
                    <a:pt x="26" y="1619"/>
                  </a:lnTo>
                  <a:lnTo>
                    <a:pt x="33" y="1573"/>
                  </a:lnTo>
                  <a:lnTo>
                    <a:pt x="42" y="1527"/>
                  </a:lnTo>
                  <a:lnTo>
                    <a:pt x="52" y="1482"/>
                  </a:lnTo>
                  <a:lnTo>
                    <a:pt x="64" y="1436"/>
                  </a:lnTo>
                  <a:lnTo>
                    <a:pt x="75" y="1392"/>
                  </a:lnTo>
                  <a:lnTo>
                    <a:pt x="105" y="1304"/>
                  </a:lnTo>
                  <a:lnTo>
                    <a:pt x="136" y="1217"/>
                  </a:lnTo>
                  <a:lnTo>
                    <a:pt x="155" y="1175"/>
                  </a:lnTo>
                  <a:lnTo>
                    <a:pt x="173" y="1133"/>
                  </a:lnTo>
                  <a:lnTo>
                    <a:pt x="191" y="1090"/>
                  </a:lnTo>
                  <a:lnTo>
                    <a:pt x="214" y="1048"/>
                  </a:lnTo>
                  <a:lnTo>
                    <a:pt x="234" y="1007"/>
                  </a:lnTo>
                  <a:lnTo>
                    <a:pt x="258" y="967"/>
                  </a:lnTo>
                  <a:lnTo>
                    <a:pt x="280" y="926"/>
                  </a:lnTo>
                  <a:lnTo>
                    <a:pt x="306" y="888"/>
                  </a:lnTo>
                  <a:lnTo>
                    <a:pt x="331" y="849"/>
                  </a:lnTo>
                  <a:lnTo>
                    <a:pt x="357" y="810"/>
                  </a:lnTo>
                  <a:lnTo>
                    <a:pt x="385" y="772"/>
                  </a:lnTo>
                  <a:lnTo>
                    <a:pt x="414" y="735"/>
                  </a:lnTo>
                  <a:lnTo>
                    <a:pt x="444" y="698"/>
                  </a:lnTo>
                  <a:lnTo>
                    <a:pt x="473" y="663"/>
                  </a:lnTo>
                  <a:lnTo>
                    <a:pt x="504" y="628"/>
                  </a:lnTo>
                  <a:lnTo>
                    <a:pt x="538" y="593"/>
                  </a:lnTo>
                  <a:lnTo>
                    <a:pt x="571" y="560"/>
                  </a:lnTo>
                  <a:lnTo>
                    <a:pt x="604" y="527"/>
                  </a:lnTo>
                  <a:lnTo>
                    <a:pt x="639" y="494"/>
                  </a:lnTo>
                  <a:lnTo>
                    <a:pt x="674" y="462"/>
                  </a:lnTo>
                  <a:lnTo>
                    <a:pt x="711" y="433"/>
                  </a:lnTo>
                  <a:lnTo>
                    <a:pt x="749" y="403"/>
                  </a:lnTo>
                  <a:lnTo>
                    <a:pt x="788" y="374"/>
                  </a:lnTo>
                  <a:lnTo>
                    <a:pt x="827" y="346"/>
                  </a:lnTo>
                  <a:lnTo>
                    <a:pt x="867" y="319"/>
                  </a:lnTo>
                  <a:lnTo>
                    <a:pt x="908" y="293"/>
                  </a:lnTo>
                  <a:lnTo>
                    <a:pt x="950" y="267"/>
                  </a:lnTo>
                  <a:lnTo>
                    <a:pt x="992" y="243"/>
                  </a:lnTo>
                  <a:lnTo>
                    <a:pt x="1036" y="219"/>
                  </a:lnTo>
                  <a:lnTo>
                    <a:pt x="1081" y="197"/>
                  </a:lnTo>
                  <a:lnTo>
                    <a:pt x="1139" y="169"/>
                  </a:lnTo>
                  <a:lnTo>
                    <a:pt x="1200" y="144"/>
                  </a:lnTo>
                  <a:lnTo>
                    <a:pt x="1259" y="120"/>
                  </a:lnTo>
                  <a:lnTo>
                    <a:pt x="1320" y="99"/>
                  </a:lnTo>
                  <a:lnTo>
                    <a:pt x="1381" y="79"/>
                  </a:lnTo>
                  <a:lnTo>
                    <a:pt x="1441" y="63"/>
                  </a:lnTo>
                  <a:lnTo>
                    <a:pt x="1502" y="48"/>
                  </a:lnTo>
                  <a:lnTo>
                    <a:pt x="1563" y="35"/>
                  </a:lnTo>
                  <a:lnTo>
                    <a:pt x="1624" y="24"/>
                  </a:lnTo>
                  <a:lnTo>
                    <a:pt x="1686" y="15"/>
                  </a:lnTo>
                  <a:lnTo>
                    <a:pt x="1747" y="9"/>
                  </a:lnTo>
                  <a:lnTo>
                    <a:pt x="1810" y="4"/>
                  </a:lnTo>
                  <a:lnTo>
                    <a:pt x="1870" y="0"/>
                  </a:lnTo>
                  <a:lnTo>
                    <a:pt x="1931" y="0"/>
                  </a:lnTo>
                  <a:lnTo>
                    <a:pt x="1992" y="2"/>
                  </a:lnTo>
                  <a:lnTo>
                    <a:pt x="2054" y="4"/>
                  </a:lnTo>
                  <a:lnTo>
                    <a:pt x="2132" y="11"/>
                  </a:lnTo>
                  <a:lnTo>
                    <a:pt x="2213" y="22"/>
                  </a:lnTo>
                  <a:lnTo>
                    <a:pt x="2296" y="39"/>
                  </a:lnTo>
                  <a:lnTo>
                    <a:pt x="2377" y="57"/>
                  </a:lnTo>
                  <a:lnTo>
                    <a:pt x="2386" y="59"/>
                  </a:lnTo>
                  <a:lnTo>
                    <a:pt x="2391" y="63"/>
                  </a:lnTo>
                  <a:lnTo>
                    <a:pt x="2397" y="68"/>
                  </a:lnTo>
                  <a:lnTo>
                    <a:pt x="2397" y="72"/>
                  </a:lnTo>
                  <a:lnTo>
                    <a:pt x="2397" y="76"/>
                  </a:lnTo>
                  <a:lnTo>
                    <a:pt x="2391" y="77"/>
                  </a:lnTo>
                  <a:lnTo>
                    <a:pt x="2384" y="79"/>
                  </a:lnTo>
                  <a:lnTo>
                    <a:pt x="2375" y="79"/>
                  </a:lnTo>
                  <a:lnTo>
                    <a:pt x="2292" y="66"/>
                  </a:lnTo>
                  <a:lnTo>
                    <a:pt x="2209" y="57"/>
                  </a:lnTo>
                  <a:lnTo>
                    <a:pt x="2128" y="50"/>
                  </a:lnTo>
                  <a:lnTo>
                    <a:pt x="2089" y="50"/>
                  </a:lnTo>
                  <a:lnTo>
                    <a:pt x="2053" y="50"/>
                  </a:lnTo>
                  <a:lnTo>
                    <a:pt x="2005" y="50"/>
                  </a:lnTo>
                  <a:lnTo>
                    <a:pt x="1957" y="53"/>
                  </a:lnTo>
                  <a:lnTo>
                    <a:pt x="1909" y="57"/>
                  </a:lnTo>
                  <a:lnTo>
                    <a:pt x="1859" y="63"/>
                  </a:lnTo>
                  <a:lnTo>
                    <a:pt x="1811" y="68"/>
                  </a:lnTo>
                  <a:lnTo>
                    <a:pt x="1764" y="77"/>
                  </a:lnTo>
                  <a:lnTo>
                    <a:pt x="1716" y="87"/>
                  </a:lnTo>
                  <a:lnTo>
                    <a:pt x="1668" y="98"/>
                  </a:lnTo>
                  <a:lnTo>
                    <a:pt x="1618" y="109"/>
                  </a:lnTo>
                  <a:lnTo>
                    <a:pt x="1570" y="123"/>
                  </a:lnTo>
                  <a:lnTo>
                    <a:pt x="1524" y="138"/>
                  </a:lnTo>
                  <a:lnTo>
                    <a:pt x="1476" y="153"/>
                  </a:lnTo>
                  <a:lnTo>
                    <a:pt x="1428" y="171"/>
                  </a:lnTo>
                  <a:lnTo>
                    <a:pt x="1382" y="190"/>
                  </a:lnTo>
                  <a:lnTo>
                    <a:pt x="1335" y="212"/>
                  </a:lnTo>
                  <a:lnTo>
                    <a:pt x="1289" y="232"/>
                  </a:lnTo>
                  <a:lnTo>
                    <a:pt x="1246" y="254"/>
                  </a:lnTo>
                  <a:lnTo>
                    <a:pt x="1206" y="276"/>
                  </a:lnTo>
                  <a:lnTo>
                    <a:pt x="1165" y="298"/>
                  </a:lnTo>
                  <a:lnTo>
                    <a:pt x="1127" y="322"/>
                  </a:lnTo>
                  <a:lnTo>
                    <a:pt x="1088" y="346"/>
                  </a:lnTo>
                  <a:lnTo>
                    <a:pt x="1049" y="372"/>
                  </a:lnTo>
                  <a:lnTo>
                    <a:pt x="1012" y="400"/>
                  </a:lnTo>
                  <a:lnTo>
                    <a:pt x="976" y="425"/>
                  </a:lnTo>
                  <a:lnTo>
                    <a:pt x="906" y="483"/>
                  </a:lnTo>
                  <a:lnTo>
                    <a:pt x="838" y="541"/>
                  </a:lnTo>
                  <a:lnTo>
                    <a:pt x="773" y="604"/>
                  </a:lnTo>
                  <a:lnTo>
                    <a:pt x="712" y="670"/>
                  </a:lnTo>
                  <a:lnTo>
                    <a:pt x="655" y="738"/>
                  </a:lnTo>
                  <a:lnTo>
                    <a:pt x="600" y="808"/>
                  </a:lnTo>
                  <a:lnTo>
                    <a:pt x="550" y="880"/>
                  </a:lnTo>
                  <a:lnTo>
                    <a:pt x="503" y="956"/>
                  </a:lnTo>
                  <a:lnTo>
                    <a:pt x="458" y="1031"/>
                  </a:lnTo>
                  <a:lnTo>
                    <a:pt x="420" y="1110"/>
                  </a:lnTo>
                  <a:lnTo>
                    <a:pt x="383" y="1190"/>
                  </a:lnTo>
                  <a:lnTo>
                    <a:pt x="352" y="1271"/>
                  </a:lnTo>
                  <a:lnTo>
                    <a:pt x="322" y="1354"/>
                  </a:lnTo>
                  <a:lnTo>
                    <a:pt x="298" y="1438"/>
                  </a:lnTo>
                  <a:lnTo>
                    <a:pt x="278" y="1523"/>
                  </a:lnTo>
                  <a:lnTo>
                    <a:pt x="261" y="1610"/>
                  </a:lnTo>
                  <a:lnTo>
                    <a:pt x="250" y="1696"/>
                  </a:lnTo>
                  <a:lnTo>
                    <a:pt x="243" y="1783"/>
                  </a:lnTo>
                  <a:lnTo>
                    <a:pt x="239" y="1871"/>
                  </a:lnTo>
                  <a:lnTo>
                    <a:pt x="239" y="1915"/>
                  </a:lnTo>
                  <a:lnTo>
                    <a:pt x="239" y="1959"/>
                  </a:lnTo>
                  <a:lnTo>
                    <a:pt x="241" y="2002"/>
                  </a:lnTo>
                  <a:lnTo>
                    <a:pt x="245" y="2046"/>
                  </a:lnTo>
                  <a:lnTo>
                    <a:pt x="250" y="2090"/>
                  </a:lnTo>
                  <a:lnTo>
                    <a:pt x="256" y="2134"/>
                  </a:lnTo>
                  <a:lnTo>
                    <a:pt x="261" y="2179"/>
                  </a:lnTo>
                  <a:lnTo>
                    <a:pt x="269" y="2223"/>
                  </a:lnTo>
                  <a:lnTo>
                    <a:pt x="278" y="2267"/>
                  </a:lnTo>
                  <a:lnTo>
                    <a:pt x="289" y="2309"/>
                  </a:lnTo>
                  <a:lnTo>
                    <a:pt x="300" y="2354"/>
                  </a:lnTo>
                  <a:lnTo>
                    <a:pt x="313" y="2396"/>
                  </a:lnTo>
                  <a:lnTo>
                    <a:pt x="326" y="2440"/>
                  </a:lnTo>
                  <a:lnTo>
                    <a:pt x="342" y="2482"/>
                  </a:lnTo>
                  <a:lnTo>
                    <a:pt x="357" y="2527"/>
                  </a:lnTo>
                  <a:lnTo>
                    <a:pt x="376" y="2569"/>
                  </a:lnTo>
                  <a:lnTo>
                    <a:pt x="394" y="2611"/>
                  </a:lnTo>
                  <a:lnTo>
                    <a:pt x="414" y="2654"/>
                  </a:lnTo>
                  <a:lnTo>
                    <a:pt x="434" y="2694"/>
                  </a:lnTo>
                  <a:lnTo>
                    <a:pt x="457" y="2735"/>
                  </a:lnTo>
                  <a:lnTo>
                    <a:pt x="480" y="2775"/>
                  </a:lnTo>
                  <a:lnTo>
                    <a:pt x="504" y="2814"/>
                  </a:lnTo>
                  <a:lnTo>
                    <a:pt x="528" y="2853"/>
                  </a:lnTo>
                  <a:lnTo>
                    <a:pt x="554" y="2891"/>
                  </a:lnTo>
                  <a:lnTo>
                    <a:pt x="582" y="2928"/>
                  </a:lnTo>
                  <a:lnTo>
                    <a:pt x="609" y="2963"/>
                  </a:lnTo>
                  <a:lnTo>
                    <a:pt x="637" y="2998"/>
                  </a:lnTo>
                  <a:lnTo>
                    <a:pt x="666" y="3033"/>
                  </a:lnTo>
                  <a:lnTo>
                    <a:pt x="696" y="3066"/>
                  </a:lnTo>
                  <a:lnTo>
                    <a:pt x="727" y="3099"/>
                  </a:lnTo>
                  <a:lnTo>
                    <a:pt x="758" y="3131"/>
                  </a:lnTo>
                  <a:lnTo>
                    <a:pt x="792" y="3162"/>
                  </a:lnTo>
                  <a:lnTo>
                    <a:pt x="823" y="3191"/>
                  </a:lnTo>
                  <a:lnTo>
                    <a:pt x="858" y="3221"/>
                  </a:lnTo>
                  <a:lnTo>
                    <a:pt x="926" y="3278"/>
                  </a:lnTo>
                  <a:lnTo>
                    <a:pt x="998" y="3330"/>
                  </a:lnTo>
                  <a:lnTo>
                    <a:pt x="1073" y="3378"/>
                  </a:lnTo>
                  <a:lnTo>
                    <a:pt x="1149" y="3424"/>
                  </a:lnTo>
                  <a:lnTo>
                    <a:pt x="1228" y="3464"/>
                  </a:lnTo>
                  <a:lnTo>
                    <a:pt x="1309" y="3503"/>
                  </a:lnTo>
                  <a:lnTo>
                    <a:pt x="1390" y="3536"/>
                  </a:lnTo>
                  <a:lnTo>
                    <a:pt x="1473" y="3565"/>
                  </a:lnTo>
                  <a:lnTo>
                    <a:pt x="1557" y="3591"/>
                  </a:lnTo>
                  <a:lnTo>
                    <a:pt x="1644" y="3613"/>
                  </a:lnTo>
                  <a:lnTo>
                    <a:pt x="1730" y="3632"/>
                  </a:lnTo>
                  <a:lnTo>
                    <a:pt x="1819" y="3646"/>
                  </a:lnTo>
                  <a:lnTo>
                    <a:pt x="1907" y="3656"/>
                  </a:lnTo>
                  <a:lnTo>
                    <a:pt x="1995" y="3661"/>
                  </a:lnTo>
                  <a:lnTo>
                    <a:pt x="2086" y="3663"/>
                  </a:lnTo>
                  <a:lnTo>
                    <a:pt x="2174" y="3659"/>
                  </a:lnTo>
                  <a:lnTo>
                    <a:pt x="2264" y="3652"/>
                  </a:lnTo>
                  <a:lnTo>
                    <a:pt x="2354" y="3641"/>
                  </a:lnTo>
                  <a:lnTo>
                    <a:pt x="2399" y="3633"/>
                  </a:lnTo>
                  <a:lnTo>
                    <a:pt x="2443" y="3626"/>
                  </a:lnTo>
                  <a:lnTo>
                    <a:pt x="2487" y="3615"/>
                  </a:lnTo>
                  <a:lnTo>
                    <a:pt x="2531" y="3604"/>
                  </a:lnTo>
                  <a:lnTo>
                    <a:pt x="2575" y="3593"/>
                  </a:lnTo>
                  <a:lnTo>
                    <a:pt x="2618" y="3580"/>
                  </a:lnTo>
                  <a:lnTo>
                    <a:pt x="2662" y="3565"/>
                  </a:lnTo>
                  <a:lnTo>
                    <a:pt x="2706" y="3551"/>
                  </a:lnTo>
                  <a:lnTo>
                    <a:pt x="2748" y="3534"/>
                  </a:lnTo>
                  <a:lnTo>
                    <a:pt x="2791" y="3516"/>
                  </a:lnTo>
                  <a:lnTo>
                    <a:pt x="2833" y="3497"/>
                  </a:lnTo>
                  <a:lnTo>
                    <a:pt x="2875" y="3477"/>
                  </a:lnTo>
                  <a:lnTo>
                    <a:pt x="2945" y="3442"/>
                  </a:lnTo>
                  <a:lnTo>
                    <a:pt x="3012" y="3403"/>
                  </a:lnTo>
                  <a:lnTo>
                    <a:pt x="3078" y="3363"/>
                  </a:lnTo>
                  <a:lnTo>
                    <a:pt x="3140" y="3319"/>
                  </a:lnTo>
                  <a:lnTo>
                    <a:pt x="3201" y="3274"/>
                  </a:lnTo>
                  <a:lnTo>
                    <a:pt x="3258" y="3226"/>
                  </a:lnTo>
                  <a:lnTo>
                    <a:pt x="3314" y="3175"/>
                  </a:lnTo>
                  <a:lnTo>
                    <a:pt x="3367" y="3123"/>
                  </a:lnTo>
                  <a:lnTo>
                    <a:pt x="3417" y="3070"/>
                  </a:lnTo>
                  <a:lnTo>
                    <a:pt x="3464" y="3013"/>
                  </a:lnTo>
                  <a:lnTo>
                    <a:pt x="3510" y="2956"/>
                  </a:lnTo>
                  <a:lnTo>
                    <a:pt x="3553" y="2895"/>
                  </a:lnTo>
                  <a:lnTo>
                    <a:pt x="3593" y="2834"/>
                  </a:lnTo>
                  <a:lnTo>
                    <a:pt x="3630" y="2772"/>
                  </a:lnTo>
                  <a:lnTo>
                    <a:pt x="3665" y="2707"/>
                  </a:lnTo>
                  <a:lnTo>
                    <a:pt x="3696" y="2643"/>
                  </a:lnTo>
                  <a:lnTo>
                    <a:pt x="3713" y="2606"/>
                  </a:lnTo>
                  <a:lnTo>
                    <a:pt x="3728" y="2564"/>
                  </a:lnTo>
                  <a:lnTo>
                    <a:pt x="3757" y="2486"/>
                  </a:lnTo>
                  <a:lnTo>
                    <a:pt x="3768" y="2455"/>
                  </a:lnTo>
                  <a:lnTo>
                    <a:pt x="3777" y="2436"/>
                  </a:lnTo>
                  <a:lnTo>
                    <a:pt x="3781" y="2433"/>
                  </a:lnTo>
                  <a:lnTo>
                    <a:pt x="3783" y="2433"/>
                  </a:lnTo>
                  <a:lnTo>
                    <a:pt x="3785" y="2433"/>
                  </a:lnTo>
                  <a:lnTo>
                    <a:pt x="3787" y="2438"/>
                  </a:lnTo>
                  <a:lnTo>
                    <a:pt x="3787" y="2449"/>
                  </a:lnTo>
                  <a:lnTo>
                    <a:pt x="3785" y="2468"/>
                  </a:lnTo>
                  <a:lnTo>
                    <a:pt x="3777" y="2506"/>
                  </a:lnTo>
                  <a:lnTo>
                    <a:pt x="3770" y="2534"/>
                  </a:lnTo>
                  <a:lnTo>
                    <a:pt x="3759" y="2567"/>
                  </a:lnTo>
                  <a:lnTo>
                    <a:pt x="3746" y="2608"/>
                  </a:lnTo>
                  <a:lnTo>
                    <a:pt x="3728" y="2654"/>
                  </a:lnTo>
                  <a:lnTo>
                    <a:pt x="3693" y="2733"/>
                  </a:lnTo>
                  <a:lnTo>
                    <a:pt x="3654" y="2810"/>
                  </a:lnTo>
                  <a:lnTo>
                    <a:pt x="3614" y="2886"/>
                  </a:lnTo>
                  <a:lnTo>
                    <a:pt x="3568" y="2959"/>
                  </a:lnTo>
                  <a:lnTo>
                    <a:pt x="3520" y="3031"/>
                  </a:lnTo>
                  <a:lnTo>
                    <a:pt x="3468" y="3103"/>
                  </a:lnTo>
                  <a:lnTo>
                    <a:pt x="3413" y="3171"/>
                  </a:lnTo>
                  <a:lnTo>
                    <a:pt x="3354" y="3236"/>
                  </a:lnTo>
                  <a:lnTo>
                    <a:pt x="3291" y="3300"/>
                  </a:lnTo>
                  <a:lnTo>
                    <a:pt x="3227" y="3361"/>
                  </a:lnTo>
                  <a:lnTo>
                    <a:pt x="3159" y="3418"/>
                  </a:lnTo>
                  <a:lnTo>
                    <a:pt x="3089" y="3473"/>
                  </a:lnTo>
                  <a:lnTo>
                    <a:pt x="3015" y="3527"/>
                  </a:lnTo>
                  <a:lnTo>
                    <a:pt x="2938" y="3576"/>
                  </a:lnTo>
                  <a:lnTo>
                    <a:pt x="2859" y="3621"/>
                  </a:lnTo>
                  <a:lnTo>
                    <a:pt x="2778" y="3665"/>
                  </a:lnTo>
                  <a:lnTo>
                    <a:pt x="2732" y="3685"/>
                  </a:lnTo>
                  <a:lnTo>
                    <a:pt x="2688" y="3705"/>
                  </a:lnTo>
                  <a:lnTo>
                    <a:pt x="2642" y="3724"/>
                  </a:lnTo>
                  <a:lnTo>
                    <a:pt x="2596" y="3742"/>
                  </a:lnTo>
                  <a:lnTo>
                    <a:pt x="2550" y="3759"/>
                  </a:lnTo>
                  <a:lnTo>
                    <a:pt x="2504" y="3773"/>
                  </a:lnTo>
                  <a:lnTo>
                    <a:pt x="2458" y="3786"/>
                  </a:lnTo>
                  <a:lnTo>
                    <a:pt x="2412" y="3799"/>
                  </a:lnTo>
                  <a:lnTo>
                    <a:pt x="2364" y="3810"/>
                  </a:lnTo>
                  <a:lnTo>
                    <a:pt x="2318" y="3821"/>
                  </a:lnTo>
                  <a:lnTo>
                    <a:pt x="2270" y="3831"/>
                  </a:lnTo>
                  <a:lnTo>
                    <a:pt x="2224" y="3838"/>
                  </a:lnTo>
                  <a:lnTo>
                    <a:pt x="2176" y="3845"/>
                  </a:lnTo>
                  <a:lnTo>
                    <a:pt x="2130" y="3851"/>
                  </a:lnTo>
                  <a:lnTo>
                    <a:pt x="2082" y="3854"/>
                  </a:lnTo>
                  <a:lnTo>
                    <a:pt x="2036" y="3858"/>
                  </a:lnTo>
                  <a:lnTo>
                    <a:pt x="1988" y="3860"/>
                  </a:lnTo>
                  <a:lnTo>
                    <a:pt x="1942" y="3860"/>
                  </a:lnTo>
                  <a:lnTo>
                    <a:pt x="1896" y="3860"/>
                  </a:lnTo>
                  <a:lnTo>
                    <a:pt x="1848" y="3858"/>
                  </a:lnTo>
                  <a:lnTo>
                    <a:pt x="1802" y="3856"/>
                  </a:lnTo>
                  <a:lnTo>
                    <a:pt x="1756" y="3853"/>
                  </a:lnTo>
                  <a:lnTo>
                    <a:pt x="1710" y="3847"/>
                  </a:lnTo>
                  <a:lnTo>
                    <a:pt x="1664" y="3842"/>
                  </a:lnTo>
                  <a:lnTo>
                    <a:pt x="1618" y="3834"/>
                  </a:lnTo>
                  <a:lnTo>
                    <a:pt x="1572" y="3827"/>
                  </a:lnTo>
                  <a:lnTo>
                    <a:pt x="1526" y="3818"/>
                  </a:lnTo>
                  <a:lnTo>
                    <a:pt x="1482" y="3808"/>
                  </a:lnTo>
                  <a:lnTo>
                    <a:pt x="1436" y="3796"/>
                  </a:lnTo>
                  <a:lnTo>
                    <a:pt x="1392" y="3784"/>
                  </a:lnTo>
                  <a:lnTo>
                    <a:pt x="1303" y="3755"/>
                  </a:lnTo>
                  <a:lnTo>
                    <a:pt x="1217" y="3724"/>
                  </a:lnTo>
                  <a:lnTo>
                    <a:pt x="1174" y="3705"/>
                  </a:lnTo>
                  <a:lnTo>
                    <a:pt x="1132" y="3687"/>
                  </a:lnTo>
                  <a:lnTo>
                    <a:pt x="1090" y="3668"/>
                  </a:lnTo>
                  <a:lnTo>
                    <a:pt x="1047" y="3646"/>
                  </a:lnTo>
                  <a:lnTo>
                    <a:pt x="1007" y="3626"/>
                  </a:lnTo>
                  <a:lnTo>
                    <a:pt x="966" y="3602"/>
                  </a:lnTo>
                  <a:lnTo>
                    <a:pt x="926" y="3580"/>
                  </a:lnTo>
                  <a:lnTo>
                    <a:pt x="887" y="3554"/>
                  </a:lnTo>
                  <a:lnTo>
                    <a:pt x="849" y="3529"/>
                  </a:lnTo>
                  <a:lnTo>
                    <a:pt x="810" y="3503"/>
                  </a:lnTo>
                  <a:lnTo>
                    <a:pt x="771" y="3475"/>
                  </a:lnTo>
                  <a:lnTo>
                    <a:pt x="734" y="3446"/>
                  </a:lnTo>
                  <a:lnTo>
                    <a:pt x="698" y="3416"/>
                  </a:lnTo>
                  <a:lnTo>
                    <a:pt x="663" y="3387"/>
                  </a:lnTo>
                  <a:lnTo>
                    <a:pt x="628" y="3355"/>
                  </a:lnTo>
                  <a:lnTo>
                    <a:pt x="593" y="3322"/>
                  </a:lnTo>
                  <a:lnTo>
                    <a:pt x="560" y="3289"/>
                  </a:lnTo>
                  <a:lnTo>
                    <a:pt x="526" y="3256"/>
                  </a:lnTo>
                  <a:lnTo>
                    <a:pt x="493" y="3221"/>
                  </a:lnTo>
                  <a:lnTo>
                    <a:pt x="462" y="3186"/>
                  </a:lnTo>
                  <a:lnTo>
                    <a:pt x="433" y="3149"/>
                  </a:lnTo>
                  <a:lnTo>
                    <a:pt x="403" y="3110"/>
                  </a:lnTo>
                  <a:lnTo>
                    <a:pt x="374" y="3072"/>
                  </a:lnTo>
                  <a:lnTo>
                    <a:pt x="346" y="3033"/>
                  </a:lnTo>
                  <a:lnTo>
                    <a:pt x="318" y="2993"/>
                  </a:lnTo>
                  <a:lnTo>
                    <a:pt x="293" y="2952"/>
                  </a:lnTo>
                  <a:lnTo>
                    <a:pt x="267" y="2910"/>
                  </a:lnTo>
                  <a:lnTo>
                    <a:pt x="243" y="2867"/>
                  </a:lnTo>
                  <a:lnTo>
                    <a:pt x="219" y="2823"/>
                  </a:lnTo>
                  <a:lnTo>
                    <a:pt x="197" y="2779"/>
                  </a:lnTo>
                  <a:close/>
                </a:path>
              </a:pathLst>
            </a:custGeom>
            <a:solidFill>
              <a:srgbClr val="00457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57" name="Freeform 6"/>
            <p:cNvSpPr>
              <a:spLocks/>
            </p:cNvSpPr>
            <p:nvPr/>
          </p:nvSpPr>
          <p:spPr bwMode="blackGray">
            <a:xfrm>
              <a:off x="7318375" y="220726"/>
              <a:ext cx="491649" cy="501397"/>
            </a:xfrm>
            <a:custGeom>
              <a:avLst/>
              <a:gdLst>
                <a:gd name="T0" fmla="*/ 2147483647 w 3787"/>
                <a:gd name="T1" fmla="*/ 2147483647 h 3860"/>
                <a:gd name="T2" fmla="*/ 2147483647 w 3787"/>
                <a:gd name="T3" fmla="*/ 2147483647 h 3860"/>
                <a:gd name="T4" fmla="*/ 2147483647 w 3787"/>
                <a:gd name="T5" fmla="*/ 2147483647 h 3860"/>
                <a:gd name="T6" fmla="*/ 2147483647 w 3787"/>
                <a:gd name="T7" fmla="*/ 2147483647 h 3860"/>
                <a:gd name="T8" fmla="*/ 2147483647 w 3787"/>
                <a:gd name="T9" fmla="*/ 2147483647 h 3860"/>
                <a:gd name="T10" fmla="*/ 2147483647 w 3787"/>
                <a:gd name="T11" fmla="*/ 2147483647 h 3860"/>
                <a:gd name="T12" fmla="*/ 2147483647 w 3787"/>
                <a:gd name="T13" fmla="*/ 2147483647 h 3860"/>
                <a:gd name="T14" fmla="*/ 2147483647 w 3787"/>
                <a:gd name="T15" fmla="*/ 2147483647 h 3860"/>
                <a:gd name="T16" fmla="*/ 2147483647 w 3787"/>
                <a:gd name="T17" fmla="*/ 2147483647 h 3860"/>
                <a:gd name="T18" fmla="*/ 2147483647 w 3787"/>
                <a:gd name="T19" fmla="*/ 2147483647 h 3860"/>
                <a:gd name="T20" fmla="*/ 2147483647 w 3787"/>
                <a:gd name="T21" fmla="*/ 2147483647 h 3860"/>
                <a:gd name="T22" fmla="*/ 2147483647 w 3787"/>
                <a:gd name="T23" fmla="*/ 2147483647 h 3860"/>
                <a:gd name="T24" fmla="*/ 2147483647 w 3787"/>
                <a:gd name="T25" fmla="*/ 0 h 3860"/>
                <a:gd name="T26" fmla="*/ 2147483647 w 3787"/>
                <a:gd name="T27" fmla="*/ 2147483647 h 3860"/>
                <a:gd name="T28" fmla="*/ 2147483647 w 3787"/>
                <a:gd name="T29" fmla="*/ 2147483647 h 3860"/>
                <a:gd name="T30" fmla="*/ 2147483647 w 3787"/>
                <a:gd name="T31" fmla="*/ 2147483647 h 3860"/>
                <a:gd name="T32" fmla="*/ 2147483647 w 3787"/>
                <a:gd name="T33" fmla="*/ 2147483647 h 3860"/>
                <a:gd name="T34" fmla="*/ 2147483647 w 3787"/>
                <a:gd name="T35" fmla="*/ 2147483647 h 3860"/>
                <a:gd name="T36" fmla="*/ 2147483647 w 3787"/>
                <a:gd name="T37" fmla="*/ 2147483647 h 3860"/>
                <a:gd name="T38" fmla="*/ 2147483647 w 3787"/>
                <a:gd name="T39" fmla="*/ 2147483647 h 3860"/>
                <a:gd name="T40" fmla="*/ 2147483647 w 3787"/>
                <a:gd name="T41" fmla="*/ 2147483647 h 3860"/>
                <a:gd name="T42" fmla="*/ 2147483647 w 3787"/>
                <a:gd name="T43" fmla="*/ 2147483647 h 3860"/>
                <a:gd name="T44" fmla="*/ 2147483647 w 3787"/>
                <a:gd name="T45" fmla="*/ 2147483647 h 3860"/>
                <a:gd name="T46" fmla="*/ 2147483647 w 3787"/>
                <a:gd name="T47" fmla="*/ 2147483647 h 3860"/>
                <a:gd name="T48" fmla="*/ 2147483647 w 3787"/>
                <a:gd name="T49" fmla="*/ 2147483647 h 3860"/>
                <a:gd name="T50" fmla="*/ 2147483647 w 3787"/>
                <a:gd name="T51" fmla="*/ 2147483647 h 3860"/>
                <a:gd name="T52" fmla="*/ 2147483647 w 3787"/>
                <a:gd name="T53" fmla="*/ 2147483647 h 3860"/>
                <a:gd name="T54" fmla="*/ 2147483647 w 3787"/>
                <a:gd name="T55" fmla="*/ 2147483647 h 3860"/>
                <a:gd name="T56" fmla="*/ 2147483647 w 3787"/>
                <a:gd name="T57" fmla="*/ 2147483647 h 3860"/>
                <a:gd name="T58" fmla="*/ 2147483647 w 3787"/>
                <a:gd name="T59" fmla="*/ 2147483647 h 3860"/>
                <a:gd name="T60" fmla="*/ 2147483647 w 3787"/>
                <a:gd name="T61" fmla="*/ 2147483647 h 3860"/>
                <a:gd name="T62" fmla="*/ 2147483647 w 3787"/>
                <a:gd name="T63" fmla="*/ 2147483647 h 3860"/>
                <a:gd name="T64" fmla="*/ 2147483647 w 3787"/>
                <a:gd name="T65" fmla="*/ 2147483647 h 3860"/>
                <a:gd name="T66" fmla="*/ 2147483647 w 3787"/>
                <a:gd name="T67" fmla="*/ 2147483647 h 3860"/>
                <a:gd name="T68" fmla="*/ 2147483647 w 3787"/>
                <a:gd name="T69" fmla="*/ 2147483647 h 3860"/>
                <a:gd name="T70" fmla="*/ 2147483647 w 3787"/>
                <a:gd name="T71" fmla="*/ 2147483647 h 3860"/>
                <a:gd name="T72" fmla="*/ 2147483647 w 3787"/>
                <a:gd name="T73" fmla="*/ 2147483647 h 3860"/>
                <a:gd name="T74" fmla="*/ 2147483647 w 3787"/>
                <a:gd name="T75" fmla="*/ 2147483647 h 3860"/>
                <a:gd name="T76" fmla="*/ 2147483647 w 3787"/>
                <a:gd name="T77" fmla="*/ 2147483647 h 3860"/>
                <a:gd name="T78" fmla="*/ 2147483647 w 3787"/>
                <a:gd name="T79" fmla="*/ 2147483647 h 3860"/>
                <a:gd name="T80" fmla="*/ 2147483647 w 3787"/>
                <a:gd name="T81" fmla="*/ 2147483647 h 3860"/>
                <a:gd name="T82" fmla="*/ 2147483647 w 3787"/>
                <a:gd name="T83" fmla="*/ 2147483647 h 3860"/>
                <a:gd name="T84" fmla="*/ 2147483647 w 3787"/>
                <a:gd name="T85" fmla="*/ 2147483647 h 3860"/>
                <a:gd name="T86" fmla="*/ 2147483647 w 3787"/>
                <a:gd name="T87" fmla="*/ 2147483647 h 3860"/>
                <a:gd name="T88" fmla="*/ 2147483647 w 3787"/>
                <a:gd name="T89" fmla="*/ 2147483647 h 3860"/>
                <a:gd name="T90" fmla="*/ 2147483647 w 3787"/>
                <a:gd name="T91" fmla="*/ 2147483647 h 3860"/>
                <a:gd name="T92" fmla="*/ 2147483647 w 3787"/>
                <a:gd name="T93" fmla="*/ 2147483647 h 3860"/>
                <a:gd name="T94" fmla="*/ 2147483647 w 3787"/>
                <a:gd name="T95" fmla="*/ 2147483647 h 3860"/>
                <a:gd name="T96" fmla="*/ 2147483647 w 3787"/>
                <a:gd name="T97" fmla="*/ 2147483647 h 3860"/>
                <a:gd name="T98" fmla="*/ 2147483647 w 3787"/>
                <a:gd name="T99" fmla="*/ 2147483647 h 3860"/>
                <a:gd name="T100" fmla="*/ 2147483647 w 3787"/>
                <a:gd name="T101" fmla="*/ 2147483647 h 3860"/>
                <a:gd name="T102" fmla="*/ 2147483647 w 3787"/>
                <a:gd name="T103" fmla="*/ 2147483647 h 3860"/>
                <a:gd name="T104" fmla="*/ 2147483647 w 3787"/>
                <a:gd name="T105" fmla="*/ 2147483647 h 3860"/>
                <a:gd name="T106" fmla="*/ 2147483647 w 3787"/>
                <a:gd name="T107" fmla="*/ 2147483647 h 3860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3787" h="3860">
                  <a:moveTo>
                    <a:pt x="197" y="2779"/>
                  </a:moveTo>
                  <a:lnTo>
                    <a:pt x="197" y="2779"/>
                  </a:lnTo>
                  <a:lnTo>
                    <a:pt x="175" y="2733"/>
                  </a:lnTo>
                  <a:lnTo>
                    <a:pt x="155" y="2689"/>
                  </a:lnTo>
                  <a:lnTo>
                    <a:pt x="136" y="2643"/>
                  </a:lnTo>
                  <a:lnTo>
                    <a:pt x="118" y="2597"/>
                  </a:lnTo>
                  <a:lnTo>
                    <a:pt x="101" y="2551"/>
                  </a:lnTo>
                  <a:lnTo>
                    <a:pt x="87" y="2505"/>
                  </a:lnTo>
                  <a:lnTo>
                    <a:pt x="74" y="2459"/>
                  </a:lnTo>
                  <a:lnTo>
                    <a:pt x="61" y="2413"/>
                  </a:lnTo>
                  <a:lnTo>
                    <a:pt x="50" y="2365"/>
                  </a:lnTo>
                  <a:lnTo>
                    <a:pt x="39" y="2319"/>
                  </a:lnTo>
                  <a:lnTo>
                    <a:pt x="29" y="2273"/>
                  </a:lnTo>
                  <a:lnTo>
                    <a:pt x="22" y="2225"/>
                  </a:lnTo>
                  <a:lnTo>
                    <a:pt x="15" y="2179"/>
                  </a:lnTo>
                  <a:lnTo>
                    <a:pt x="9" y="2131"/>
                  </a:lnTo>
                  <a:lnTo>
                    <a:pt x="6" y="2085"/>
                  </a:lnTo>
                  <a:lnTo>
                    <a:pt x="2" y="2037"/>
                  </a:lnTo>
                  <a:lnTo>
                    <a:pt x="0" y="1991"/>
                  </a:lnTo>
                  <a:lnTo>
                    <a:pt x="0" y="1943"/>
                  </a:lnTo>
                  <a:lnTo>
                    <a:pt x="0" y="1897"/>
                  </a:lnTo>
                  <a:lnTo>
                    <a:pt x="2" y="1851"/>
                  </a:lnTo>
                  <a:lnTo>
                    <a:pt x="4" y="1803"/>
                  </a:lnTo>
                  <a:lnTo>
                    <a:pt x="7" y="1757"/>
                  </a:lnTo>
                  <a:lnTo>
                    <a:pt x="13" y="1711"/>
                  </a:lnTo>
                  <a:lnTo>
                    <a:pt x="18" y="1665"/>
                  </a:lnTo>
                  <a:lnTo>
                    <a:pt x="26" y="1619"/>
                  </a:lnTo>
                  <a:lnTo>
                    <a:pt x="33" y="1573"/>
                  </a:lnTo>
                  <a:lnTo>
                    <a:pt x="42" y="1527"/>
                  </a:lnTo>
                  <a:lnTo>
                    <a:pt x="52" y="1482"/>
                  </a:lnTo>
                  <a:lnTo>
                    <a:pt x="64" y="1436"/>
                  </a:lnTo>
                  <a:lnTo>
                    <a:pt x="75" y="1392"/>
                  </a:lnTo>
                  <a:lnTo>
                    <a:pt x="105" y="1304"/>
                  </a:lnTo>
                  <a:lnTo>
                    <a:pt x="136" y="1217"/>
                  </a:lnTo>
                  <a:lnTo>
                    <a:pt x="155" y="1175"/>
                  </a:lnTo>
                  <a:lnTo>
                    <a:pt x="173" y="1133"/>
                  </a:lnTo>
                  <a:lnTo>
                    <a:pt x="191" y="1090"/>
                  </a:lnTo>
                  <a:lnTo>
                    <a:pt x="214" y="1048"/>
                  </a:lnTo>
                  <a:lnTo>
                    <a:pt x="234" y="1007"/>
                  </a:lnTo>
                  <a:lnTo>
                    <a:pt x="258" y="967"/>
                  </a:lnTo>
                  <a:lnTo>
                    <a:pt x="280" y="926"/>
                  </a:lnTo>
                  <a:lnTo>
                    <a:pt x="306" y="888"/>
                  </a:lnTo>
                  <a:lnTo>
                    <a:pt x="331" y="849"/>
                  </a:lnTo>
                  <a:lnTo>
                    <a:pt x="357" y="810"/>
                  </a:lnTo>
                  <a:lnTo>
                    <a:pt x="385" y="772"/>
                  </a:lnTo>
                  <a:lnTo>
                    <a:pt x="414" y="735"/>
                  </a:lnTo>
                  <a:lnTo>
                    <a:pt x="444" y="698"/>
                  </a:lnTo>
                  <a:lnTo>
                    <a:pt x="473" y="663"/>
                  </a:lnTo>
                  <a:lnTo>
                    <a:pt x="504" y="628"/>
                  </a:lnTo>
                  <a:lnTo>
                    <a:pt x="538" y="593"/>
                  </a:lnTo>
                  <a:lnTo>
                    <a:pt x="571" y="560"/>
                  </a:lnTo>
                  <a:lnTo>
                    <a:pt x="604" y="527"/>
                  </a:lnTo>
                  <a:lnTo>
                    <a:pt x="639" y="494"/>
                  </a:lnTo>
                  <a:lnTo>
                    <a:pt x="674" y="462"/>
                  </a:lnTo>
                  <a:lnTo>
                    <a:pt x="711" y="433"/>
                  </a:lnTo>
                  <a:lnTo>
                    <a:pt x="749" y="403"/>
                  </a:lnTo>
                  <a:lnTo>
                    <a:pt x="788" y="374"/>
                  </a:lnTo>
                  <a:lnTo>
                    <a:pt x="827" y="346"/>
                  </a:lnTo>
                  <a:lnTo>
                    <a:pt x="867" y="319"/>
                  </a:lnTo>
                  <a:lnTo>
                    <a:pt x="908" y="293"/>
                  </a:lnTo>
                  <a:lnTo>
                    <a:pt x="950" y="267"/>
                  </a:lnTo>
                  <a:lnTo>
                    <a:pt x="992" y="243"/>
                  </a:lnTo>
                  <a:lnTo>
                    <a:pt x="1036" y="219"/>
                  </a:lnTo>
                  <a:lnTo>
                    <a:pt x="1081" y="197"/>
                  </a:lnTo>
                  <a:lnTo>
                    <a:pt x="1139" y="169"/>
                  </a:lnTo>
                  <a:lnTo>
                    <a:pt x="1200" y="144"/>
                  </a:lnTo>
                  <a:lnTo>
                    <a:pt x="1259" y="120"/>
                  </a:lnTo>
                  <a:lnTo>
                    <a:pt x="1320" y="99"/>
                  </a:lnTo>
                  <a:lnTo>
                    <a:pt x="1381" y="79"/>
                  </a:lnTo>
                  <a:lnTo>
                    <a:pt x="1441" y="63"/>
                  </a:lnTo>
                  <a:lnTo>
                    <a:pt x="1502" y="48"/>
                  </a:lnTo>
                  <a:lnTo>
                    <a:pt x="1563" y="35"/>
                  </a:lnTo>
                  <a:lnTo>
                    <a:pt x="1624" y="24"/>
                  </a:lnTo>
                  <a:lnTo>
                    <a:pt x="1686" y="15"/>
                  </a:lnTo>
                  <a:lnTo>
                    <a:pt x="1747" y="9"/>
                  </a:lnTo>
                  <a:lnTo>
                    <a:pt x="1810" y="4"/>
                  </a:lnTo>
                  <a:lnTo>
                    <a:pt x="1870" y="0"/>
                  </a:lnTo>
                  <a:lnTo>
                    <a:pt x="1931" y="0"/>
                  </a:lnTo>
                  <a:lnTo>
                    <a:pt x="1992" y="2"/>
                  </a:lnTo>
                  <a:lnTo>
                    <a:pt x="2054" y="4"/>
                  </a:lnTo>
                  <a:lnTo>
                    <a:pt x="2132" y="11"/>
                  </a:lnTo>
                  <a:lnTo>
                    <a:pt x="2213" y="22"/>
                  </a:lnTo>
                  <a:lnTo>
                    <a:pt x="2296" y="39"/>
                  </a:lnTo>
                  <a:lnTo>
                    <a:pt x="2377" y="57"/>
                  </a:lnTo>
                  <a:lnTo>
                    <a:pt x="2386" y="59"/>
                  </a:lnTo>
                  <a:lnTo>
                    <a:pt x="2391" y="63"/>
                  </a:lnTo>
                  <a:lnTo>
                    <a:pt x="2397" y="68"/>
                  </a:lnTo>
                  <a:lnTo>
                    <a:pt x="2397" y="72"/>
                  </a:lnTo>
                  <a:lnTo>
                    <a:pt x="2397" y="76"/>
                  </a:lnTo>
                  <a:lnTo>
                    <a:pt x="2391" y="77"/>
                  </a:lnTo>
                  <a:lnTo>
                    <a:pt x="2384" y="79"/>
                  </a:lnTo>
                  <a:lnTo>
                    <a:pt x="2375" y="79"/>
                  </a:lnTo>
                  <a:lnTo>
                    <a:pt x="2292" y="66"/>
                  </a:lnTo>
                  <a:lnTo>
                    <a:pt x="2209" y="57"/>
                  </a:lnTo>
                  <a:lnTo>
                    <a:pt x="2128" y="50"/>
                  </a:lnTo>
                  <a:lnTo>
                    <a:pt x="2089" y="50"/>
                  </a:lnTo>
                  <a:lnTo>
                    <a:pt x="2053" y="50"/>
                  </a:lnTo>
                  <a:lnTo>
                    <a:pt x="2005" y="50"/>
                  </a:lnTo>
                  <a:lnTo>
                    <a:pt x="1957" y="53"/>
                  </a:lnTo>
                  <a:lnTo>
                    <a:pt x="1909" y="57"/>
                  </a:lnTo>
                  <a:lnTo>
                    <a:pt x="1859" y="63"/>
                  </a:lnTo>
                  <a:lnTo>
                    <a:pt x="1811" y="68"/>
                  </a:lnTo>
                  <a:lnTo>
                    <a:pt x="1764" y="77"/>
                  </a:lnTo>
                  <a:lnTo>
                    <a:pt x="1716" y="87"/>
                  </a:lnTo>
                  <a:lnTo>
                    <a:pt x="1668" y="98"/>
                  </a:lnTo>
                  <a:lnTo>
                    <a:pt x="1618" y="109"/>
                  </a:lnTo>
                  <a:lnTo>
                    <a:pt x="1570" y="123"/>
                  </a:lnTo>
                  <a:lnTo>
                    <a:pt x="1524" y="138"/>
                  </a:lnTo>
                  <a:lnTo>
                    <a:pt x="1476" y="153"/>
                  </a:lnTo>
                  <a:lnTo>
                    <a:pt x="1428" y="171"/>
                  </a:lnTo>
                  <a:lnTo>
                    <a:pt x="1382" y="190"/>
                  </a:lnTo>
                  <a:lnTo>
                    <a:pt x="1335" y="212"/>
                  </a:lnTo>
                  <a:lnTo>
                    <a:pt x="1289" y="232"/>
                  </a:lnTo>
                  <a:lnTo>
                    <a:pt x="1246" y="254"/>
                  </a:lnTo>
                  <a:lnTo>
                    <a:pt x="1206" y="276"/>
                  </a:lnTo>
                  <a:lnTo>
                    <a:pt x="1165" y="298"/>
                  </a:lnTo>
                  <a:lnTo>
                    <a:pt x="1127" y="322"/>
                  </a:lnTo>
                  <a:lnTo>
                    <a:pt x="1088" y="346"/>
                  </a:lnTo>
                  <a:lnTo>
                    <a:pt x="1049" y="372"/>
                  </a:lnTo>
                  <a:lnTo>
                    <a:pt x="1012" y="400"/>
                  </a:lnTo>
                  <a:lnTo>
                    <a:pt x="976" y="425"/>
                  </a:lnTo>
                  <a:lnTo>
                    <a:pt x="906" y="483"/>
                  </a:lnTo>
                  <a:lnTo>
                    <a:pt x="838" y="541"/>
                  </a:lnTo>
                  <a:lnTo>
                    <a:pt x="773" y="604"/>
                  </a:lnTo>
                  <a:lnTo>
                    <a:pt x="712" y="670"/>
                  </a:lnTo>
                  <a:lnTo>
                    <a:pt x="655" y="738"/>
                  </a:lnTo>
                  <a:lnTo>
                    <a:pt x="600" y="808"/>
                  </a:lnTo>
                  <a:lnTo>
                    <a:pt x="550" y="880"/>
                  </a:lnTo>
                  <a:lnTo>
                    <a:pt x="503" y="956"/>
                  </a:lnTo>
                  <a:lnTo>
                    <a:pt x="458" y="1031"/>
                  </a:lnTo>
                  <a:lnTo>
                    <a:pt x="420" y="1110"/>
                  </a:lnTo>
                  <a:lnTo>
                    <a:pt x="383" y="1190"/>
                  </a:lnTo>
                  <a:lnTo>
                    <a:pt x="352" y="1271"/>
                  </a:lnTo>
                  <a:lnTo>
                    <a:pt x="322" y="1354"/>
                  </a:lnTo>
                  <a:lnTo>
                    <a:pt x="298" y="1438"/>
                  </a:lnTo>
                  <a:lnTo>
                    <a:pt x="278" y="1523"/>
                  </a:lnTo>
                  <a:lnTo>
                    <a:pt x="261" y="1610"/>
                  </a:lnTo>
                  <a:lnTo>
                    <a:pt x="250" y="1696"/>
                  </a:lnTo>
                  <a:lnTo>
                    <a:pt x="243" y="1783"/>
                  </a:lnTo>
                  <a:lnTo>
                    <a:pt x="239" y="1871"/>
                  </a:lnTo>
                  <a:lnTo>
                    <a:pt x="239" y="1915"/>
                  </a:lnTo>
                  <a:lnTo>
                    <a:pt x="239" y="1959"/>
                  </a:lnTo>
                  <a:lnTo>
                    <a:pt x="241" y="2002"/>
                  </a:lnTo>
                  <a:lnTo>
                    <a:pt x="245" y="2046"/>
                  </a:lnTo>
                  <a:lnTo>
                    <a:pt x="250" y="2090"/>
                  </a:lnTo>
                  <a:lnTo>
                    <a:pt x="256" y="2134"/>
                  </a:lnTo>
                  <a:lnTo>
                    <a:pt x="261" y="2179"/>
                  </a:lnTo>
                  <a:lnTo>
                    <a:pt x="269" y="2223"/>
                  </a:lnTo>
                  <a:lnTo>
                    <a:pt x="278" y="2267"/>
                  </a:lnTo>
                  <a:lnTo>
                    <a:pt x="289" y="2309"/>
                  </a:lnTo>
                  <a:lnTo>
                    <a:pt x="300" y="2354"/>
                  </a:lnTo>
                  <a:lnTo>
                    <a:pt x="313" y="2396"/>
                  </a:lnTo>
                  <a:lnTo>
                    <a:pt x="326" y="2440"/>
                  </a:lnTo>
                  <a:lnTo>
                    <a:pt x="342" y="2482"/>
                  </a:lnTo>
                  <a:lnTo>
                    <a:pt x="357" y="2527"/>
                  </a:lnTo>
                  <a:lnTo>
                    <a:pt x="376" y="2569"/>
                  </a:lnTo>
                  <a:lnTo>
                    <a:pt x="394" y="2611"/>
                  </a:lnTo>
                  <a:lnTo>
                    <a:pt x="414" y="2654"/>
                  </a:lnTo>
                  <a:lnTo>
                    <a:pt x="434" y="2694"/>
                  </a:lnTo>
                  <a:lnTo>
                    <a:pt x="457" y="2735"/>
                  </a:lnTo>
                  <a:lnTo>
                    <a:pt x="480" y="2775"/>
                  </a:lnTo>
                  <a:lnTo>
                    <a:pt x="504" y="2814"/>
                  </a:lnTo>
                  <a:lnTo>
                    <a:pt x="528" y="2853"/>
                  </a:lnTo>
                  <a:lnTo>
                    <a:pt x="554" y="2891"/>
                  </a:lnTo>
                  <a:lnTo>
                    <a:pt x="582" y="2928"/>
                  </a:lnTo>
                  <a:lnTo>
                    <a:pt x="609" y="2963"/>
                  </a:lnTo>
                  <a:lnTo>
                    <a:pt x="637" y="2998"/>
                  </a:lnTo>
                  <a:lnTo>
                    <a:pt x="666" y="3033"/>
                  </a:lnTo>
                  <a:lnTo>
                    <a:pt x="696" y="3066"/>
                  </a:lnTo>
                  <a:lnTo>
                    <a:pt x="727" y="3099"/>
                  </a:lnTo>
                  <a:lnTo>
                    <a:pt x="758" y="3131"/>
                  </a:lnTo>
                  <a:lnTo>
                    <a:pt x="792" y="3162"/>
                  </a:lnTo>
                  <a:lnTo>
                    <a:pt x="823" y="3191"/>
                  </a:lnTo>
                  <a:lnTo>
                    <a:pt x="858" y="3221"/>
                  </a:lnTo>
                  <a:lnTo>
                    <a:pt x="926" y="3278"/>
                  </a:lnTo>
                  <a:lnTo>
                    <a:pt x="998" y="3330"/>
                  </a:lnTo>
                  <a:lnTo>
                    <a:pt x="1073" y="3378"/>
                  </a:lnTo>
                  <a:lnTo>
                    <a:pt x="1149" y="3424"/>
                  </a:lnTo>
                  <a:lnTo>
                    <a:pt x="1228" y="3464"/>
                  </a:lnTo>
                  <a:lnTo>
                    <a:pt x="1309" y="3503"/>
                  </a:lnTo>
                  <a:lnTo>
                    <a:pt x="1390" y="3536"/>
                  </a:lnTo>
                  <a:lnTo>
                    <a:pt x="1473" y="3565"/>
                  </a:lnTo>
                  <a:lnTo>
                    <a:pt x="1557" y="3591"/>
                  </a:lnTo>
                  <a:lnTo>
                    <a:pt x="1644" y="3613"/>
                  </a:lnTo>
                  <a:lnTo>
                    <a:pt x="1730" y="3632"/>
                  </a:lnTo>
                  <a:lnTo>
                    <a:pt x="1819" y="3646"/>
                  </a:lnTo>
                  <a:lnTo>
                    <a:pt x="1907" y="3656"/>
                  </a:lnTo>
                  <a:lnTo>
                    <a:pt x="1995" y="3661"/>
                  </a:lnTo>
                  <a:lnTo>
                    <a:pt x="2086" y="3663"/>
                  </a:lnTo>
                  <a:lnTo>
                    <a:pt x="2174" y="3659"/>
                  </a:lnTo>
                  <a:lnTo>
                    <a:pt x="2264" y="3652"/>
                  </a:lnTo>
                  <a:lnTo>
                    <a:pt x="2354" y="3641"/>
                  </a:lnTo>
                  <a:lnTo>
                    <a:pt x="2399" y="3633"/>
                  </a:lnTo>
                  <a:lnTo>
                    <a:pt x="2443" y="3626"/>
                  </a:lnTo>
                  <a:lnTo>
                    <a:pt x="2487" y="3615"/>
                  </a:lnTo>
                  <a:lnTo>
                    <a:pt x="2531" y="3604"/>
                  </a:lnTo>
                  <a:lnTo>
                    <a:pt x="2575" y="3593"/>
                  </a:lnTo>
                  <a:lnTo>
                    <a:pt x="2618" y="3580"/>
                  </a:lnTo>
                  <a:lnTo>
                    <a:pt x="2662" y="3565"/>
                  </a:lnTo>
                  <a:lnTo>
                    <a:pt x="2706" y="3551"/>
                  </a:lnTo>
                  <a:lnTo>
                    <a:pt x="2748" y="3534"/>
                  </a:lnTo>
                  <a:lnTo>
                    <a:pt x="2791" y="3516"/>
                  </a:lnTo>
                  <a:lnTo>
                    <a:pt x="2833" y="3497"/>
                  </a:lnTo>
                  <a:lnTo>
                    <a:pt x="2875" y="3477"/>
                  </a:lnTo>
                  <a:lnTo>
                    <a:pt x="2945" y="3442"/>
                  </a:lnTo>
                  <a:lnTo>
                    <a:pt x="3012" y="3403"/>
                  </a:lnTo>
                  <a:lnTo>
                    <a:pt x="3078" y="3363"/>
                  </a:lnTo>
                  <a:lnTo>
                    <a:pt x="3140" y="3319"/>
                  </a:lnTo>
                  <a:lnTo>
                    <a:pt x="3201" y="3274"/>
                  </a:lnTo>
                  <a:lnTo>
                    <a:pt x="3258" y="3226"/>
                  </a:lnTo>
                  <a:lnTo>
                    <a:pt x="3314" y="3175"/>
                  </a:lnTo>
                  <a:lnTo>
                    <a:pt x="3367" y="3123"/>
                  </a:lnTo>
                  <a:lnTo>
                    <a:pt x="3417" y="3070"/>
                  </a:lnTo>
                  <a:lnTo>
                    <a:pt x="3464" y="3013"/>
                  </a:lnTo>
                  <a:lnTo>
                    <a:pt x="3510" y="2956"/>
                  </a:lnTo>
                  <a:lnTo>
                    <a:pt x="3553" y="2895"/>
                  </a:lnTo>
                  <a:lnTo>
                    <a:pt x="3593" y="2834"/>
                  </a:lnTo>
                  <a:lnTo>
                    <a:pt x="3630" y="2772"/>
                  </a:lnTo>
                  <a:lnTo>
                    <a:pt x="3665" y="2707"/>
                  </a:lnTo>
                  <a:lnTo>
                    <a:pt x="3696" y="2643"/>
                  </a:lnTo>
                  <a:lnTo>
                    <a:pt x="3713" y="2606"/>
                  </a:lnTo>
                  <a:lnTo>
                    <a:pt x="3728" y="2564"/>
                  </a:lnTo>
                  <a:lnTo>
                    <a:pt x="3757" y="2486"/>
                  </a:lnTo>
                  <a:lnTo>
                    <a:pt x="3768" y="2455"/>
                  </a:lnTo>
                  <a:lnTo>
                    <a:pt x="3777" y="2436"/>
                  </a:lnTo>
                  <a:lnTo>
                    <a:pt x="3781" y="2433"/>
                  </a:lnTo>
                  <a:lnTo>
                    <a:pt x="3783" y="2433"/>
                  </a:lnTo>
                  <a:lnTo>
                    <a:pt x="3785" y="2433"/>
                  </a:lnTo>
                  <a:lnTo>
                    <a:pt x="3787" y="2438"/>
                  </a:lnTo>
                  <a:lnTo>
                    <a:pt x="3787" y="2449"/>
                  </a:lnTo>
                  <a:lnTo>
                    <a:pt x="3785" y="2468"/>
                  </a:lnTo>
                  <a:lnTo>
                    <a:pt x="3777" y="2506"/>
                  </a:lnTo>
                  <a:lnTo>
                    <a:pt x="3770" y="2534"/>
                  </a:lnTo>
                  <a:lnTo>
                    <a:pt x="3759" y="2567"/>
                  </a:lnTo>
                  <a:lnTo>
                    <a:pt x="3746" y="2608"/>
                  </a:lnTo>
                  <a:lnTo>
                    <a:pt x="3728" y="2654"/>
                  </a:lnTo>
                  <a:lnTo>
                    <a:pt x="3693" y="2733"/>
                  </a:lnTo>
                  <a:lnTo>
                    <a:pt x="3654" y="2810"/>
                  </a:lnTo>
                  <a:lnTo>
                    <a:pt x="3614" y="2886"/>
                  </a:lnTo>
                  <a:lnTo>
                    <a:pt x="3568" y="2959"/>
                  </a:lnTo>
                  <a:lnTo>
                    <a:pt x="3520" y="3031"/>
                  </a:lnTo>
                  <a:lnTo>
                    <a:pt x="3468" y="3103"/>
                  </a:lnTo>
                  <a:lnTo>
                    <a:pt x="3413" y="3171"/>
                  </a:lnTo>
                  <a:lnTo>
                    <a:pt x="3354" y="3236"/>
                  </a:lnTo>
                  <a:lnTo>
                    <a:pt x="3291" y="3300"/>
                  </a:lnTo>
                  <a:lnTo>
                    <a:pt x="3227" y="3361"/>
                  </a:lnTo>
                  <a:lnTo>
                    <a:pt x="3159" y="3418"/>
                  </a:lnTo>
                  <a:lnTo>
                    <a:pt x="3089" y="3473"/>
                  </a:lnTo>
                  <a:lnTo>
                    <a:pt x="3015" y="3527"/>
                  </a:lnTo>
                  <a:lnTo>
                    <a:pt x="2938" y="3576"/>
                  </a:lnTo>
                  <a:lnTo>
                    <a:pt x="2859" y="3621"/>
                  </a:lnTo>
                  <a:lnTo>
                    <a:pt x="2778" y="3665"/>
                  </a:lnTo>
                  <a:lnTo>
                    <a:pt x="2732" y="3685"/>
                  </a:lnTo>
                  <a:lnTo>
                    <a:pt x="2688" y="3705"/>
                  </a:lnTo>
                  <a:lnTo>
                    <a:pt x="2642" y="3724"/>
                  </a:lnTo>
                  <a:lnTo>
                    <a:pt x="2596" y="3742"/>
                  </a:lnTo>
                  <a:lnTo>
                    <a:pt x="2550" y="3759"/>
                  </a:lnTo>
                  <a:lnTo>
                    <a:pt x="2504" y="3773"/>
                  </a:lnTo>
                  <a:lnTo>
                    <a:pt x="2458" y="3786"/>
                  </a:lnTo>
                  <a:lnTo>
                    <a:pt x="2412" y="3799"/>
                  </a:lnTo>
                  <a:lnTo>
                    <a:pt x="2364" y="3810"/>
                  </a:lnTo>
                  <a:lnTo>
                    <a:pt x="2318" y="3821"/>
                  </a:lnTo>
                  <a:lnTo>
                    <a:pt x="2270" y="3831"/>
                  </a:lnTo>
                  <a:lnTo>
                    <a:pt x="2224" y="3838"/>
                  </a:lnTo>
                  <a:lnTo>
                    <a:pt x="2176" y="3845"/>
                  </a:lnTo>
                  <a:lnTo>
                    <a:pt x="2130" y="3851"/>
                  </a:lnTo>
                  <a:lnTo>
                    <a:pt x="2082" y="3854"/>
                  </a:lnTo>
                  <a:lnTo>
                    <a:pt x="2036" y="3858"/>
                  </a:lnTo>
                  <a:lnTo>
                    <a:pt x="1988" y="3860"/>
                  </a:lnTo>
                  <a:lnTo>
                    <a:pt x="1942" y="3860"/>
                  </a:lnTo>
                  <a:lnTo>
                    <a:pt x="1896" y="3860"/>
                  </a:lnTo>
                  <a:lnTo>
                    <a:pt x="1848" y="3858"/>
                  </a:lnTo>
                  <a:lnTo>
                    <a:pt x="1802" y="3856"/>
                  </a:lnTo>
                  <a:lnTo>
                    <a:pt x="1756" y="3853"/>
                  </a:lnTo>
                  <a:lnTo>
                    <a:pt x="1710" y="3847"/>
                  </a:lnTo>
                  <a:lnTo>
                    <a:pt x="1664" y="3842"/>
                  </a:lnTo>
                  <a:lnTo>
                    <a:pt x="1618" y="3834"/>
                  </a:lnTo>
                  <a:lnTo>
                    <a:pt x="1572" y="3827"/>
                  </a:lnTo>
                  <a:lnTo>
                    <a:pt x="1526" y="3818"/>
                  </a:lnTo>
                  <a:lnTo>
                    <a:pt x="1482" y="3808"/>
                  </a:lnTo>
                  <a:lnTo>
                    <a:pt x="1436" y="3796"/>
                  </a:lnTo>
                  <a:lnTo>
                    <a:pt x="1392" y="3784"/>
                  </a:lnTo>
                  <a:lnTo>
                    <a:pt x="1303" y="3755"/>
                  </a:lnTo>
                  <a:lnTo>
                    <a:pt x="1217" y="3724"/>
                  </a:lnTo>
                  <a:lnTo>
                    <a:pt x="1174" y="3705"/>
                  </a:lnTo>
                  <a:lnTo>
                    <a:pt x="1132" y="3687"/>
                  </a:lnTo>
                  <a:lnTo>
                    <a:pt x="1090" y="3668"/>
                  </a:lnTo>
                  <a:lnTo>
                    <a:pt x="1047" y="3646"/>
                  </a:lnTo>
                  <a:lnTo>
                    <a:pt x="1007" y="3626"/>
                  </a:lnTo>
                  <a:lnTo>
                    <a:pt x="966" y="3602"/>
                  </a:lnTo>
                  <a:lnTo>
                    <a:pt x="926" y="3580"/>
                  </a:lnTo>
                  <a:lnTo>
                    <a:pt x="887" y="3554"/>
                  </a:lnTo>
                  <a:lnTo>
                    <a:pt x="849" y="3529"/>
                  </a:lnTo>
                  <a:lnTo>
                    <a:pt x="810" y="3503"/>
                  </a:lnTo>
                  <a:lnTo>
                    <a:pt x="771" y="3475"/>
                  </a:lnTo>
                  <a:lnTo>
                    <a:pt x="734" y="3446"/>
                  </a:lnTo>
                  <a:lnTo>
                    <a:pt x="698" y="3416"/>
                  </a:lnTo>
                  <a:lnTo>
                    <a:pt x="663" y="3387"/>
                  </a:lnTo>
                  <a:lnTo>
                    <a:pt x="628" y="3355"/>
                  </a:lnTo>
                  <a:lnTo>
                    <a:pt x="593" y="3322"/>
                  </a:lnTo>
                  <a:lnTo>
                    <a:pt x="560" y="3289"/>
                  </a:lnTo>
                  <a:lnTo>
                    <a:pt x="526" y="3256"/>
                  </a:lnTo>
                  <a:lnTo>
                    <a:pt x="493" y="3221"/>
                  </a:lnTo>
                  <a:lnTo>
                    <a:pt x="462" y="3186"/>
                  </a:lnTo>
                  <a:lnTo>
                    <a:pt x="433" y="3149"/>
                  </a:lnTo>
                  <a:lnTo>
                    <a:pt x="403" y="3110"/>
                  </a:lnTo>
                  <a:lnTo>
                    <a:pt x="374" y="3072"/>
                  </a:lnTo>
                  <a:lnTo>
                    <a:pt x="346" y="3033"/>
                  </a:lnTo>
                  <a:lnTo>
                    <a:pt x="318" y="2993"/>
                  </a:lnTo>
                  <a:lnTo>
                    <a:pt x="293" y="2952"/>
                  </a:lnTo>
                  <a:lnTo>
                    <a:pt x="267" y="2910"/>
                  </a:lnTo>
                  <a:lnTo>
                    <a:pt x="243" y="2867"/>
                  </a:lnTo>
                  <a:lnTo>
                    <a:pt x="219" y="2823"/>
                  </a:lnTo>
                  <a:lnTo>
                    <a:pt x="197" y="2779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58" name="Freeform 7"/>
            <p:cNvSpPr>
              <a:spLocks noEditPoints="1"/>
            </p:cNvSpPr>
            <p:nvPr/>
          </p:nvSpPr>
          <p:spPr bwMode="blackGray">
            <a:xfrm>
              <a:off x="7656437" y="356378"/>
              <a:ext cx="144148" cy="186307"/>
            </a:xfrm>
            <a:custGeom>
              <a:avLst/>
              <a:gdLst>
                <a:gd name="T0" fmla="*/ 2147483647 w 1112"/>
                <a:gd name="T1" fmla="*/ 2147483647 h 1437"/>
                <a:gd name="T2" fmla="*/ 0 w 1112"/>
                <a:gd name="T3" fmla="*/ 2147483647 h 1437"/>
                <a:gd name="T4" fmla="*/ 2147483647 w 1112"/>
                <a:gd name="T5" fmla="*/ 2147483647 h 1437"/>
                <a:gd name="T6" fmla="*/ 2147483647 w 1112"/>
                <a:gd name="T7" fmla="*/ 2147483647 h 1437"/>
                <a:gd name="T8" fmla="*/ 2147483647 w 1112"/>
                <a:gd name="T9" fmla="*/ 2147483647 h 1437"/>
                <a:gd name="T10" fmla="*/ 2147483647 w 1112"/>
                <a:gd name="T11" fmla="*/ 2147483647 h 1437"/>
                <a:gd name="T12" fmla="*/ 2147483647 w 1112"/>
                <a:gd name="T13" fmla="*/ 2147483647 h 1437"/>
                <a:gd name="T14" fmla="*/ 2147483647 w 1112"/>
                <a:gd name="T15" fmla="*/ 2147483647 h 1437"/>
                <a:gd name="T16" fmla="*/ 2147483647 w 1112"/>
                <a:gd name="T17" fmla="*/ 2147483647 h 1437"/>
                <a:gd name="T18" fmla="*/ 2147483647 w 1112"/>
                <a:gd name="T19" fmla="*/ 0 h 1437"/>
                <a:gd name="T20" fmla="*/ 2147483647 w 1112"/>
                <a:gd name="T21" fmla="*/ 2147483647 h 1437"/>
                <a:gd name="T22" fmla="*/ 2147483647 w 1112"/>
                <a:gd name="T23" fmla="*/ 2147483647 h 1437"/>
                <a:gd name="T24" fmla="*/ 2147483647 w 1112"/>
                <a:gd name="T25" fmla="*/ 2147483647 h 1437"/>
                <a:gd name="T26" fmla="*/ 2147483647 w 1112"/>
                <a:gd name="T27" fmla="*/ 2147483647 h 1437"/>
                <a:gd name="T28" fmla="*/ 2147483647 w 1112"/>
                <a:gd name="T29" fmla="*/ 2147483647 h 1437"/>
                <a:gd name="T30" fmla="*/ 2147483647 w 1112"/>
                <a:gd name="T31" fmla="*/ 2147483647 h 1437"/>
                <a:gd name="T32" fmla="*/ 2147483647 w 1112"/>
                <a:gd name="T33" fmla="*/ 2147483647 h 1437"/>
                <a:gd name="T34" fmla="*/ 2147483647 w 1112"/>
                <a:gd name="T35" fmla="*/ 2147483647 h 1437"/>
                <a:gd name="T36" fmla="*/ 2147483647 w 1112"/>
                <a:gd name="T37" fmla="*/ 2147483647 h 1437"/>
                <a:gd name="T38" fmla="*/ 2147483647 w 1112"/>
                <a:gd name="T39" fmla="*/ 2147483647 h 1437"/>
                <a:gd name="T40" fmla="*/ 2147483647 w 1112"/>
                <a:gd name="T41" fmla="*/ 2147483647 h 1437"/>
                <a:gd name="T42" fmla="*/ 2147483647 w 1112"/>
                <a:gd name="T43" fmla="*/ 2147483647 h 1437"/>
                <a:gd name="T44" fmla="*/ 2147483647 w 1112"/>
                <a:gd name="T45" fmla="*/ 2147483647 h 1437"/>
                <a:gd name="T46" fmla="*/ 2147483647 w 1112"/>
                <a:gd name="T47" fmla="*/ 2147483647 h 1437"/>
                <a:gd name="T48" fmla="*/ 2147483647 w 1112"/>
                <a:gd name="T49" fmla="*/ 2147483647 h 1437"/>
                <a:gd name="T50" fmla="*/ 2147483647 w 1112"/>
                <a:gd name="T51" fmla="*/ 2147483647 h 1437"/>
                <a:gd name="T52" fmla="*/ 2147483647 w 1112"/>
                <a:gd name="T53" fmla="*/ 2147483647 h 1437"/>
                <a:gd name="T54" fmla="*/ 2147483647 w 1112"/>
                <a:gd name="T55" fmla="*/ 2147483647 h 1437"/>
                <a:gd name="T56" fmla="*/ 2147483647 w 1112"/>
                <a:gd name="T57" fmla="*/ 2147483647 h 1437"/>
                <a:gd name="T58" fmla="*/ 2147483647 w 1112"/>
                <a:gd name="T59" fmla="*/ 2147483647 h 1437"/>
                <a:gd name="T60" fmla="*/ 2147483647 w 1112"/>
                <a:gd name="T61" fmla="*/ 2147483647 h 1437"/>
                <a:gd name="T62" fmla="*/ 2147483647 w 1112"/>
                <a:gd name="T63" fmla="*/ 2147483647 h 1437"/>
                <a:gd name="T64" fmla="*/ 2147483647 w 1112"/>
                <a:gd name="T65" fmla="*/ 2147483647 h 1437"/>
                <a:gd name="T66" fmla="*/ 2147483647 w 1112"/>
                <a:gd name="T67" fmla="*/ 2147483647 h 1437"/>
                <a:gd name="T68" fmla="*/ 2147483647 w 1112"/>
                <a:gd name="T69" fmla="*/ 2147483647 h 1437"/>
                <a:gd name="T70" fmla="*/ 2147483647 w 1112"/>
                <a:gd name="T71" fmla="*/ 2147483647 h 1437"/>
                <a:gd name="T72" fmla="*/ 2147483647 w 1112"/>
                <a:gd name="T73" fmla="*/ 2147483647 h 1437"/>
                <a:gd name="T74" fmla="*/ 2147483647 w 1112"/>
                <a:gd name="T75" fmla="*/ 2147483647 h 1437"/>
                <a:gd name="T76" fmla="*/ 2147483647 w 1112"/>
                <a:gd name="T77" fmla="*/ 2147483647 h 1437"/>
                <a:gd name="T78" fmla="*/ 2147483647 w 1112"/>
                <a:gd name="T79" fmla="*/ 2147483647 h 1437"/>
                <a:gd name="T80" fmla="*/ 2147483647 w 1112"/>
                <a:gd name="T81" fmla="*/ 2147483647 h 1437"/>
                <a:gd name="T82" fmla="*/ 2147483647 w 1112"/>
                <a:gd name="T83" fmla="*/ 2147483647 h 1437"/>
                <a:gd name="T84" fmla="*/ 2147483647 w 1112"/>
                <a:gd name="T85" fmla="*/ 2147483647 h 1437"/>
                <a:gd name="T86" fmla="*/ 2147483647 w 1112"/>
                <a:gd name="T87" fmla="*/ 2147483647 h 1437"/>
                <a:gd name="T88" fmla="*/ 2147483647 w 1112"/>
                <a:gd name="T89" fmla="*/ 2147483647 h 1437"/>
                <a:gd name="T90" fmla="*/ 2147483647 w 1112"/>
                <a:gd name="T91" fmla="*/ 2147483647 h 1437"/>
                <a:gd name="T92" fmla="*/ 2147483647 w 1112"/>
                <a:gd name="T93" fmla="*/ 2147483647 h 1437"/>
                <a:gd name="T94" fmla="*/ 2147483647 w 1112"/>
                <a:gd name="T95" fmla="*/ 2147483647 h 1437"/>
                <a:gd name="T96" fmla="*/ 2147483647 w 1112"/>
                <a:gd name="T97" fmla="*/ 2147483647 h 1437"/>
                <a:gd name="T98" fmla="*/ 2147483647 w 1112"/>
                <a:gd name="T99" fmla="*/ 2147483647 h 1437"/>
                <a:gd name="T100" fmla="*/ 2147483647 w 1112"/>
                <a:gd name="T101" fmla="*/ 2147483647 h 1437"/>
                <a:gd name="T102" fmla="*/ 2147483647 w 1112"/>
                <a:gd name="T103" fmla="*/ 2147483647 h 1437"/>
                <a:gd name="T104" fmla="*/ 2147483647 w 1112"/>
                <a:gd name="T105" fmla="*/ 2147483647 h 1437"/>
                <a:gd name="T106" fmla="*/ 2147483647 w 1112"/>
                <a:gd name="T107" fmla="*/ 2147483647 h 1437"/>
                <a:gd name="T108" fmla="*/ 2147483647 w 1112"/>
                <a:gd name="T109" fmla="*/ 2147483647 h 1437"/>
                <a:gd name="T110" fmla="*/ 2147483647 w 1112"/>
                <a:gd name="T111" fmla="*/ 2147483647 h 1437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1112" h="1437">
                  <a:moveTo>
                    <a:pt x="529" y="1437"/>
                  </a:moveTo>
                  <a:lnTo>
                    <a:pt x="529" y="1437"/>
                  </a:lnTo>
                  <a:lnTo>
                    <a:pt x="387" y="1435"/>
                  </a:lnTo>
                  <a:lnTo>
                    <a:pt x="245" y="1431"/>
                  </a:lnTo>
                  <a:lnTo>
                    <a:pt x="133" y="1429"/>
                  </a:lnTo>
                  <a:lnTo>
                    <a:pt x="21" y="1428"/>
                  </a:lnTo>
                  <a:lnTo>
                    <a:pt x="0" y="1428"/>
                  </a:lnTo>
                  <a:lnTo>
                    <a:pt x="9" y="1409"/>
                  </a:lnTo>
                  <a:lnTo>
                    <a:pt x="21" y="1382"/>
                  </a:lnTo>
                  <a:lnTo>
                    <a:pt x="32" y="1350"/>
                  </a:lnTo>
                  <a:lnTo>
                    <a:pt x="43" y="1319"/>
                  </a:lnTo>
                  <a:lnTo>
                    <a:pt x="50" y="1286"/>
                  </a:lnTo>
                  <a:lnTo>
                    <a:pt x="57" y="1251"/>
                  </a:lnTo>
                  <a:lnTo>
                    <a:pt x="63" y="1216"/>
                  </a:lnTo>
                  <a:lnTo>
                    <a:pt x="72" y="1146"/>
                  </a:lnTo>
                  <a:lnTo>
                    <a:pt x="78" y="1074"/>
                  </a:lnTo>
                  <a:lnTo>
                    <a:pt x="79" y="1004"/>
                  </a:lnTo>
                  <a:lnTo>
                    <a:pt x="81" y="871"/>
                  </a:lnTo>
                  <a:lnTo>
                    <a:pt x="81" y="317"/>
                  </a:lnTo>
                  <a:lnTo>
                    <a:pt x="79" y="243"/>
                  </a:lnTo>
                  <a:lnTo>
                    <a:pt x="78" y="207"/>
                  </a:lnTo>
                  <a:lnTo>
                    <a:pt x="76" y="170"/>
                  </a:lnTo>
                  <a:lnTo>
                    <a:pt x="70" y="135"/>
                  </a:lnTo>
                  <a:lnTo>
                    <a:pt x="61" y="100"/>
                  </a:lnTo>
                  <a:lnTo>
                    <a:pt x="55" y="85"/>
                  </a:lnTo>
                  <a:lnTo>
                    <a:pt x="50" y="68"/>
                  </a:lnTo>
                  <a:lnTo>
                    <a:pt x="43" y="56"/>
                  </a:lnTo>
                  <a:lnTo>
                    <a:pt x="33" y="41"/>
                  </a:lnTo>
                  <a:lnTo>
                    <a:pt x="21" y="22"/>
                  </a:lnTo>
                  <a:lnTo>
                    <a:pt x="44" y="22"/>
                  </a:lnTo>
                  <a:lnTo>
                    <a:pt x="118" y="21"/>
                  </a:lnTo>
                  <a:lnTo>
                    <a:pt x="192" y="19"/>
                  </a:lnTo>
                  <a:lnTo>
                    <a:pt x="341" y="11"/>
                  </a:lnTo>
                  <a:lnTo>
                    <a:pt x="518" y="4"/>
                  </a:lnTo>
                  <a:lnTo>
                    <a:pt x="611" y="0"/>
                  </a:lnTo>
                  <a:lnTo>
                    <a:pt x="694" y="0"/>
                  </a:lnTo>
                  <a:lnTo>
                    <a:pt x="733" y="2"/>
                  </a:lnTo>
                  <a:lnTo>
                    <a:pt x="770" y="6"/>
                  </a:lnTo>
                  <a:lnTo>
                    <a:pt x="807" y="11"/>
                  </a:lnTo>
                  <a:lnTo>
                    <a:pt x="838" y="19"/>
                  </a:lnTo>
                  <a:lnTo>
                    <a:pt x="869" y="30"/>
                  </a:lnTo>
                  <a:lnTo>
                    <a:pt x="899" y="43"/>
                  </a:lnTo>
                  <a:lnTo>
                    <a:pt x="924" y="56"/>
                  </a:lnTo>
                  <a:lnTo>
                    <a:pt x="946" y="72"/>
                  </a:lnTo>
                  <a:lnTo>
                    <a:pt x="969" y="92"/>
                  </a:lnTo>
                  <a:lnTo>
                    <a:pt x="987" y="113"/>
                  </a:lnTo>
                  <a:lnTo>
                    <a:pt x="1002" y="135"/>
                  </a:lnTo>
                  <a:lnTo>
                    <a:pt x="1015" y="159"/>
                  </a:lnTo>
                  <a:lnTo>
                    <a:pt x="1026" y="186"/>
                  </a:lnTo>
                  <a:lnTo>
                    <a:pt x="1033" y="214"/>
                  </a:lnTo>
                  <a:lnTo>
                    <a:pt x="1037" y="243"/>
                  </a:lnTo>
                  <a:lnTo>
                    <a:pt x="1039" y="275"/>
                  </a:lnTo>
                  <a:lnTo>
                    <a:pt x="1037" y="308"/>
                  </a:lnTo>
                  <a:lnTo>
                    <a:pt x="1033" y="339"/>
                  </a:lnTo>
                  <a:lnTo>
                    <a:pt x="1024" y="371"/>
                  </a:lnTo>
                  <a:lnTo>
                    <a:pt x="1015" y="398"/>
                  </a:lnTo>
                  <a:lnTo>
                    <a:pt x="1002" y="424"/>
                  </a:lnTo>
                  <a:lnTo>
                    <a:pt x="985" y="448"/>
                  </a:lnTo>
                  <a:lnTo>
                    <a:pt x="969" y="470"/>
                  </a:lnTo>
                  <a:lnTo>
                    <a:pt x="948" y="492"/>
                  </a:lnTo>
                  <a:lnTo>
                    <a:pt x="928" y="512"/>
                  </a:lnTo>
                  <a:lnTo>
                    <a:pt x="904" y="531"/>
                  </a:lnTo>
                  <a:lnTo>
                    <a:pt x="880" y="547"/>
                  </a:lnTo>
                  <a:lnTo>
                    <a:pt x="856" y="564"/>
                  </a:lnTo>
                  <a:lnTo>
                    <a:pt x="829" y="579"/>
                  </a:lnTo>
                  <a:lnTo>
                    <a:pt x="803" y="592"/>
                  </a:lnTo>
                  <a:lnTo>
                    <a:pt x="748" y="617"/>
                  </a:lnTo>
                  <a:lnTo>
                    <a:pt x="783" y="626"/>
                  </a:lnTo>
                  <a:lnTo>
                    <a:pt x="816" y="638"/>
                  </a:lnTo>
                  <a:lnTo>
                    <a:pt x="851" y="649"/>
                  </a:lnTo>
                  <a:lnTo>
                    <a:pt x="882" y="660"/>
                  </a:lnTo>
                  <a:lnTo>
                    <a:pt x="913" y="674"/>
                  </a:lnTo>
                  <a:lnTo>
                    <a:pt x="945" y="691"/>
                  </a:lnTo>
                  <a:lnTo>
                    <a:pt x="972" y="708"/>
                  </a:lnTo>
                  <a:lnTo>
                    <a:pt x="1000" y="728"/>
                  </a:lnTo>
                  <a:lnTo>
                    <a:pt x="1024" y="750"/>
                  </a:lnTo>
                  <a:lnTo>
                    <a:pt x="1046" y="774"/>
                  </a:lnTo>
                  <a:lnTo>
                    <a:pt x="1064" y="801"/>
                  </a:lnTo>
                  <a:lnTo>
                    <a:pt x="1081" y="831"/>
                  </a:lnTo>
                  <a:lnTo>
                    <a:pt x="1094" y="864"/>
                  </a:lnTo>
                  <a:lnTo>
                    <a:pt x="1105" y="901"/>
                  </a:lnTo>
                  <a:lnTo>
                    <a:pt x="1110" y="940"/>
                  </a:lnTo>
                  <a:lnTo>
                    <a:pt x="1112" y="982"/>
                  </a:lnTo>
                  <a:lnTo>
                    <a:pt x="1112" y="1010"/>
                  </a:lnTo>
                  <a:lnTo>
                    <a:pt x="1110" y="1037"/>
                  </a:lnTo>
                  <a:lnTo>
                    <a:pt x="1107" y="1063"/>
                  </a:lnTo>
                  <a:lnTo>
                    <a:pt x="1103" y="1087"/>
                  </a:lnTo>
                  <a:lnTo>
                    <a:pt x="1097" y="1111"/>
                  </a:lnTo>
                  <a:lnTo>
                    <a:pt x="1092" y="1135"/>
                  </a:lnTo>
                  <a:lnTo>
                    <a:pt x="1083" y="1157"/>
                  </a:lnTo>
                  <a:lnTo>
                    <a:pt x="1075" y="1179"/>
                  </a:lnTo>
                  <a:lnTo>
                    <a:pt x="1064" y="1199"/>
                  </a:lnTo>
                  <a:lnTo>
                    <a:pt x="1053" y="1219"/>
                  </a:lnTo>
                  <a:lnTo>
                    <a:pt x="1042" y="1238"/>
                  </a:lnTo>
                  <a:lnTo>
                    <a:pt x="1027" y="1256"/>
                  </a:lnTo>
                  <a:lnTo>
                    <a:pt x="1015" y="1275"/>
                  </a:lnTo>
                  <a:lnTo>
                    <a:pt x="998" y="1289"/>
                  </a:lnTo>
                  <a:lnTo>
                    <a:pt x="981" y="1306"/>
                  </a:lnTo>
                  <a:lnTo>
                    <a:pt x="963" y="1321"/>
                  </a:lnTo>
                  <a:lnTo>
                    <a:pt x="945" y="1336"/>
                  </a:lnTo>
                  <a:lnTo>
                    <a:pt x="924" y="1348"/>
                  </a:lnTo>
                  <a:lnTo>
                    <a:pt x="904" y="1359"/>
                  </a:lnTo>
                  <a:lnTo>
                    <a:pt x="882" y="1371"/>
                  </a:lnTo>
                  <a:lnTo>
                    <a:pt x="858" y="1382"/>
                  </a:lnTo>
                  <a:lnTo>
                    <a:pt x="834" y="1391"/>
                  </a:lnTo>
                  <a:lnTo>
                    <a:pt x="808" y="1400"/>
                  </a:lnTo>
                  <a:lnTo>
                    <a:pt x="781" y="1407"/>
                  </a:lnTo>
                  <a:lnTo>
                    <a:pt x="753" y="1415"/>
                  </a:lnTo>
                  <a:lnTo>
                    <a:pt x="724" y="1420"/>
                  </a:lnTo>
                  <a:lnTo>
                    <a:pt x="663" y="1429"/>
                  </a:lnTo>
                  <a:lnTo>
                    <a:pt x="599" y="1435"/>
                  </a:lnTo>
                  <a:lnTo>
                    <a:pt x="529" y="1437"/>
                  </a:lnTo>
                  <a:close/>
                  <a:moveTo>
                    <a:pt x="306" y="702"/>
                  </a:moveTo>
                  <a:lnTo>
                    <a:pt x="306" y="1032"/>
                  </a:lnTo>
                  <a:lnTo>
                    <a:pt x="308" y="1118"/>
                  </a:lnTo>
                  <a:lnTo>
                    <a:pt x="311" y="1153"/>
                  </a:lnTo>
                  <a:lnTo>
                    <a:pt x="315" y="1184"/>
                  </a:lnTo>
                  <a:lnTo>
                    <a:pt x="319" y="1212"/>
                  </a:lnTo>
                  <a:lnTo>
                    <a:pt x="326" y="1236"/>
                  </a:lnTo>
                  <a:lnTo>
                    <a:pt x="333" y="1256"/>
                  </a:lnTo>
                  <a:lnTo>
                    <a:pt x="343" y="1273"/>
                  </a:lnTo>
                  <a:lnTo>
                    <a:pt x="354" y="1288"/>
                  </a:lnTo>
                  <a:lnTo>
                    <a:pt x="365" y="1299"/>
                  </a:lnTo>
                  <a:lnTo>
                    <a:pt x="379" y="1308"/>
                  </a:lnTo>
                  <a:lnTo>
                    <a:pt x="396" y="1315"/>
                  </a:lnTo>
                  <a:lnTo>
                    <a:pt x="414" y="1319"/>
                  </a:lnTo>
                  <a:lnTo>
                    <a:pt x="435" y="1323"/>
                  </a:lnTo>
                  <a:lnTo>
                    <a:pt x="457" y="1324"/>
                  </a:lnTo>
                  <a:lnTo>
                    <a:pt x="481" y="1324"/>
                  </a:lnTo>
                  <a:lnTo>
                    <a:pt x="525" y="1324"/>
                  </a:lnTo>
                  <a:lnTo>
                    <a:pt x="567" y="1321"/>
                  </a:lnTo>
                  <a:lnTo>
                    <a:pt x="606" y="1315"/>
                  </a:lnTo>
                  <a:lnTo>
                    <a:pt x="643" y="1306"/>
                  </a:lnTo>
                  <a:lnTo>
                    <a:pt x="676" y="1297"/>
                  </a:lnTo>
                  <a:lnTo>
                    <a:pt x="705" y="1284"/>
                  </a:lnTo>
                  <a:lnTo>
                    <a:pt x="735" y="1267"/>
                  </a:lnTo>
                  <a:lnTo>
                    <a:pt x="759" y="1251"/>
                  </a:lnTo>
                  <a:lnTo>
                    <a:pt x="781" y="1231"/>
                  </a:lnTo>
                  <a:lnTo>
                    <a:pt x="801" y="1208"/>
                  </a:lnTo>
                  <a:lnTo>
                    <a:pt x="818" y="1183"/>
                  </a:lnTo>
                  <a:lnTo>
                    <a:pt x="830" y="1155"/>
                  </a:lnTo>
                  <a:lnTo>
                    <a:pt x="842" y="1126"/>
                  </a:lnTo>
                  <a:lnTo>
                    <a:pt x="849" y="1092"/>
                  </a:lnTo>
                  <a:lnTo>
                    <a:pt x="854" y="1057"/>
                  </a:lnTo>
                  <a:lnTo>
                    <a:pt x="856" y="1019"/>
                  </a:lnTo>
                  <a:lnTo>
                    <a:pt x="854" y="991"/>
                  </a:lnTo>
                  <a:lnTo>
                    <a:pt x="853" y="965"/>
                  </a:lnTo>
                  <a:lnTo>
                    <a:pt x="849" y="941"/>
                  </a:lnTo>
                  <a:lnTo>
                    <a:pt x="845" y="917"/>
                  </a:lnTo>
                  <a:lnTo>
                    <a:pt x="840" y="897"/>
                  </a:lnTo>
                  <a:lnTo>
                    <a:pt x="832" y="877"/>
                  </a:lnTo>
                  <a:lnTo>
                    <a:pt x="825" y="859"/>
                  </a:lnTo>
                  <a:lnTo>
                    <a:pt x="816" y="842"/>
                  </a:lnTo>
                  <a:lnTo>
                    <a:pt x="805" y="825"/>
                  </a:lnTo>
                  <a:lnTo>
                    <a:pt x="794" y="811"/>
                  </a:lnTo>
                  <a:lnTo>
                    <a:pt x="781" y="798"/>
                  </a:lnTo>
                  <a:lnTo>
                    <a:pt x="768" y="785"/>
                  </a:lnTo>
                  <a:lnTo>
                    <a:pt x="753" y="774"/>
                  </a:lnTo>
                  <a:lnTo>
                    <a:pt x="738" y="765"/>
                  </a:lnTo>
                  <a:lnTo>
                    <a:pt x="722" y="755"/>
                  </a:lnTo>
                  <a:lnTo>
                    <a:pt x="705" y="746"/>
                  </a:lnTo>
                  <a:lnTo>
                    <a:pt x="668" y="733"/>
                  </a:lnTo>
                  <a:lnTo>
                    <a:pt x="628" y="722"/>
                  </a:lnTo>
                  <a:lnTo>
                    <a:pt x="584" y="715"/>
                  </a:lnTo>
                  <a:lnTo>
                    <a:pt x="538" y="709"/>
                  </a:lnTo>
                  <a:lnTo>
                    <a:pt x="490" y="706"/>
                  </a:lnTo>
                  <a:lnTo>
                    <a:pt x="440" y="704"/>
                  </a:lnTo>
                  <a:lnTo>
                    <a:pt x="332" y="702"/>
                  </a:lnTo>
                  <a:lnTo>
                    <a:pt x="306" y="702"/>
                  </a:lnTo>
                  <a:close/>
                  <a:moveTo>
                    <a:pt x="306" y="601"/>
                  </a:moveTo>
                  <a:lnTo>
                    <a:pt x="354" y="601"/>
                  </a:lnTo>
                  <a:lnTo>
                    <a:pt x="424" y="599"/>
                  </a:lnTo>
                  <a:lnTo>
                    <a:pt x="460" y="595"/>
                  </a:lnTo>
                  <a:lnTo>
                    <a:pt x="497" y="592"/>
                  </a:lnTo>
                  <a:lnTo>
                    <a:pt x="534" y="586"/>
                  </a:lnTo>
                  <a:lnTo>
                    <a:pt x="571" y="579"/>
                  </a:lnTo>
                  <a:lnTo>
                    <a:pt x="606" y="569"/>
                  </a:lnTo>
                  <a:lnTo>
                    <a:pt x="641" y="557"/>
                  </a:lnTo>
                  <a:lnTo>
                    <a:pt x="672" y="540"/>
                  </a:lnTo>
                  <a:lnTo>
                    <a:pt x="687" y="531"/>
                  </a:lnTo>
                  <a:lnTo>
                    <a:pt x="702" y="522"/>
                  </a:lnTo>
                  <a:lnTo>
                    <a:pt x="716" y="510"/>
                  </a:lnTo>
                  <a:lnTo>
                    <a:pt x="727" y="499"/>
                  </a:lnTo>
                  <a:lnTo>
                    <a:pt x="740" y="487"/>
                  </a:lnTo>
                  <a:lnTo>
                    <a:pt x="751" y="472"/>
                  </a:lnTo>
                  <a:lnTo>
                    <a:pt x="761" y="457"/>
                  </a:lnTo>
                  <a:lnTo>
                    <a:pt x="770" y="442"/>
                  </a:lnTo>
                  <a:lnTo>
                    <a:pt x="777" y="424"/>
                  </a:lnTo>
                  <a:lnTo>
                    <a:pt x="783" y="407"/>
                  </a:lnTo>
                  <a:lnTo>
                    <a:pt x="788" y="387"/>
                  </a:lnTo>
                  <a:lnTo>
                    <a:pt x="792" y="367"/>
                  </a:lnTo>
                  <a:lnTo>
                    <a:pt x="794" y="345"/>
                  </a:lnTo>
                  <a:lnTo>
                    <a:pt x="796" y="323"/>
                  </a:lnTo>
                  <a:lnTo>
                    <a:pt x="794" y="291"/>
                  </a:lnTo>
                  <a:lnTo>
                    <a:pt x="790" y="262"/>
                  </a:lnTo>
                  <a:lnTo>
                    <a:pt x="783" y="238"/>
                  </a:lnTo>
                  <a:lnTo>
                    <a:pt x="772" y="216"/>
                  </a:lnTo>
                  <a:lnTo>
                    <a:pt x="759" y="196"/>
                  </a:lnTo>
                  <a:lnTo>
                    <a:pt x="744" y="179"/>
                  </a:lnTo>
                  <a:lnTo>
                    <a:pt x="726" y="164"/>
                  </a:lnTo>
                  <a:lnTo>
                    <a:pt x="705" y="151"/>
                  </a:lnTo>
                  <a:lnTo>
                    <a:pt x="683" y="140"/>
                  </a:lnTo>
                  <a:lnTo>
                    <a:pt x="657" y="131"/>
                  </a:lnTo>
                  <a:lnTo>
                    <a:pt x="632" y="126"/>
                  </a:lnTo>
                  <a:lnTo>
                    <a:pt x="602" y="120"/>
                  </a:lnTo>
                  <a:lnTo>
                    <a:pt x="573" y="116"/>
                  </a:lnTo>
                  <a:lnTo>
                    <a:pt x="540" y="113"/>
                  </a:lnTo>
                  <a:lnTo>
                    <a:pt x="470" y="111"/>
                  </a:lnTo>
                  <a:lnTo>
                    <a:pt x="391" y="115"/>
                  </a:lnTo>
                  <a:lnTo>
                    <a:pt x="306" y="120"/>
                  </a:lnTo>
                  <a:lnTo>
                    <a:pt x="306" y="601"/>
                  </a:lnTo>
                  <a:close/>
                </a:path>
              </a:pathLst>
            </a:custGeom>
            <a:solidFill>
              <a:srgbClr val="00457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59" name="Freeform 8"/>
            <p:cNvSpPr>
              <a:spLocks/>
            </p:cNvSpPr>
            <p:nvPr/>
          </p:nvSpPr>
          <p:spPr bwMode="blackGray">
            <a:xfrm>
              <a:off x="7656437" y="356378"/>
              <a:ext cx="144148" cy="186307"/>
            </a:xfrm>
            <a:custGeom>
              <a:avLst/>
              <a:gdLst>
                <a:gd name="T0" fmla="*/ 2147483647 w 1112"/>
                <a:gd name="T1" fmla="*/ 2147483647 h 1437"/>
                <a:gd name="T2" fmla="*/ 2147483647 w 1112"/>
                <a:gd name="T3" fmla="*/ 2147483647 h 1437"/>
                <a:gd name="T4" fmla="*/ 2147483647 w 1112"/>
                <a:gd name="T5" fmla="*/ 2147483647 h 1437"/>
                <a:gd name="T6" fmla="*/ 0 w 1112"/>
                <a:gd name="T7" fmla="*/ 2147483647 h 1437"/>
                <a:gd name="T8" fmla="*/ 2147483647 w 1112"/>
                <a:gd name="T9" fmla="*/ 2147483647 h 1437"/>
                <a:gd name="T10" fmla="*/ 2147483647 w 1112"/>
                <a:gd name="T11" fmla="*/ 2147483647 h 1437"/>
                <a:gd name="T12" fmla="*/ 2147483647 w 1112"/>
                <a:gd name="T13" fmla="*/ 2147483647 h 1437"/>
                <a:gd name="T14" fmla="*/ 2147483647 w 1112"/>
                <a:gd name="T15" fmla="*/ 2147483647 h 1437"/>
                <a:gd name="T16" fmla="*/ 2147483647 w 1112"/>
                <a:gd name="T17" fmla="*/ 2147483647 h 1437"/>
                <a:gd name="T18" fmla="*/ 2147483647 w 1112"/>
                <a:gd name="T19" fmla="*/ 2147483647 h 1437"/>
                <a:gd name="T20" fmla="*/ 2147483647 w 1112"/>
                <a:gd name="T21" fmla="*/ 2147483647 h 1437"/>
                <a:gd name="T22" fmla="*/ 2147483647 w 1112"/>
                <a:gd name="T23" fmla="*/ 2147483647 h 1437"/>
                <a:gd name="T24" fmla="*/ 2147483647 w 1112"/>
                <a:gd name="T25" fmla="*/ 2147483647 h 1437"/>
                <a:gd name="T26" fmla="*/ 2147483647 w 1112"/>
                <a:gd name="T27" fmla="*/ 2147483647 h 1437"/>
                <a:gd name="T28" fmla="*/ 2147483647 w 1112"/>
                <a:gd name="T29" fmla="*/ 2147483647 h 1437"/>
                <a:gd name="T30" fmla="*/ 2147483647 w 1112"/>
                <a:gd name="T31" fmla="*/ 2147483647 h 1437"/>
                <a:gd name="T32" fmla="*/ 2147483647 w 1112"/>
                <a:gd name="T33" fmla="*/ 2147483647 h 1437"/>
                <a:gd name="T34" fmla="*/ 2147483647 w 1112"/>
                <a:gd name="T35" fmla="*/ 2147483647 h 1437"/>
                <a:gd name="T36" fmla="*/ 2147483647 w 1112"/>
                <a:gd name="T37" fmla="*/ 2147483647 h 1437"/>
                <a:gd name="T38" fmla="*/ 2147483647 w 1112"/>
                <a:gd name="T39" fmla="*/ 0 h 1437"/>
                <a:gd name="T40" fmla="*/ 2147483647 w 1112"/>
                <a:gd name="T41" fmla="*/ 0 h 1437"/>
                <a:gd name="T42" fmla="*/ 2147483647 w 1112"/>
                <a:gd name="T43" fmla="*/ 2147483647 h 1437"/>
                <a:gd name="T44" fmla="*/ 2147483647 w 1112"/>
                <a:gd name="T45" fmla="*/ 2147483647 h 1437"/>
                <a:gd name="T46" fmla="*/ 2147483647 w 1112"/>
                <a:gd name="T47" fmla="*/ 2147483647 h 1437"/>
                <a:gd name="T48" fmla="*/ 2147483647 w 1112"/>
                <a:gd name="T49" fmla="*/ 2147483647 h 1437"/>
                <a:gd name="T50" fmla="*/ 2147483647 w 1112"/>
                <a:gd name="T51" fmla="*/ 2147483647 h 1437"/>
                <a:gd name="T52" fmla="*/ 2147483647 w 1112"/>
                <a:gd name="T53" fmla="*/ 2147483647 h 1437"/>
                <a:gd name="T54" fmla="*/ 2147483647 w 1112"/>
                <a:gd name="T55" fmla="*/ 2147483647 h 1437"/>
                <a:gd name="T56" fmla="*/ 2147483647 w 1112"/>
                <a:gd name="T57" fmla="*/ 2147483647 h 1437"/>
                <a:gd name="T58" fmla="*/ 2147483647 w 1112"/>
                <a:gd name="T59" fmla="*/ 2147483647 h 1437"/>
                <a:gd name="T60" fmla="*/ 2147483647 w 1112"/>
                <a:gd name="T61" fmla="*/ 2147483647 h 1437"/>
                <a:gd name="T62" fmla="*/ 2147483647 w 1112"/>
                <a:gd name="T63" fmla="*/ 2147483647 h 1437"/>
                <a:gd name="T64" fmla="*/ 2147483647 w 1112"/>
                <a:gd name="T65" fmla="*/ 2147483647 h 1437"/>
                <a:gd name="T66" fmla="*/ 2147483647 w 1112"/>
                <a:gd name="T67" fmla="*/ 2147483647 h 1437"/>
                <a:gd name="T68" fmla="*/ 2147483647 w 1112"/>
                <a:gd name="T69" fmla="*/ 2147483647 h 1437"/>
                <a:gd name="T70" fmla="*/ 2147483647 w 1112"/>
                <a:gd name="T71" fmla="*/ 2147483647 h 1437"/>
                <a:gd name="T72" fmla="*/ 2147483647 w 1112"/>
                <a:gd name="T73" fmla="*/ 2147483647 h 1437"/>
                <a:gd name="T74" fmla="*/ 2147483647 w 1112"/>
                <a:gd name="T75" fmla="*/ 2147483647 h 1437"/>
                <a:gd name="T76" fmla="*/ 2147483647 w 1112"/>
                <a:gd name="T77" fmla="*/ 2147483647 h 1437"/>
                <a:gd name="T78" fmla="*/ 2147483647 w 1112"/>
                <a:gd name="T79" fmla="*/ 2147483647 h 1437"/>
                <a:gd name="T80" fmla="*/ 2147483647 w 1112"/>
                <a:gd name="T81" fmla="*/ 2147483647 h 1437"/>
                <a:gd name="T82" fmla="*/ 2147483647 w 1112"/>
                <a:gd name="T83" fmla="*/ 2147483647 h 1437"/>
                <a:gd name="T84" fmla="*/ 2147483647 w 1112"/>
                <a:gd name="T85" fmla="*/ 2147483647 h 1437"/>
                <a:gd name="T86" fmla="*/ 2147483647 w 1112"/>
                <a:gd name="T87" fmla="*/ 2147483647 h 1437"/>
                <a:gd name="T88" fmla="*/ 2147483647 w 1112"/>
                <a:gd name="T89" fmla="*/ 2147483647 h 1437"/>
                <a:gd name="T90" fmla="*/ 2147483647 w 1112"/>
                <a:gd name="T91" fmla="*/ 2147483647 h 1437"/>
                <a:gd name="T92" fmla="*/ 2147483647 w 1112"/>
                <a:gd name="T93" fmla="*/ 2147483647 h 1437"/>
                <a:gd name="T94" fmla="*/ 2147483647 w 1112"/>
                <a:gd name="T95" fmla="*/ 2147483647 h 1437"/>
                <a:gd name="T96" fmla="*/ 2147483647 w 1112"/>
                <a:gd name="T97" fmla="*/ 2147483647 h 1437"/>
                <a:gd name="T98" fmla="*/ 2147483647 w 1112"/>
                <a:gd name="T99" fmla="*/ 2147483647 h 1437"/>
                <a:gd name="T100" fmla="*/ 2147483647 w 1112"/>
                <a:gd name="T101" fmla="*/ 2147483647 h 1437"/>
                <a:gd name="T102" fmla="*/ 2147483647 w 1112"/>
                <a:gd name="T103" fmla="*/ 2147483647 h 1437"/>
                <a:gd name="T104" fmla="*/ 2147483647 w 1112"/>
                <a:gd name="T105" fmla="*/ 2147483647 h 1437"/>
                <a:gd name="T106" fmla="*/ 2147483647 w 1112"/>
                <a:gd name="T107" fmla="*/ 2147483647 h 1437"/>
                <a:gd name="T108" fmla="*/ 2147483647 w 1112"/>
                <a:gd name="T109" fmla="*/ 2147483647 h 1437"/>
                <a:gd name="T110" fmla="*/ 2147483647 w 1112"/>
                <a:gd name="T111" fmla="*/ 2147483647 h 1437"/>
                <a:gd name="T112" fmla="*/ 2147483647 w 1112"/>
                <a:gd name="T113" fmla="*/ 2147483647 h 1437"/>
                <a:gd name="T114" fmla="*/ 2147483647 w 1112"/>
                <a:gd name="T115" fmla="*/ 2147483647 h 1437"/>
                <a:gd name="T116" fmla="*/ 2147483647 w 1112"/>
                <a:gd name="T117" fmla="*/ 2147483647 h 1437"/>
                <a:gd name="T118" fmla="*/ 2147483647 w 1112"/>
                <a:gd name="T119" fmla="*/ 2147483647 h 1437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112" h="1437">
                  <a:moveTo>
                    <a:pt x="529" y="1437"/>
                  </a:moveTo>
                  <a:lnTo>
                    <a:pt x="529" y="1437"/>
                  </a:lnTo>
                  <a:lnTo>
                    <a:pt x="387" y="1435"/>
                  </a:lnTo>
                  <a:lnTo>
                    <a:pt x="245" y="1431"/>
                  </a:lnTo>
                  <a:lnTo>
                    <a:pt x="133" y="1429"/>
                  </a:lnTo>
                  <a:lnTo>
                    <a:pt x="21" y="1428"/>
                  </a:lnTo>
                  <a:lnTo>
                    <a:pt x="0" y="1428"/>
                  </a:lnTo>
                  <a:lnTo>
                    <a:pt x="9" y="1409"/>
                  </a:lnTo>
                  <a:lnTo>
                    <a:pt x="21" y="1382"/>
                  </a:lnTo>
                  <a:lnTo>
                    <a:pt x="32" y="1350"/>
                  </a:lnTo>
                  <a:lnTo>
                    <a:pt x="43" y="1319"/>
                  </a:lnTo>
                  <a:lnTo>
                    <a:pt x="50" y="1286"/>
                  </a:lnTo>
                  <a:lnTo>
                    <a:pt x="57" y="1251"/>
                  </a:lnTo>
                  <a:lnTo>
                    <a:pt x="63" y="1216"/>
                  </a:lnTo>
                  <a:lnTo>
                    <a:pt x="72" y="1146"/>
                  </a:lnTo>
                  <a:lnTo>
                    <a:pt x="78" y="1074"/>
                  </a:lnTo>
                  <a:lnTo>
                    <a:pt x="79" y="1004"/>
                  </a:lnTo>
                  <a:lnTo>
                    <a:pt x="81" y="871"/>
                  </a:lnTo>
                  <a:lnTo>
                    <a:pt x="81" y="317"/>
                  </a:lnTo>
                  <a:lnTo>
                    <a:pt x="79" y="243"/>
                  </a:lnTo>
                  <a:lnTo>
                    <a:pt x="78" y="207"/>
                  </a:lnTo>
                  <a:lnTo>
                    <a:pt x="76" y="170"/>
                  </a:lnTo>
                  <a:lnTo>
                    <a:pt x="70" y="135"/>
                  </a:lnTo>
                  <a:lnTo>
                    <a:pt x="61" y="100"/>
                  </a:lnTo>
                  <a:lnTo>
                    <a:pt x="55" y="85"/>
                  </a:lnTo>
                  <a:lnTo>
                    <a:pt x="50" y="68"/>
                  </a:lnTo>
                  <a:lnTo>
                    <a:pt x="43" y="56"/>
                  </a:lnTo>
                  <a:lnTo>
                    <a:pt x="33" y="41"/>
                  </a:lnTo>
                  <a:lnTo>
                    <a:pt x="21" y="22"/>
                  </a:lnTo>
                  <a:lnTo>
                    <a:pt x="44" y="22"/>
                  </a:lnTo>
                  <a:lnTo>
                    <a:pt x="118" y="21"/>
                  </a:lnTo>
                  <a:lnTo>
                    <a:pt x="192" y="19"/>
                  </a:lnTo>
                  <a:lnTo>
                    <a:pt x="341" y="11"/>
                  </a:lnTo>
                  <a:lnTo>
                    <a:pt x="518" y="4"/>
                  </a:lnTo>
                  <a:lnTo>
                    <a:pt x="611" y="0"/>
                  </a:lnTo>
                  <a:lnTo>
                    <a:pt x="694" y="0"/>
                  </a:lnTo>
                  <a:lnTo>
                    <a:pt x="733" y="2"/>
                  </a:lnTo>
                  <a:lnTo>
                    <a:pt x="770" y="6"/>
                  </a:lnTo>
                  <a:lnTo>
                    <a:pt x="807" y="11"/>
                  </a:lnTo>
                  <a:lnTo>
                    <a:pt x="838" y="19"/>
                  </a:lnTo>
                  <a:lnTo>
                    <a:pt x="869" y="30"/>
                  </a:lnTo>
                  <a:lnTo>
                    <a:pt x="899" y="43"/>
                  </a:lnTo>
                  <a:lnTo>
                    <a:pt x="924" y="56"/>
                  </a:lnTo>
                  <a:lnTo>
                    <a:pt x="946" y="72"/>
                  </a:lnTo>
                  <a:lnTo>
                    <a:pt x="969" y="92"/>
                  </a:lnTo>
                  <a:lnTo>
                    <a:pt x="987" y="113"/>
                  </a:lnTo>
                  <a:lnTo>
                    <a:pt x="1002" y="135"/>
                  </a:lnTo>
                  <a:lnTo>
                    <a:pt x="1015" y="159"/>
                  </a:lnTo>
                  <a:lnTo>
                    <a:pt x="1026" y="186"/>
                  </a:lnTo>
                  <a:lnTo>
                    <a:pt x="1033" y="214"/>
                  </a:lnTo>
                  <a:lnTo>
                    <a:pt x="1037" y="243"/>
                  </a:lnTo>
                  <a:lnTo>
                    <a:pt x="1039" y="275"/>
                  </a:lnTo>
                  <a:lnTo>
                    <a:pt x="1037" y="308"/>
                  </a:lnTo>
                  <a:lnTo>
                    <a:pt x="1033" y="339"/>
                  </a:lnTo>
                  <a:lnTo>
                    <a:pt x="1024" y="371"/>
                  </a:lnTo>
                  <a:lnTo>
                    <a:pt x="1015" y="398"/>
                  </a:lnTo>
                  <a:lnTo>
                    <a:pt x="1002" y="424"/>
                  </a:lnTo>
                  <a:lnTo>
                    <a:pt x="985" y="448"/>
                  </a:lnTo>
                  <a:lnTo>
                    <a:pt x="969" y="470"/>
                  </a:lnTo>
                  <a:lnTo>
                    <a:pt x="948" y="492"/>
                  </a:lnTo>
                  <a:lnTo>
                    <a:pt x="928" y="512"/>
                  </a:lnTo>
                  <a:lnTo>
                    <a:pt x="904" y="531"/>
                  </a:lnTo>
                  <a:lnTo>
                    <a:pt x="880" y="547"/>
                  </a:lnTo>
                  <a:lnTo>
                    <a:pt x="856" y="564"/>
                  </a:lnTo>
                  <a:lnTo>
                    <a:pt x="829" y="579"/>
                  </a:lnTo>
                  <a:lnTo>
                    <a:pt x="803" y="592"/>
                  </a:lnTo>
                  <a:lnTo>
                    <a:pt x="748" y="617"/>
                  </a:lnTo>
                  <a:lnTo>
                    <a:pt x="783" y="626"/>
                  </a:lnTo>
                  <a:lnTo>
                    <a:pt x="816" y="638"/>
                  </a:lnTo>
                  <a:lnTo>
                    <a:pt x="851" y="649"/>
                  </a:lnTo>
                  <a:lnTo>
                    <a:pt x="882" y="660"/>
                  </a:lnTo>
                  <a:lnTo>
                    <a:pt x="913" y="674"/>
                  </a:lnTo>
                  <a:lnTo>
                    <a:pt x="945" y="691"/>
                  </a:lnTo>
                  <a:lnTo>
                    <a:pt x="972" y="708"/>
                  </a:lnTo>
                  <a:lnTo>
                    <a:pt x="1000" y="728"/>
                  </a:lnTo>
                  <a:lnTo>
                    <a:pt x="1024" y="750"/>
                  </a:lnTo>
                  <a:lnTo>
                    <a:pt x="1046" y="774"/>
                  </a:lnTo>
                  <a:lnTo>
                    <a:pt x="1064" y="801"/>
                  </a:lnTo>
                  <a:lnTo>
                    <a:pt x="1081" y="831"/>
                  </a:lnTo>
                  <a:lnTo>
                    <a:pt x="1094" y="864"/>
                  </a:lnTo>
                  <a:lnTo>
                    <a:pt x="1105" y="901"/>
                  </a:lnTo>
                  <a:lnTo>
                    <a:pt x="1110" y="940"/>
                  </a:lnTo>
                  <a:lnTo>
                    <a:pt x="1112" y="982"/>
                  </a:lnTo>
                  <a:lnTo>
                    <a:pt x="1112" y="1010"/>
                  </a:lnTo>
                  <a:lnTo>
                    <a:pt x="1110" y="1037"/>
                  </a:lnTo>
                  <a:lnTo>
                    <a:pt x="1107" y="1063"/>
                  </a:lnTo>
                  <a:lnTo>
                    <a:pt x="1103" y="1087"/>
                  </a:lnTo>
                  <a:lnTo>
                    <a:pt x="1097" y="1111"/>
                  </a:lnTo>
                  <a:lnTo>
                    <a:pt x="1092" y="1135"/>
                  </a:lnTo>
                  <a:lnTo>
                    <a:pt x="1083" y="1157"/>
                  </a:lnTo>
                  <a:lnTo>
                    <a:pt x="1075" y="1179"/>
                  </a:lnTo>
                  <a:lnTo>
                    <a:pt x="1064" y="1199"/>
                  </a:lnTo>
                  <a:lnTo>
                    <a:pt x="1053" y="1219"/>
                  </a:lnTo>
                  <a:lnTo>
                    <a:pt x="1042" y="1238"/>
                  </a:lnTo>
                  <a:lnTo>
                    <a:pt x="1027" y="1256"/>
                  </a:lnTo>
                  <a:lnTo>
                    <a:pt x="1015" y="1275"/>
                  </a:lnTo>
                  <a:lnTo>
                    <a:pt x="998" y="1289"/>
                  </a:lnTo>
                  <a:lnTo>
                    <a:pt x="981" y="1306"/>
                  </a:lnTo>
                  <a:lnTo>
                    <a:pt x="963" y="1321"/>
                  </a:lnTo>
                  <a:lnTo>
                    <a:pt x="945" y="1336"/>
                  </a:lnTo>
                  <a:lnTo>
                    <a:pt x="924" y="1348"/>
                  </a:lnTo>
                  <a:lnTo>
                    <a:pt x="904" y="1359"/>
                  </a:lnTo>
                  <a:lnTo>
                    <a:pt x="882" y="1371"/>
                  </a:lnTo>
                  <a:lnTo>
                    <a:pt x="858" y="1382"/>
                  </a:lnTo>
                  <a:lnTo>
                    <a:pt x="834" y="1391"/>
                  </a:lnTo>
                  <a:lnTo>
                    <a:pt x="808" y="1400"/>
                  </a:lnTo>
                  <a:lnTo>
                    <a:pt x="781" y="1407"/>
                  </a:lnTo>
                  <a:lnTo>
                    <a:pt x="753" y="1415"/>
                  </a:lnTo>
                  <a:lnTo>
                    <a:pt x="724" y="1420"/>
                  </a:lnTo>
                  <a:lnTo>
                    <a:pt x="663" y="1429"/>
                  </a:lnTo>
                  <a:lnTo>
                    <a:pt x="599" y="1435"/>
                  </a:lnTo>
                  <a:lnTo>
                    <a:pt x="529" y="1437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60" name="Freeform 9"/>
            <p:cNvSpPr>
              <a:spLocks/>
            </p:cNvSpPr>
            <p:nvPr/>
          </p:nvSpPr>
          <p:spPr bwMode="blackGray">
            <a:xfrm>
              <a:off x="7695907" y="447385"/>
              <a:ext cx="71216" cy="80704"/>
            </a:xfrm>
            <a:custGeom>
              <a:avLst/>
              <a:gdLst>
                <a:gd name="T0" fmla="*/ 0 w 550"/>
                <a:gd name="T1" fmla="*/ 0 h 622"/>
                <a:gd name="T2" fmla="*/ 0 w 550"/>
                <a:gd name="T3" fmla="*/ 2147483647 h 622"/>
                <a:gd name="T4" fmla="*/ 0 w 550"/>
                <a:gd name="T5" fmla="*/ 2147483647 h 622"/>
                <a:gd name="T6" fmla="*/ 2147483647 w 550"/>
                <a:gd name="T7" fmla="*/ 2147483647 h 622"/>
                <a:gd name="T8" fmla="*/ 2147483647 w 550"/>
                <a:gd name="T9" fmla="*/ 2147483647 h 622"/>
                <a:gd name="T10" fmla="*/ 2147483647 w 550"/>
                <a:gd name="T11" fmla="*/ 2147483647 h 622"/>
                <a:gd name="T12" fmla="*/ 2147483647 w 550"/>
                <a:gd name="T13" fmla="*/ 2147483647 h 622"/>
                <a:gd name="T14" fmla="*/ 2147483647 w 550"/>
                <a:gd name="T15" fmla="*/ 2147483647 h 622"/>
                <a:gd name="T16" fmla="*/ 2147483647 w 550"/>
                <a:gd name="T17" fmla="*/ 2147483647 h 622"/>
                <a:gd name="T18" fmla="*/ 2147483647 w 550"/>
                <a:gd name="T19" fmla="*/ 2147483647 h 622"/>
                <a:gd name="T20" fmla="*/ 2147483647 w 550"/>
                <a:gd name="T21" fmla="*/ 2147483647 h 622"/>
                <a:gd name="T22" fmla="*/ 2147483647 w 550"/>
                <a:gd name="T23" fmla="*/ 2147483647 h 622"/>
                <a:gd name="T24" fmla="*/ 2147483647 w 550"/>
                <a:gd name="T25" fmla="*/ 2147483647 h 622"/>
                <a:gd name="T26" fmla="*/ 2147483647 w 550"/>
                <a:gd name="T27" fmla="*/ 2147483647 h 622"/>
                <a:gd name="T28" fmla="*/ 2147483647 w 550"/>
                <a:gd name="T29" fmla="*/ 2147483647 h 622"/>
                <a:gd name="T30" fmla="*/ 2147483647 w 550"/>
                <a:gd name="T31" fmla="*/ 2147483647 h 622"/>
                <a:gd name="T32" fmla="*/ 2147483647 w 550"/>
                <a:gd name="T33" fmla="*/ 2147483647 h 622"/>
                <a:gd name="T34" fmla="*/ 2147483647 w 550"/>
                <a:gd name="T35" fmla="*/ 2147483647 h 622"/>
                <a:gd name="T36" fmla="*/ 2147483647 w 550"/>
                <a:gd name="T37" fmla="*/ 2147483647 h 622"/>
                <a:gd name="T38" fmla="*/ 2147483647 w 550"/>
                <a:gd name="T39" fmla="*/ 2147483647 h 622"/>
                <a:gd name="T40" fmla="*/ 2147483647 w 550"/>
                <a:gd name="T41" fmla="*/ 2147483647 h 622"/>
                <a:gd name="T42" fmla="*/ 2147483647 w 550"/>
                <a:gd name="T43" fmla="*/ 2147483647 h 622"/>
                <a:gd name="T44" fmla="*/ 2147483647 w 550"/>
                <a:gd name="T45" fmla="*/ 2147483647 h 622"/>
                <a:gd name="T46" fmla="*/ 2147483647 w 550"/>
                <a:gd name="T47" fmla="*/ 2147483647 h 622"/>
                <a:gd name="T48" fmla="*/ 2147483647 w 550"/>
                <a:gd name="T49" fmla="*/ 2147483647 h 622"/>
                <a:gd name="T50" fmla="*/ 2147483647 w 550"/>
                <a:gd name="T51" fmla="*/ 2147483647 h 622"/>
                <a:gd name="T52" fmla="*/ 2147483647 w 550"/>
                <a:gd name="T53" fmla="*/ 2147483647 h 622"/>
                <a:gd name="T54" fmla="*/ 2147483647 w 550"/>
                <a:gd name="T55" fmla="*/ 2147483647 h 622"/>
                <a:gd name="T56" fmla="*/ 2147483647 w 550"/>
                <a:gd name="T57" fmla="*/ 2147483647 h 622"/>
                <a:gd name="T58" fmla="*/ 2147483647 w 550"/>
                <a:gd name="T59" fmla="*/ 2147483647 h 622"/>
                <a:gd name="T60" fmla="*/ 2147483647 w 550"/>
                <a:gd name="T61" fmla="*/ 2147483647 h 622"/>
                <a:gd name="T62" fmla="*/ 2147483647 w 550"/>
                <a:gd name="T63" fmla="*/ 2147483647 h 622"/>
                <a:gd name="T64" fmla="*/ 2147483647 w 550"/>
                <a:gd name="T65" fmla="*/ 2147483647 h 622"/>
                <a:gd name="T66" fmla="*/ 2147483647 w 550"/>
                <a:gd name="T67" fmla="*/ 2147483647 h 622"/>
                <a:gd name="T68" fmla="*/ 2147483647 w 550"/>
                <a:gd name="T69" fmla="*/ 2147483647 h 622"/>
                <a:gd name="T70" fmla="*/ 2147483647 w 550"/>
                <a:gd name="T71" fmla="*/ 2147483647 h 622"/>
                <a:gd name="T72" fmla="*/ 2147483647 w 550"/>
                <a:gd name="T73" fmla="*/ 2147483647 h 622"/>
                <a:gd name="T74" fmla="*/ 2147483647 w 550"/>
                <a:gd name="T75" fmla="*/ 2147483647 h 622"/>
                <a:gd name="T76" fmla="*/ 2147483647 w 550"/>
                <a:gd name="T77" fmla="*/ 2147483647 h 622"/>
                <a:gd name="T78" fmla="*/ 2147483647 w 550"/>
                <a:gd name="T79" fmla="*/ 2147483647 h 622"/>
                <a:gd name="T80" fmla="*/ 2147483647 w 550"/>
                <a:gd name="T81" fmla="*/ 2147483647 h 622"/>
                <a:gd name="T82" fmla="*/ 2147483647 w 550"/>
                <a:gd name="T83" fmla="*/ 2147483647 h 622"/>
                <a:gd name="T84" fmla="*/ 2147483647 w 550"/>
                <a:gd name="T85" fmla="*/ 2147483647 h 622"/>
                <a:gd name="T86" fmla="*/ 2147483647 w 550"/>
                <a:gd name="T87" fmla="*/ 2147483647 h 622"/>
                <a:gd name="T88" fmla="*/ 2147483647 w 550"/>
                <a:gd name="T89" fmla="*/ 2147483647 h 622"/>
                <a:gd name="T90" fmla="*/ 2147483647 w 550"/>
                <a:gd name="T91" fmla="*/ 2147483647 h 622"/>
                <a:gd name="T92" fmla="*/ 2147483647 w 550"/>
                <a:gd name="T93" fmla="*/ 2147483647 h 622"/>
                <a:gd name="T94" fmla="*/ 2147483647 w 550"/>
                <a:gd name="T95" fmla="*/ 2147483647 h 622"/>
                <a:gd name="T96" fmla="*/ 2147483647 w 550"/>
                <a:gd name="T97" fmla="*/ 2147483647 h 622"/>
                <a:gd name="T98" fmla="*/ 2147483647 w 550"/>
                <a:gd name="T99" fmla="*/ 2147483647 h 622"/>
                <a:gd name="T100" fmla="*/ 2147483647 w 550"/>
                <a:gd name="T101" fmla="*/ 2147483647 h 622"/>
                <a:gd name="T102" fmla="*/ 2147483647 w 550"/>
                <a:gd name="T103" fmla="*/ 2147483647 h 622"/>
                <a:gd name="T104" fmla="*/ 2147483647 w 550"/>
                <a:gd name="T105" fmla="*/ 2147483647 h 622"/>
                <a:gd name="T106" fmla="*/ 2147483647 w 550"/>
                <a:gd name="T107" fmla="*/ 2147483647 h 622"/>
                <a:gd name="T108" fmla="*/ 2147483647 w 550"/>
                <a:gd name="T109" fmla="*/ 2147483647 h 622"/>
                <a:gd name="T110" fmla="*/ 2147483647 w 550"/>
                <a:gd name="T111" fmla="*/ 2147483647 h 622"/>
                <a:gd name="T112" fmla="*/ 2147483647 w 550"/>
                <a:gd name="T113" fmla="*/ 2147483647 h 622"/>
                <a:gd name="T114" fmla="*/ 2147483647 w 550"/>
                <a:gd name="T115" fmla="*/ 2147483647 h 622"/>
                <a:gd name="T116" fmla="*/ 2147483647 w 550"/>
                <a:gd name="T117" fmla="*/ 0 h 622"/>
                <a:gd name="T118" fmla="*/ 0 w 550"/>
                <a:gd name="T119" fmla="*/ 0 h 622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50" h="622">
                  <a:moveTo>
                    <a:pt x="0" y="0"/>
                  </a:moveTo>
                  <a:lnTo>
                    <a:pt x="0" y="330"/>
                  </a:lnTo>
                  <a:lnTo>
                    <a:pt x="2" y="416"/>
                  </a:lnTo>
                  <a:lnTo>
                    <a:pt x="5" y="451"/>
                  </a:lnTo>
                  <a:lnTo>
                    <a:pt x="9" y="482"/>
                  </a:lnTo>
                  <a:lnTo>
                    <a:pt x="13" y="510"/>
                  </a:lnTo>
                  <a:lnTo>
                    <a:pt x="20" y="534"/>
                  </a:lnTo>
                  <a:lnTo>
                    <a:pt x="27" y="554"/>
                  </a:lnTo>
                  <a:lnTo>
                    <a:pt x="37" y="571"/>
                  </a:lnTo>
                  <a:lnTo>
                    <a:pt x="48" y="586"/>
                  </a:lnTo>
                  <a:lnTo>
                    <a:pt x="59" y="597"/>
                  </a:lnTo>
                  <a:lnTo>
                    <a:pt x="73" y="606"/>
                  </a:lnTo>
                  <a:lnTo>
                    <a:pt x="90" y="613"/>
                  </a:lnTo>
                  <a:lnTo>
                    <a:pt x="108" y="617"/>
                  </a:lnTo>
                  <a:lnTo>
                    <a:pt x="129" y="621"/>
                  </a:lnTo>
                  <a:lnTo>
                    <a:pt x="151" y="622"/>
                  </a:lnTo>
                  <a:lnTo>
                    <a:pt x="175" y="622"/>
                  </a:lnTo>
                  <a:lnTo>
                    <a:pt x="219" y="622"/>
                  </a:lnTo>
                  <a:lnTo>
                    <a:pt x="261" y="619"/>
                  </a:lnTo>
                  <a:lnTo>
                    <a:pt x="300" y="613"/>
                  </a:lnTo>
                  <a:lnTo>
                    <a:pt x="337" y="604"/>
                  </a:lnTo>
                  <a:lnTo>
                    <a:pt x="370" y="595"/>
                  </a:lnTo>
                  <a:lnTo>
                    <a:pt x="399" y="582"/>
                  </a:lnTo>
                  <a:lnTo>
                    <a:pt x="429" y="565"/>
                  </a:lnTo>
                  <a:lnTo>
                    <a:pt x="453" y="549"/>
                  </a:lnTo>
                  <a:lnTo>
                    <a:pt x="475" y="529"/>
                  </a:lnTo>
                  <a:lnTo>
                    <a:pt x="495" y="506"/>
                  </a:lnTo>
                  <a:lnTo>
                    <a:pt x="512" y="481"/>
                  </a:lnTo>
                  <a:lnTo>
                    <a:pt x="524" y="453"/>
                  </a:lnTo>
                  <a:lnTo>
                    <a:pt x="536" y="424"/>
                  </a:lnTo>
                  <a:lnTo>
                    <a:pt x="543" y="390"/>
                  </a:lnTo>
                  <a:lnTo>
                    <a:pt x="548" y="355"/>
                  </a:lnTo>
                  <a:lnTo>
                    <a:pt x="550" y="317"/>
                  </a:lnTo>
                  <a:lnTo>
                    <a:pt x="548" y="289"/>
                  </a:lnTo>
                  <a:lnTo>
                    <a:pt x="547" y="263"/>
                  </a:lnTo>
                  <a:lnTo>
                    <a:pt x="543" y="239"/>
                  </a:lnTo>
                  <a:lnTo>
                    <a:pt x="539" y="215"/>
                  </a:lnTo>
                  <a:lnTo>
                    <a:pt x="534" y="195"/>
                  </a:lnTo>
                  <a:lnTo>
                    <a:pt x="526" y="175"/>
                  </a:lnTo>
                  <a:lnTo>
                    <a:pt x="519" y="157"/>
                  </a:lnTo>
                  <a:lnTo>
                    <a:pt x="510" y="140"/>
                  </a:lnTo>
                  <a:lnTo>
                    <a:pt x="499" y="123"/>
                  </a:lnTo>
                  <a:lnTo>
                    <a:pt x="488" y="109"/>
                  </a:lnTo>
                  <a:lnTo>
                    <a:pt x="475" y="96"/>
                  </a:lnTo>
                  <a:lnTo>
                    <a:pt x="462" y="83"/>
                  </a:lnTo>
                  <a:lnTo>
                    <a:pt x="447" y="72"/>
                  </a:lnTo>
                  <a:lnTo>
                    <a:pt x="432" y="63"/>
                  </a:lnTo>
                  <a:lnTo>
                    <a:pt x="416" y="53"/>
                  </a:lnTo>
                  <a:lnTo>
                    <a:pt x="399" y="44"/>
                  </a:lnTo>
                  <a:lnTo>
                    <a:pt x="362" y="31"/>
                  </a:lnTo>
                  <a:lnTo>
                    <a:pt x="322" y="20"/>
                  </a:lnTo>
                  <a:lnTo>
                    <a:pt x="278" y="13"/>
                  </a:lnTo>
                  <a:lnTo>
                    <a:pt x="232" y="7"/>
                  </a:lnTo>
                  <a:lnTo>
                    <a:pt x="184" y="4"/>
                  </a:lnTo>
                  <a:lnTo>
                    <a:pt x="134" y="2"/>
                  </a:lnTo>
                  <a:lnTo>
                    <a:pt x="26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61" name="Freeform 10"/>
            <p:cNvSpPr>
              <a:spLocks/>
            </p:cNvSpPr>
            <p:nvPr/>
          </p:nvSpPr>
          <p:spPr bwMode="blackGray">
            <a:xfrm>
              <a:off x="7695907" y="370115"/>
              <a:ext cx="63494" cy="63533"/>
            </a:xfrm>
            <a:custGeom>
              <a:avLst/>
              <a:gdLst>
                <a:gd name="T0" fmla="*/ 0 w 490"/>
                <a:gd name="T1" fmla="*/ 2147483647 h 490"/>
                <a:gd name="T2" fmla="*/ 2147483647 w 490"/>
                <a:gd name="T3" fmla="*/ 2147483647 h 490"/>
                <a:gd name="T4" fmla="*/ 2147483647 w 490"/>
                <a:gd name="T5" fmla="*/ 2147483647 h 490"/>
                <a:gd name="T6" fmla="*/ 2147483647 w 490"/>
                <a:gd name="T7" fmla="*/ 2147483647 h 490"/>
                <a:gd name="T8" fmla="*/ 2147483647 w 490"/>
                <a:gd name="T9" fmla="*/ 2147483647 h 490"/>
                <a:gd name="T10" fmla="*/ 2147483647 w 490"/>
                <a:gd name="T11" fmla="*/ 2147483647 h 490"/>
                <a:gd name="T12" fmla="*/ 2147483647 w 490"/>
                <a:gd name="T13" fmla="*/ 2147483647 h 490"/>
                <a:gd name="T14" fmla="*/ 2147483647 w 490"/>
                <a:gd name="T15" fmla="*/ 2147483647 h 490"/>
                <a:gd name="T16" fmla="*/ 2147483647 w 490"/>
                <a:gd name="T17" fmla="*/ 2147483647 h 490"/>
                <a:gd name="T18" fmla="*/ 2147483647 w 490"/>
                <a:gd name="T19" fmla="*/ 2147483647 h 490"/>
                <a:gd name="T20" fmla="*/ 2147483647 w 490"/>
                <a:gd name="T21" fmla="*/ 2147483647 h 490"/>
                <a:gd name="T22" fmla="*/ 2147483647 w 490"/>
                <a:gd name="T23" fmla="*/ 2147483647 h 490"/>
                <a:gd name="T24" fmla="*/ 2147483647 w 490"/>
                <a:gd name="T25" fmla="*/ 2147483647 h 490"/>
                <a:gd name="T26" fmla="*/ 2147483647 w 490"/>
                <a:gd name="T27" fmla="*/ 2147483647 h 490"/>
                <a:gd name="T28" fmla="*/ 2147483647 w 490"/>
                <a:gd name="T29" fmla="*/ 2147483647 h 490"/>
                <a:gd name="T30" fmla="*/ 2147483647 w 490"/>
                <a:gd name="T31" fmla="*/ 2147483647 h 490"/>
                <a:gd name="T32" fmla="*/ 2147483647 w 490"/>
                <a:gd name="T33" fmla="*/ 2147483647 h 490"/>
                <a:gd name="T34" fmla="*/ 2147483647 w 490"/>
                <a:gd name="T35" fmla="*/ 2147483647 h 490"/>
                <a:gd name="T36" fmla="*/ 2147483647 w 490"/>
                <a:gd name="T37" fmla="*/ 2147483647 h 490"/>
                <a:gd name="T38" fmla="*/ 2147483647 w 490"/>
                <a:gd name="T39" fmla="*/ 2147483647 h 490"/>
                <a:gd name="T40" fmla="*/ 2147483647 w 490"/>
                <a:gd name="T41" fmla="*/ 2147483647 h 490"/>
                <a:gd name="T42" fmla="*/ 2147483647 w 490"/>
                <a:gd name="T43" fmla="*/ 2147483647 h 490"/>
                <a:gd name="T44" fmla="*/ 2147483647 w 490"/>
                <a:gd name="T45" fmla="*/ 2147483647 h 490"/>
                <a:gd name="T46" fmla="*/ 2147483647 w 490"/>
                <a:gd name="T47" fmla="*/ 2147483647 h 490"/>
                <a:gd name="T48" fmla="*/ 2147483647 w 490"/>
                <a:gd name="T49" fmla="*/ 2147483647 h 490"/>
                <a:gd name="T50" fmla="*/ 2147483647 w 490"/>
                <a:gd name="T51" fmla="*/ 2147483647 h 490"/>
                <a:gd name="T52" fmla="*/ 2147483647 w 490"/>
                <a:gd name="T53" fmla="*/ 2147483647 h 490"/>
                <a:gd name="T54" fmla="*/ 2147483647 w 490"/>
                <a:gd name="T55" fmla="*/ 2147483647 h 490"/>
                <a:gd name="T56" fmla="*/ 2147483647 w 490"/>
                <a:gd name="T57" fmla="*/ 2147483647 h 490"/>
                <a:gd name="T58" fmla="*/ 2147483647 w 490"/>
                <a:gd name="T59" fmla="*/ 2147483647 h 490"/>
                <a:gd name="T60" fmla="*/ 2147483647 w 490"/>
                <a:gd name="T61" fmla="*/ 2147483647 h 490"/>
                <a:gd name="T62" fmla="*/ 2147483647 w 490"/>
                <a:gd name="T63" fmla="*/ 2147483647 h 490"/>
                <a:gd name="T64" fmla="*/ 2147483647 w 490"/>
                <a:gd name="T65" fmla="*/ 2147483647 h 490"/>
                <a:gd name="T66" fmla="*/ 2147483647 w 490"/>
                <a:gd name="T67" fmla="*/ 2147483647 h 490"/>
                <a:gd name="T68" fmla="*/ 2147483647 w 490"/>
                <a:gd name="T69" fmla="*/ 2147483647 h 490"/>
                <a:gd name="T70" fmla="*/ 2147483647 w 490"/>
                <a:gd name="T71" fmla="*/ 2147483647 h 490"/>
                <a:gd name="T72" fmla="*/ 2147483647 w 490"/>
                <a:gd name="T73" fmla="*/ 2147483647 h 490"/>
                <a:gd name="T74" fmla="*/ 2147483647 w 490"/>
                <a:gd name="T75" fmla="*/ 2147483647 h 490"/>
                <a:gd name="T76" fmla="*/ 2147483647 w 490"/>
                <a:gd name="T77" fmla="*/ 2147483647 h 490"/>
                <a:gd name="T78" fmla="*/ 2147483647 w 490"/>
                <a:gd name="T79" fmla="*/ 2147483647 h 490"/>
                <a:gd name="T80" fmla="*/ 2147483647 w 490"/>
                <a:gd name="T81" fmla="*/ 0 h 490"/>
                <a:gd name="T82" fmla="*/ 2147483647 w 490"/>
                <a:gd name="T83" fmla="*/ 0 h 490"/>
                <a:gd name="T84" fmla="*/ 2147483647 w 490"/>
                <a:gd name="T85" fmla="*/ 2147483647 h 490"/>
                <a:gd name="T86" fmla="*/ 0 w 490"/>
                <a:gd name="T87" fmla="*/ 2147483647 h 490"/>
                <a:gd name="T88" fmla="*/ 0 w 490"/>
                <a:gd name="T89" fmla="*/ 2147483647 h 49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490" h="490">
                  <a:moveTo>
                    <a:pt x="0" y="490"/>
                  </a:moveTo>
                  <a:lnTo>
                    <a:pt x="48" y="490"/>
                  </a:lnTo>
                  <a:lnTo>
                    <a:pt x="118" y="488"/>
                  </a:lnTo>
                  <a:lnTo>
                    <a:pt x="154" y="484"/>
                  </a:lnTo>
                  <a:lnTo>
                    <a:pt x="191" y="481"/>
                  </a:lnTo>
                  <a:lnTo>
                    <a:pt x="228" y="475"/>
                  </a:lnTo>
                  <a:lnTo>
                    <a:pt x="265" y="468"/>
                  </a:lnTo>
                  <a:lnTo>
                    <a:pt x="300" y="458"/>
                  </a:lnTo>
                  <a:lnTo>
                    <a:pt x="335" y="446"/>
                  </a:lnTo>
                  <a:lnTo>
                    <a:pt x="366" y="429"/>
                  </a:lnTo>
                  <a:lnTo>
                    <a:pt x="381" y="420"/>
                  </a:lnTo>
                  <a:lnTo>
                    <a:pt x="396" y="411"/>
                  </a:lnTo>
                  <a:lnTo>
                    <a:pt x="410" y="399"/>
                  </a:lnTo>
                  <a:lnTo>
                    <a:pt x="421" y="388"/>
                  </a:lnTo>
                  <a:lnTo>
                    <a:pt x="434" y="376"/>
                  </a:lnTo>
                  <a:lnTo>
                    <a:pt x="445" y="361"/>
                  </a:lnTo>
                  <a:lnTo>
                    <a:pt x="455" y="346"/>
                  </a:lnTo>
                  <a:lnTo>
                    <a:pt x="464" y="331"/>
                  </a:lnTo>
                  <a:lnTo>
                    <a:pt x="471" y="313"/>
                  </a:lnTo>
                  <a:lnTo>
                    <a:pt x="477" y="296"/>
                  </a:lnTo>
                  <a:lnTo>
                    <a:pt x="482" y="276"/>
                  </a:lnTo>
                  <a:lnTo>
                    <a:pt x="486" y="256"/>
                  </a:lnTo>
                  <a:lnTo>
                    <a:pt x="488" y="234"/>
                  </a:lnTo>
                  <a:lnTo>
                    <a:pt x="490" y="212"/>
                  </a:lnTo>
                  <a:lnTo>
                    <a:pt x="488" y="180"/>
                  </a:lnTo>
                  <a:lnTo>
                    <a:pt x="484" y="151"/>
                  </a:lnTo>
                  <a:lnTo>
                    <a:pt x="477" y="127"/>
                  </a:lnTo>
                  <a:lnTo>
                    <a:pt x="466" y="105"/>
                  </a:lnTo>
                  <a:lnTo>
                    <a:pt x="453" y="85"/>
                  </a:lnTo>
                  <a:lnTo>
                    <a:pt x="438" y="68"/>
                  </a:lnTo>
                  <a:lnTo>
                    <a:pt x="420" y="53"/>
                  </a:lnTo>
                  <a:lnTo>
                    <a:pt x="399" y="40"/>
                  </a:lnTo>
                  <a:lnTo>
                    <a:pt x="377" y="29"/>
                  </a:lnTo>
                  <a:lnTo>
                    <a:pt x="351" y="20"/>
                  </a:lnTo>
                  <a:lnTo>
                    <a:pt x="326" y="15"/>
                  </a:lnTo>
                  <a:lnTo>
                    <a:pt x="296" y="9"/>
                  </a:lnTo>
                  <a:lnTo>
                    <a:pt x="267" y="5"/>
                  </a:lnTo>
                  <a:lnTo>
                    <a:pt x="234" y="2"/>
                  </a:lnTo>
                  <a:lnTo>
                    <a:pt x="164" y="0"/>
                  </a:lnTo>
                  <a:lnTo>
                    <a:pt x="85" y="4"/>
                  </a:lnTo>
                  <a:lnTo>
                    <a:pt x="0" y="9"/>
                  </a:lnTo>
                  <a:lnTo>
                    <a:pt x="0" y="49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62" name="Freeform 11"/>
            <p:cNvSpPr>
              <a:spLocks/>
            </p:cNvSpPr>
            <p:nvPr/>
          </p:nvSpPr>
          <p:spPr bwMode="blackGray">
            <a:xfrm>
              <a:off x="7792864" y="358954"/>
              <a:ext cx="159593" cy="182872"/>
            </a:xfrm>
            <a:custGeom>
              <a:avLst/>
              <a:gdLst>
                <a:gd name="T0" fmla="*/ 2147483647 w 1234"/>
                <a:gd name="T1" fmla="*/ 2147483647 h 1406"/>
                <a:gd name="T2" fmla="*/ 2147483647 w 1234"/>
                <a:gd name="T3" fmla="*/ 2147483647 h 1406"/>
                <a:gd name="T4" fmla="*/ 2147483647 w 1234"/>
                <a:gd name="T5" fmla="*/ 2147483647 h 1406"/>
                <a:gd name="T6" fmla="*/ 2147483647 w 1234"/>
                <a:gd name="T7" fmla="*/ 2147483647 h 1406"/>
                <a:gd name="T8" fmla="*/ 2147483647 w 1234"/>
                <a:gd name="T9" fmla="*/ 2147483647 h 1406"/>
                <a:gd name="T10" fmla="*/ 2147483647 w 1234"/>
                <a:gd name="T11" fmla="*/ 2147483647 h 1406"/>
                <a:gd name="T12" fmla="*/ 2147483647 w 1234"/>
                <a:gd name="T13" fmla="*/ 2147483647 h 1406"/>
                <a:gd name="T14" fmla="*/ 2147483647 w 1234"/>
                <a:gd name="T15" fmla="*/ 2147483647 h 1406"/>
                <a:gd name="T16" fmla="*/ 2147483647 w 1234"/>
                <a:gd name="T17" fmla="*/ 2147483647 h 1406"/>
                <a:gd name="T18" fmla="*/ 2147483647 w 1234"/>
                <a:gd name="T19" fmla="*/ 2147483647 h 1406"/>
                <a:gd name="T20" fmla="*/ 2147483647 w 1234"/>
                <a:gd name="T21" fmla="*/ 2147483647 h 1406"/>
                <a:gd name="T22" fmla="*/ 2147483647 w 1234"/>
                <a:gd name="T23" fmla="*/ 2147483647 h 1406"/>
                <a:gd name="T24" fmla="*/ 2147483647 w 1234"/>
                <a:gd name="T25" fmla="*/ 2147483647 h 1406"/>
                <a:gd name="T26" fmla="*/ 2147483647 w 1234"/>
                <a:gd name="T27" fmla="*/ 2147483647 h 1406"/>
                <a:gd name="T28" fmla="*/ 2147483647 w 1234"/>
                <a:gd name="T29" fmla="*/ 2147483647 h 1406"/>
                <a:gd name="T30" fmla="*/ 2147483647 w 1234"/>
                <a:gd name="T31" fmla="*/ 2147483647 h 1406"/>
                <a:gd name="T32" fmla="*/ 2147483647 w 1234"/>
                <a:gd name="T33" fmla="*/ 2147483647 h 1406"/>
                <a:gd name="T34" fmla="*/ 2147483647 w 1234"/>
                <a:gd name="T35" fmla="*/ 2147483647 h 1406"/>
                <a:gd name="T36" fmla="*/ 2147483647 w 1234"/>
                <a:gd name="T37" fmla="*/ 2147483647 h 1406"/>
                <a:gd name="T38" fmla="*/ 2147483647 w 1234"/>
                <a:gd name="T39" fmla="*/ 2147483647 h 1406"/>
                <a:gd name="T40" fmla="*/ 2147483647 w 1234"/>
                <a:gd name="T41" fmla="*/ 2147483647 h 1406"/>
                <a:gd name="T42" fmla="*/ 2147483647 w 1234"/>
                <a:gd name="T43" fmla="*/ 2147483647 h 1406"/>
                <a:gd name="T44" fmla="*/ 2147483647 w 1234"/>
                <a:gd name="T45" fmla="*/ 2147483647 h 1406"/>
                <a:gd name="T46" fmla="*/ 2147483647 w 1234"/>
                <a:gd name="T47" fmla="*/ 2147483647 h 1406"/>
                <a:gd name="T48" fmla="*/ 0 w 1234"/>
                <a:gd name="T49" fmla="*/ 0 h 1406"/>
                <a:gd name="T50" fmla="*/ 2147483647 w 1234"/>
                <a:gd name="T51" fmla="*/ 0 h 1406"/>
                <a:gd name="T52" fmla="*/ 2147483647 w 1234"/>
                <a:gd name="T53" fmla="*/ 2147483647 h 1406"/>
                <a:gd name="T54" fmla="*/ 2147483647 w 1234"/>
                <a:gd name="T55" fmla="*/ 2147483647 h 1406"/>
                <a:gd name="T56" fmla="*/ 2147483647 w 1234"/>
                <a:gd name="T57" fmla="*/ 2147483647 h 1406"/>
                <a:gd name="T58" fmla="*/ 2147483647 w 1234"/>
                <a:gd name="T59" fmla="*/ 2147483647 h 1406"/>
                <a:gd name="T60" fmla="*/ 2147483647 w 1234"/>
                <a:gd name="T61" fmla="*/ 2147483647 h 1406"/>
                <a:gd name="T62" fmla="*/ 2147483647 w 1234"/>
                <a:gd name="T63" fmla="*/ 2147483647 h 1406"/>
                <a:gd name="T64" fmla="*/ 2147483647 w 1234"/>
                <a:gd name="T65" fmla="*/ 2147483647 h 1406"/>
                <a:gd name="T66" fmla="*/ 2147483647 w 1234"/>
                <a:gd name="T67" fmla="*/ 2147483647 h 1406"/>
                <a:gd name="T68" fmla="*/ 2147483647 w 1234"/>
                <a:gd name="T69" fmla="*/ 2147483647 h 1406"/>
                <a:gd name="T70" fmla="*/ 2147483647 w 1234"/>
                <a:gd name="T71" fmla="*/ 2147483647 h 1406"/>
                <a:gd name="T72" fmla="*/ 2147483647 w 1234"/>
                <a:gd name="T73" fmla="*/ 2147483647 h 1406"/>
                <a:gd name="T74" fmla="*/ 2147483647 w 1234"/>
                <a:gd name="T75" fmla="*/ 2147483647 h 1406"/>
                <a:gd name="T76" fmla="*/ 2147483647 w 1234"/>
                <a:gd name="T77" fmla="*/ 2147483647 h 1406"/>
                <a:gd name="T78" fmla="*/ 2147483647 w 1234"/>
                <a:gd name="T79" fmla="*/ 2147483647 h 1406"/>
                <a:gd name="T80" fmla="*/ 2147483647 w 1234"/>
                <a:gd name="T81" fmla="*/ 2147483647 h 1406"/>
                <a:gd name="T82" fmla="*/ 2147483647 w 1234"/>
                <a:gd name="T83" fmla="*/ 2147483647 h 1406"/>
                <a:gd name="T84" fmla="*/ 2147483647 w 1234"/>
                <a:gd name="T85" fmla="*/ 2147483647 h 1406"/>
                <a:gd name="T86" fmla="*/ 2147483647 w 1234"/>
                <a:gd name="T87" fmla="*/ 2147483647 h 1406"/>
                <a:gd name="T88" fmla="*/ 2147483647 w 1234"/>
                <a:gd name="T89" fmla="*/ 2147483647 h 1406"/>
                <a:gd name="T90" fmla="*/ 2147483647 w 1234"/>
                <a:gd name="T91" fmla="*/ 2147483647 h 1406"/>
                <a:gd name="T92" fmla="*/ 2147483647 w 1234"/>
                <a:gd name="T93" fmla="*/ 2147483647 h 1406"/>
                <a:gd name="T94" fmla="*/ 2147483647 w 1234"/>
                <a:gd name="T95" fmla="*/ 2147483647 h 1406"/>
                <a:gd name="T96" fmla="*/ 2147483647 w 1234"/>
                <a:gd name="T97" fmla="*/ 2147483647 h 1406"/>
                <a:gd name="T98" fmla="*/ 2147483647 w 1234"/>
                <a:gd name="T99" fmla="*/ 2147483647 h 1406"/>
                <a:gd name="T100" fmla="*/ 2147483647 w 1234"/>
                <a:gd name="T101" fmla="*/ 2147483647 h 1406"/>
                <a:gd name="T102" fmla="*/ 2147483647 w 1234"/>
                <a:gd name="T103" fmla="*/ 2147483647 h 1406"/>
                <a:gd name="T104" fmla="*/ 2147483647 w 1234"/>
                <a:gd name="T105" fmla="*/ 2147483647 h 1406"/>
                <a:gd name="T106" fmla="*/ 2147483647 w 1234"/>
                <a:gd name="T107" fmla="*/ 2147483647 h 1406"/>
                <a:gd name="T108" fmla="*/ 2147483647 w 1234"/>
                <a:gd name="T109" fmla="*/ 2147483647 h 140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1234" h="1406">
                  <a:moveTo>
                    <a:pt x="737" y="1406"/>
                  </a:moveTo>
                  <a:lnTo>
                    <a:pt x="392" y="1406"/>
                  </a:lnTo>
                  <a:lnTo>
                    <a:pt x="404" y="1387"/>
                  </a:lnTo>
                  <a:lnTo>
                    <a:pt x="413" y="1372"/>
                  </a:lnTo>
                  <a:lnTo>
                    <a:pt x="420" y="1358"/>
                  </a:lnTo>
                  <a:lnTo>
                    <a:pt x="426" y="1343"/>
                  </a:lnTo>
                  <a:lnTo>
                    <a:pt x="431" y="1326"/>
                  </a:lnTo>
                  <a:lnTo>
                    <a:pt x="440" y="1293"/>
                  </a:lnTo>
                  <a:lnTo>
                    <a:pt x="446" y="1258"/>
                  </a:lnTo>
                  <a:lnTo>
                    <a:pt x="450" y="1221"/>
                  </a:lnTo>
                  <a:lnTo>
                    <a:pt x="451" y="1185"/>
                  </a:lnTo>
                  <a:lnTo>
                    <a:pt x="451" y="1109"/>
                  </a:lnTo>
                  <a:lnTo>
                    <a:pt x="451" y="133"/>
                  </a:lnTo>
                  <a:lnTo>
                    <a:pt x="234" y="133"/>
                  </a:lnTo>
                  <a:lnTo>
                    <a:pt x="194" y="135"/>
                  </a:lnTo>
                  <a:lnTo>
                    <a:pt x="175" y="137"/>
                  </a:lnTo>
                  <a:lnTo>
                    <a:pt x="157" y="142"/>
                  </a:lnTo>
                  <a:lnTo>
                    <a:pt x="138" y="148"/>
                  </a:lnTo>
                  <a:lnTo>
                    <a:pt x="120" y="155"/>
                  </a:lnTo>
                  <a:lnTo>
                    <a:pt x="102" y="166"/>
                  </a:lnTo>
                  <a:lnTo>
                    <a:pt x="83" y="177"/>
                  </a:lnTo>
                  <a:lnTo>
                    <a:pt x="70" y="188"/>
                  </a:lnTo>
                  <a:lnTo>
                    <a:pt x="0" y="0"/>
                  </a:lnTo>
                  <a:lnTo>
                    <a:pt x="1234" y="0"/>
                  </a:lnTo>
                  <a:lnTo>
                    <a:pt x="1228" y="17"/>
                  </a:lnTo>
                  <a:lnTo>
                    <a:pt x="1221" y="30"/>
                  </a:lnTo>
                  <a:lnTo>
                    <a:pt x="1214" y="43"/>
                  </a:lnTo>
                  <a:lnTo>
                    <a:pt x="1206" y="56"/>
                  </a:lnTo>
                  <a:lnTo>
                    <a:pt x="1195" y="67"/>
                  </a:lnTo>
                  <a:lnTo>
                    <a:pt x="1182" y="78"/>
                  </a:lnTo>
                  <a:lnTo>
                    <a:pt x="1169" y="87"/>
                  </a:lnTo>
                  <a:lnTo>
                    <a:pt x="1155" y="96"/>
                  </a:lnTo>
                  <a:lnTo>
                    <a:pt x="1138" y="104"/>
                  </a:lnTo>
                  <a:lnTo>
                    <a:pt x="1120" y="111"/>
                  </a:lnTo>
                  <a:lnTo>
                    <a:pt x="1099" y="116"/>
                  </a:lnTo>
                  <a:lnTo>
                    <a:pt x="1079" y="122"/>
                  </a:lnTo>
                  <a:lnTo>
                    <a:pt x="1055" y="126"/>
                  </a:lnTo>
                  <a:lnTo>
                    <a:pt x="1005" y="131"/>
                  </a:lnTo>
                  <a:lnTo>
                    <a:pt x="950" y="133"/>
                  </a:lnTo>
                  <a:lnTo>
                    <a:pt x="678" y="133"/>
                  </a:lnTo>
                  <a:lnTo>
                    <a:pt x="678" y="1109"/>
                  </a:lnTo>
                  <a:lnTo>
                    <a:pt x="678" y="1185"/>
                  </a:lnTo>
                  <a:lnTo>
                    <a:pt x="680" y="1221"/>
                  </a:lnTo>
                  <a:lnTo>
                    <a:pt x="683" y="1258"/>
                  </a:lnTo>
                  <a:lnTo>
                    <a:pt x="689" y="1293"/>
                  </a:lnTo>
                  <a:lnTo>
                    <a:pt x="696" y="1326"/>
                  </a:lnTo>
                  <a:lnTo>
                    <a:pt x="702" y="1343"/>
                  </a:lnTo>
                  <a:lnTo>
                    <a:pt x="709" y="1358"/>
                  </a:lnTo>
                  <a:lnTo>
                    <a:pt x="716" y="1372"/>
                  </a:lnTo>
                  <a:lnTo>
                    <a:pt x="724" y="1387"/>
                  </a:lnTo>
                  <a:lnTo>
                    <a:pt x="737" y="1406"/>
                  </a:lnTo>
                  <a:close/>
                </a:path>
              </a:pathLst>
            </a:custGeom>
            <a:solidFill>
              <a:srgbClr val="00457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63" name="Freeform 12"/>
            <p:cNvSpPr>
              <a:spLocks/>
            </p:cNvSpPr>
            <p:nvPr/>
          </p:nvSpPr>
          <p:spPr bwMode="blackGray">
            <a:xfrm>
              <a:off x="7914704" y="354661"/>
              <a:ext cx="160451" cy="190600"/>
            </a:xfrm>
            <a:custGeom>
              <a:avLst/>
              <a:gdLst>
                <a:gd name="T0" fmla="*/ 2147483647 w 1233"/>
                <a:gd name="T1" fmla="*/ 2147483647 h 1472"/>
                <a:gd name="T2" fmla="*/ 2147483647 w 1233"/>
                <a:gd name="T3" fmla="*/ 2147483647 h 1472"/>
                <a:gd name="T4" fmla="*/ 2147483647 w 1233"/>
                <a:gd name="T5" fmla="*/ 2147483647 h 1472"/>
                <a:gd name="T6" fmla="*/ 2147483647 w 1233"/>
                <a:gd name="T7" fmla="*/ 2147483647 h 1472"/>
                <a:gd name="T8" fmla="*/ 2147483647 w 1233"/>
                <a:gd name="T9" fmla="*/ 2147483647 h 1472"/>
                <a:gd name="T10" fmla="*/ 2147483647 w 1233"/>
                <a:gd name="T11" fmla="*/ 2147483647 h 1472"/>
                <a:gd name="T12" fmla="*/ 2147483647 w 1233"/>
                <a:gd name="T13" fmla="*/ 2147483647 h 1472"/>
                <a:gd name="T14" fmla="*/ 2147483647 w 1233"/>
                <a:gd name="T15" fmla="*/ 2147483647 h 1472"/>
                <a:gd name="T16" fmla="*/ 2147483647 w 1233"/>
                <a:gd name="T17" fmla="*/ 2147483647 h 1472"/>
                <a:gd name="T18" fmla="*/ 2147483647 w 1233"/>
                <a:gd name="T19" fmla="*/ 2147483647 h 1472"/>
                <a:gd name="T20" fmla="*/ 2147483647 w 1233"/>
                <a:gd name="T21" fmla="*/ 2147483647 h 1472"/>
                <a:gd name="T22" fmla="*/ 2147483647 w 1233"/>
                <a:gd name="T23" fmla="*/ 2147483647 h 1472"/>
                <a:gd name="T24" fmla="*/ 2147483647 w 1233"/>
                <a:gd name="T25" fmla="*/ 2147483647 h 1472"/>
                <a:gd name="T26" fmla="*/ 2147483647 w 1233"/>
                <a:gd name="T27" fmla="*/ 2147483647 h 1472"/>
                <a:gd name="T28" fmla="*/ 2147483647 w 1233"/>
                <a:gd name="T29" fmla="*/ 2147483647 h 1472"/>
                <a:gd name="T30" fmla="*/ 2147483647 w 1233"/>
                <a:gd name="T31" fmla="*/ 2147483647 h 1472"/>
                <a:gd name="T32" fmla="*/ 2147483647 w 1233"/>
                <a:gd name="T33" fmla="*/ 0 h 1472"/>
                <a:gd name="T34" fmla="*/ 2147483647 w 1233"/>
                <a:gd name="T35" fmla="*/ 2147483647 h 1472"/>
                <a:gd name="T36" fmla="*/ 2147483647 w 1233"/>
                <a:gd name="T37" fmla="*/ 2147483647 h 1472"/>
                <a:gd name="T38" fmla="*/ 2147483647 w 1233"/>
                <a:gd name="T39" fmla="*/ 2147483647 h 1472"/>
                <a:gd name="T40" fmla="*/ 2147483647 w 1233"/>
                <a:gd name="T41" fmla="*/ 2147483647 h 1472"/>
                <a:gd name="T42" fmla="*/ 2147483647 w 1233"/>
                <a:gd name="T43" fmla="*/ 2147483647 h 1472"/>
                <a:gd name="T44" fmla="*/ 2147483647 w 1233"/>
                <a:gd name="T45" fmla="*/ 2147483647 h 1472"/>
                <a:gd name="T46" fmla="*/ 2147483647 w 1233"/>
                <a:gd name="T47" fmla="*/ 2147483647 h 1472"/>
                <a:gd name="T48" fmla="*/ 2147483647 w 1233"/>
                <a:gd name="T49" fmla="*/ 2147483647 h 1472"/>
                <a:gd name="T50" fmla="*/ 2147483647 w 1233"/>
                <a:gd name="T51" fmla="*/ 2147483647 h 1472"/>
                <a:gd name="T52" fmla="*/ 2147483647 w 1233"/>
                <a:gd name="T53" fmla="*/ 2147483647 h 1472"/>
                <a:gd name="T54" fmla="*/ 2147483647 w 1233"/>
                <a:gd name="T55" fmla="*/ 2147483647 h 1472"/>
                <a:gd name="T56" fmla="*/ 2147483647 w 1233"/>
                <a:gd name="T57" fmla="*/ 2147483647 h 1472"/>
                <a:gd name="T58" fmla="*/ 2147483647 w 1233"/>
                <a:gd name="T59" fmla="*/ 2147483647 h 1472"/>
                <a:gd name="T60" fmla="*/ 2147483647 w 1233"/>
                <a:gd name="T61" fmla="*/ 2147483647 h 1472"/>
                <a:gd name="T62" fmla="*/ 2147483647 w 1233"/>
                <a:gd name="T63" fmla="*/ 2147483647 h 1472"/>
                <a:gd name="T64" fmla="*/ 2147483647 w 1233"/>
                <a:gd name="T65" fmla="*/ 2147483647 h 1472"/>
                <a:gd name="T66" fmla="*/ 2147483647 w 1233"/>
                <a:gd name="T67" fmla="*/ 2147483647 h 1472"/>
                <a:gd name="T68" fmla="*/ 2147483647 w 1233"/>
                <a:gd name="T69" fmla="*/ 2147483647 h 1472"/>
                <a:gd name="T70" fmla="*/ 2147483647 w 1233"/>
                <a:gd name="T71" fmla="*/ 2147483647 h 1472"/>
                <a:gd name="T72" fmla="*/ 2147483647 w 1233"/>
                <a:gd name="T73" fmla="*/ 2147483647 h 1472"/>
                <a:gd name="T74" fmla="*/ 2147483647 w 1233"/>
                <a:gd name="T75" fmla="*/ 2147483647 h 1472"/>
                <a:gd name="T76" fmla="*/ 2147483647 w 1233"/>
                <a:gd name="T77" fmla="*/ 2147483647 h 1472"/>
                <a:gd name="T78" fmla="*/ 2147483647 w 1233"/>
                <a:gd name="T79" fmla="*/ 2147483647 h 1472"/>
                <a:gd name="T80" fmla="*/ 2147483647 w 1233"/>
                <a:gd name="T81" fmla="*/ 2147483647 h 1472"/>
                <a:gd name="T82" fmla="*/ 2147483647 w 1233"/>
                <a:gd name="T83" fmla="*/ 2147483647 h 1472"/>
                <a:gd name="T84" fmla="*/ 2147483647 w 1233"/>
                <a:gd name="T85" fmla="*/ 2147483647 h 1472"/>
                <a:gd name="T86" fmla="*/ 2147483647 w 1233"/>
                <a:gd name="T87" fmla="*/ 2147483647 h 1472"/>
                <a:gd name="T88" fmla="*/ 2147483647 w 1233"/>
                <a:gd name="T89" fmla="*/ 2147483647 h 1472"/>
                <a:gd name="T90" fmla="*/ 2147483647 w 1233"/>
                <a:gd name="T91" fmla="*/ 2147483647 h 1472"/>
                <a:gd name="T92" fmla="*/ 2147483647 w 1233"/>
                <a:gd name="T93" fmla="*/ 2147483647 h 1472"/>
                <a:gd name="T94" fmla="*/ 2147483647 w 1233"/>
                <a:gd name="T95" fmla="*/ 2147483647 h 1472"/>
                <a:gd name="T96" fmla="*/ 2147483647 w 1233"/>
                <a:gd name="T97" fmla="*/ 2147483647 h 1472"/>
                <a:gd name="T98" fmla="*/ 2147483647 w 1233"/>
                <a:gd name="T99" fmla="*/ 2147483647 h 1472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233" h="1472">
                  <a:moveTo>
                    <a:pt x="742" y="1472"/>
                  </a:moveTo>
                  <a:lnTo>
                    <a:pt x="742" y="1472"/>
                  </a:lnTo>
                  <a:lnTo>
                    <a:pt x="696" y="1472"/>
                  </a:lnTo>
                  <a:lnTo>
                    <a:pt x="653" y="1470"/>
                  </a:lnTo>
                  <a:lnTo>
                    <a:pt x="611" y="1466"/>
                  </a:lnTo>
                  <a:lnTo>
                    <a:pt x="571" y="1461"/>
                  </a:lnTo>
                  <a:lnTo>
                    <a:pt x="530" y="1455"/>
                  </a:lnTo>
                  <a:lnTo>
                    <a:pt x="493" y="1446"/>
                  </a:lnTo>
                  <a:lnTo>
                    <a:pt x="456" y="1437"/>
                  </a:lnTo>
                  <a:lnTo>
                    <a:pt x="421" y="1428"/>
                  </a:lnTo>
                  <a:lnTo>
                    <a:pt x="386" y="1415"/>
                  </a:lnTo>
                  <a:lnTo>
                    <a:pt x="355" y="1402"/>
                  </a:lnTo>
                  <a:lnTo>
                    <a:pt x="324" y="1387"/>
                  </a:lnTo>
                  <a:lnTo>
                    <a:pt x="294" y="1372"/>
                  </a:lnTo>
                  <a:lnTo>
                    <a:pt x="265" y="1354"/>
                  </a:lnTo>
                  <a:lnTo>
                    <a:pt x="239" y="1336"/>
                  </a:lnTo>
                  <a:lnTo>
                    <a:pt x="213" y="1315"/>
                  </a:lnTo>
                  <a:lnTo>
                    <a:pt x="190" y="1293"/>
                  </a:lnTo>
                  <a:lnTo>
                    <a:pt x="166" y="1271"/>
                  </a:lnTo>
                  <a:lnTo>
                    <a:pt x="145" y="1247"/>
                  </a:lnTo>
                  <a:lnTo>
                    <a:pt x="125" y="1221"/>
                  </a:lnTo>
                  <a:lnTo>
                    <a:pt x="107" y="1196"/>
                  </a:lnTo>
                  <a:lnTo>
                    <a:pt x="90" y="1168"/>
                  </a:lnTo>
                  <a:lnTo>
                    <a:pt x="74" y="1139"/>
                  </a:lnTo>
                  <a:lnTo>
                    <a:pt x="61" y="1107"/>
                  </a:lnTo>
                  <a:lnTo>
                    <a:pt x="48" y="1076"/>
                  </a:lnTo>
                  <a:lnTo>
                    <a:pt x="37" y="1043"/>
                  </a:lnTo>
                  <a:lnTo>
                    <a:pt x="28" y="1008"/>
                  </a:lnTo>
                  <a:lnTo>
                    <a:pt x="18" y="971"/>
                  </a:lnTo>
                  <a:lnTo>
                    <a:pt x="13" y="934"/>
                  </a:lnTo>
                  <a:lnTo>
                    <a:pt x="7" y="895"/>
                  </a:lnTo>
                  <a:lnTo>
                    <a:pt x="4" y="857"/>
                  </a:lnTo>
                  <a:lnTo>
                    <a:pt x="2" y="814"/>
                  </a:lnTo>
                  <a:lnTo>
                    <a:pt x="0" y="772"/>
                  </a:lnTo>
                  <a:lnTo>
                    <a:pt x="2" y="728"/>
                  </a:lnTo>
                  <a:lnTo>
                    <a:pt x="4" y="684"/>
                  </a:lnTo>
                  <a:lnTo>
                    <a:pt x="9" y="641"/>
                  </a:lnTo>
                  <a:lnTo>
                    <a:pt x="15" y="601"/>
                  </a:lnTo>
                  <a:lnTo>
                    <a:pt x="22" y="560"/>
                  </a:lnTo>
                  <a:lnTo>
                    <a:pt x="33" y="522"/>
                  </a:lnTo>
                  <a:lnTo>
                    <a:pt x="44" y="485"/>
                  </a:lnTo>
                  <a:lnTo>
                    <a:pt x="57" y="448"/>
                  </a:lnTo>
                  <a:lnTo>
                    <a:pt x="72" y="413"/>
                  </a:lnTo>
                  <a:lnTo>
                    <a:pt x="88" y="380"/>
                  </a:lnTo>
                  <a:lnTo>
                    <a:pt x="107" y="347"/>
                  </a:lnTo>
                  <a:lnTo>
                    <a:pt x="127" y="315"/>
                  </a:lnTo>
                  <a:lnTo>
                    <a:pt x="149" y="286"/>
                  </a:lnTo>
                  <a:lnTo>
                    <a:pt x="171" y="258"/>
                  </a:lnTo>
                  <a:lnTo>
                    <a:pt x="197" y="231"/>
                  </a:lnTo>
                  <a:lnTo>
                    <a:pt x="223" y="205"/>
                  </a:lnTo>
                  <a:lnTo>
                    <a:pt x="250" y="181"/>
                  </a:lnTo>
                  <a:lnTo>
                    <a:pt x="280" y="159"/>
                  </a:lnTo>
                  <a:lnTo>
                    <a:pt x="311" y="137"/>
                  </a:lnTo>
                  <a:lnTo>
                    <a:pt x="342" y="116"/>
                  </a:lnTo>
                  <a:lnTo>
                    <a:pt x="375" y="98"/>
                  </a:lnTo>
                  <a:lnTo>
                    <a:pt x="412" y="81"/>
                  </a:lnTo>
                  <a:lnTo>
                    <a:pt x="447" y="67"/>
                  </a:lnTo>
                  <a:lnTo>
                    <a:pt x="486" y="52"/>
                  </a:lnTo>
                  <a:lnTo>
                    <a:pt x="526" y="41"/>
                  </a:lnTo>
                  <a:lnTo>
                    <a:pt x="567" y="30"/>
                  </a:lnTo>
                  <a:lnTo>
                    <a:pt x="609" y="21"/>
                  </a:lnTo>
                  <a:lnTo>
                    <a:pt x="652" y="13"/>
                  </a:lnTo>
                  <a:lnTo>
                    <a:pt x="696" y="8"/>
                  </a:lnTo>
                  <a:lnTo>
                    <a:pt x="742" y="4"/>
                  </a:lnTo>
                  <a:lnTo>
                    <a:pt x="790" y="0"/>
                  </a:lnTo>
                  <a:lnTo>
                    <a:pt x="839" y="0"/>
                  </a:lnTo>
                  <a:lnTo>
                    <a:pt x="893" y="2"/>
                  </a:lnTo>
                  <a:lnTo>
                    <a:pt x="948" y="4"/>
                  </a:lnTo>
                  <a:lnTo>
                    <a:pt x="1055" y="15"/>
                  </a:lnTo>
                  <a:lnTo>
                    <a:pt x="1152" y="24"/>
                  </a:lnTo>
                  <a:lnTo>
                    <a:pt x="1161" y="24"/>
                  </a:lnTo>
                  <a:lnTo>
                    <a:pt x="1161" y="295"/>
                  </a:lnTo>
                  <a:lnTo>
                    <a:pt x="1143" y="279"/>
                  </a:lnTo>
                  <a:lnTo>
                    <a:pt x="1093" y="240"/>
                  </a:lnTo>
                  <a:lnTo>
                    <a:pt x="1069" y="221"/>
                  </a:lnTo>
                  <a:lnTo>
                    <a:pt x="1046" y="207"/>
                  </a:lnTo>
                  <a:lnTo>
                    <a:pt x="1020" y="192"/>
                  </a:lnTo>
                  <a:lnTo>
                    <a:pt x="996" y="179"/>
                  </a:lnTo>
                  <a:lnTo>
                    <a:pt x="972" y="166"/>
                  </a:lnTo>
                  <a:lnTo>
                    <a:pt x="948" y="157"/>
                  </a:lnTo>
                  <a:lnTo>
                    <a:pt x="922" y="148"/>
                  </a:lnTo>
                  <a:lnTo>
                    <a:pt x="898" y="140"/>
                  </a:lnTo>
                  <a:lnTo>
                    <a:pt x="872" y="133"/>
                  </a:lnTo>
                  <a:lnTo>
                    <a:pt x="845" y="129"/>
                  </a:lnTo>
                  <a:lnTo>
                    <a:pt x="819" y="126"/>
                  </a:lnTo>
                  <a:lnTo>
                    <a:pt x="791" y="122"/>
                  </a:lnTo>
                  <a:lnTo>
                    <a:pt x="762" y="120"/>
                  </a:lnTo>
                  <a:lnTo>
                    <a:pt x="733" y="120"/>
                  </a:lnTo>
                  <a:lnTo>
                    <a:pt x="703" y="120"/>
                  </a:lnTo>
                  <a:lnTo>
                    <a:pt x="674" y="124"/>
                  </a:lnTo>
                  <a:lnTo>
                    <a:pt x="646" y="128"/>
                  </a:lnTo>
                  <a:lnTo>
                    <a:pt x="618" y="133"/>
                  </a:lnTo>
                  <a:lnTo>
                    <a:pt x="593" y="140"/>
                  </a:lnTo>
                  <a:lnTo>
                    <a:pt x="567" y="150"/>
                  </a:lnTo>
                  <a:lnTo>
                    <a:pt x="543" y="159"/>
                  </a:lnTo>
                  <a:lnTo>
                    <a:pt x="519" y="170"/>
                  </a:lnTo>
                  <a:lnTo>
                    <a:pt x="495" y="183"/>
                  </a:lnTo>
                  <a:lnTo>
                    <a:pt x="475" y="198"/>
                  </a:lnTo>
                  <a:lnTo>
                    <a:pt x="453" y="212"/>
                  </a:lnTo>
                  <a:lnTo>
                    <a:pt x="434" y="229"/>
                  </a:lnTo>
                  <a:lnTo>
                    <a:pt x="414" y="245"/>
                  </a:lnTo>
                  <a:lnTo>
                    <a:pt x="398" y="264"/>
                  </a:lnTo>
                  <a:lnTo>
                    <a:pt x="379" y="284"/>
                  </a:lnTo>
                  <a:lnTo>
                    <a:pt x="364" y="304"/>
                  </a:lnTo>
                  <a:lnTo>
                    <a:pt x="348" y="325"/>
                  </a:lnTo>
                  <a:lnTo>
                    <a:pt x="335" y="347"/>
                  </a:lnTo>
                  <a:lnTo>
                    <a:pt x="320" y="369"/>
                  </a:lnTo>
                  <a:lnTo>
                    <a:pt x="309" y="393"/>
                  </a:lnTo>
                  <a:lnTo>
                    <a:pt x="298" y="417"/>
                  </a:lnTo>
                  <a:lnTo>
                    <a:pt x="287" y="441"/>
                  </a:lnTo>
                  <a:lnTo>
                    <a:pt x="271" y="492"/>
                  </a:lnTo>
                  <a:lnTo>
                    <a:pt x="256" y="544"/>
                  </a:lnTo>
                  <a:lnTo>
                    <a:pt x="247" y="597"/>
                  </a:lnTo>
                  <a:lnTo>
                    <a:pt x="239" y="651"/>
                  </a:lnTo>
                  <a:lnTo>
                    <a:pt x="237" y="706"/>
                  </a:lnTo>
                  <a:lnTo>
                    <a:pt x="239" y="744"/>
                  </a:lnTo>
                  <a:lnTo>
                    <a:pt x="241" y="781"/>
                  </a:lnTo>
                  <a:lnTo>
                    <a:pt x="243" y="818"/>
                  </a:lnTo>
                  <a:lnTo>
                    <a:pt x="247" y="853"/>
                  </a:lnTo>
                  <a:lnTo>
                    <a:pt x="252" y="888"/>
                  </a:lnTo>
                  <a:lnTo>
                    <a:pt x="259" y="921"/>
                  </a:lnTo>
                  <a:lnTo>
                    <a:pt x="267" y="953"/>
                  </a:lnTo>
                  <a:lnTo>
                    <a:pt x="276" y="982"/>
                  </a:lnTo>
                  <a:lnTo>
                    <a:pt x="285" y="1011"/>
                  </a:lnTo>
                  <a:lnTo>
                    <a:pt x="296" y="1041"/>
                  </a:lnTo>
                  <a:lnTo>
                    <a:pt x="307" y="1069"/>
                  </a:lnTo>
                  <a:lnTo>
                    <a:pt x="322" y="1094"/>
                  </a:lnTo>
                  <a:lnTo>
                    <a:pt x="335" y="1118"/>
                  </a:lnTo>
                  <a:lnTo>
                    <a:pt x="352" y="1142"/>
                  </a:lnTo>
                  <a:lnTo>
                    <a:pt x="368" y="1164"/>
                  </a:lnTo>
                  <a:lnTo>
                    <a:pt x="385" y="1186"/>
                  </a:lnTo>
                  <a:lnTo>
                    <a:pt x="403" y="1205"/>
                  </a:lnTo>
                  <a:lnTo>
                    <a:pt x="423" y="1223"/>
                  </a:lnTo>
                  <a:lnTo>
                    <a:pt x="444" y="1242"/>
                  </a:lnTo>
                  <a:lnTo>
                    <a:pt x="466" y="1258"/>
                  </a:lnTo>
                  <a:lnTo>
                    <a:pt x="490" y="1273"/>
                  </a:lnTo>
                  <a:lnTo>
                    <a:pt x="514" y="1286"/>
                  </a:lnTo>
                  <a:lnTo>
                    <a:pt x="537" y="1299"/>
                  </a:lnTo>
                  <a:lnTo>
                    <a:pt x="563" y="1310"/>
                  </a:lnTo>
                  <a:lnTo>
                    <a:pt x="591" y="1321"/>
                  </a:lnTo>
                  <a:lnTo>
                    <a:pt x="618" y="1328"/>
                  </a:lnTo>
                  <a:lnTo>
                    <a:pt x="648" y="1336"/>
                  </a:lnTo>
                  <a:lnTo>
                    <a:pt x="677" y="1341"/>
                  </a:lnTo>
                  <a:lnTo>
                    <a:pt x="709" y="1347"/>
                  </a:lnTo>
                  <a:lnTo>
                    <a:pt x="740" y="1350"/>
                  </a:lnTo>
                  <a:lnTo>
                    <a:pt x="773" y="1352"/>
                  </a:lnTo>
                  <a:lnTo>
                    <a:pt x="808" y="1352"/>
                  </a:lnTo>
                  <a:lnTo>
                    <a:pt x="843" y="1352"/>
                  </a:lnTo>
                  <a:lnTo>
                    <a:pt x="878" y="1349"/>
                  </a:lnTo>
                  <a:lnTo>
                    <a:pt x="915" y="1345"/>
                  </a:lnTo>
                  <a:lnTo>
                    <a:pt x="952" y="1339"/>
                  </a:lnTo>
                  <a:lnTo>
                    <a:pt x="957" y="1312"/>
                  </a:lnTo>
                  <a:lnTo>
                    <a:pt x="963" y="1286"/>
                  </a:lnTo>
                  <a:lnTo>
                    <a:pt x="965" y="1260"/>
                  </a:lnTo>
                  <a:lnTo>
                    <a:pt x="968" y="1232"/>
                  </a:lnTo>
                  <a:lnTo>
                    <a:pt x="970" y="1179"/>
                  </a:lnTo>
                  <a:lnTo>
                    <a:pt x="970" y="1128"/>
                  </a:lnTo>
                  <a:lnTo>
                    <a:pt x="970" y="1021"/>
                  </a:lnTo>
                  <a:lnTo>
                    <a:pt x="970" y="947"/>
                  </a:lnTo>
                  <a:lnTo>
                    <a:pt x="968" y="910"/>
                  </a:lnTo>
                  <a:lnTo>
                    <a:pt x="965" y="873"/>
                  </a:lnTo>
                  <a:lnTo>
                    <a:pt x="959" y="838"/>
                  </a:lnTo>
                  <a:lnTo>
                    <a:pt x="952" y="805"/>
                  </a:lnTo>
                  <a:lnTo>
                    <a:pt x="941" y="774"/>
                  </a:lnTo>
                  <a:lnTo>
                    <a:pt x="933" y="759"/>
                  </a:lnTo>
                  <a:lnTo>
                    <a:pt x="926" y="744"/>
                  </a:lnTo>
                  <a:lnTo>
                    <a:pt x="915" y="726"/>
                  </a:lnTo>
                  <a:lnTo>
                    <a:pt x="1233" y="726"/>
                  </a:lnTo>
                  <a:lnTo>
                    <a:pt x="1222" y="744"/>
                  </a:lnTo>
                  <a:lnTo>
                    <a:pt x="1215" y="759"/>
                  </a:lnTo>
                  <a:lnTo>
                    <a:pt x="1207" y="774"/>
                  </a:lnTo>
                  <a:lnTo>
                    <a:pt x="1196" y="805"/>
                  </a:lnTo>
                  <a:lnTo>
                    <a:pt x="1189" y="838"/>
                  </a:lnTo>
                  <a:lnTo>
                    <a:pt x="1184" y="873"/>
                  </a:lnTo>
                  <a:lnTo>
                    <a:pt x="1182" y="910"/>
                  </a:lnTo>
                  <a:lnTo>
                    <a:pt x="1180" y="947"/>
                  </a:lnTo>
                  <a:lnTo>
                    <a:pt x="1178" y="1021"/>
                  </a:lnTo>
                  <a:lnTo>
                    <a:pt x="1178" y="1238"/>
                  </a:lnTo>
                  <a:lnTo>
                    <a:pt x="1180" y="1282"/>
                  </a:lnTo>
                  <a:lnTo>
                    <a:pt x="1184" y="1330"/>
                  </a:lnTo>
                  <a:lnTo>
                    <a:pt x="1187" y="1378"/>
                  </a:lnTo>
                  <a:lnTo>
                    <a:pt x="1193" y="1424"/>
                  </a:lnTo>
                  <a:lnTo>
                    <a:pt x="1195" y="1435"/>
                  </a:lnTo>
                  <a:lnTo>
                    <a:pt x="1184" y="1437"/>
                  </a:lnTo>
                  <a:lnTo>
                    <a:pt x="1134" y="1444"/>
                  </a:lnTo>
                  <a:lnTo>
                    <a:pt x="1082" y="1452"/>
                  </a:lnTo>
                  <a:lnTo>
                    <a:pt x="1027" y="1457"/>
                  </a:lnTo>
                  <a:lnTo>
                    <a:pt x="970" y="1463"/>
                  </a:lnTo>
                  <a:lnTo>
                    <a:pt x="856" y="1470"/>
                  </a:lnTo>
                  <a:lnTo>
                    <a:pt x="797" y="1472"/>
                  </a:lnTo>
                  <a:lnTo>
                    <a:pt x="742" y="1472"/>
                  </a:lnTo>
                  <a:close/>
                </a:path>
              </a:pathLst>
            </a:custGeom>
            <a:solidFill>
              <a:srgbClr val="00457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64" name="Freeform 14"/>
            <p:cNvSpPr>
              <a:spLocks/>
            </p:cNvSpPr>
            <p:nvPr/>
          </p:nvSpPr>
          <p:spPr bwMode="blackGray">
            <a:xfrm>
              <a:off x="8106043" y="356378"/>
              <a:ext cx="131278" cy="185448"/>
            </a:xfrm>
            <a:custGeom>
              <a:avLst/>
              <a:gdLst>
                <a:gd name="T0" fmla="*/ 2147483647 w 1010"/>
                <a:gd name="T1" fmla="*/ 2147483647 h 1428"/>
                <a:gd name="T2" fmla="*/ 2147483647 w 1010"/>
                <a:gd name="T3" fmla="*/ 2147483647 h 1428"/>
                <a:gd name="T4" fmla="*/ 2147483647 w 1010"/>
                <a:gd name="T5" fmla="*/ 2147483647 h 1428"/>
                <a:gd name="T6" fmla="*/ 2147483647 w 1010"/>
                <a:gd name="T7" fmla="*/ 2147483647 h 1428"/>
                <a:gd name="T8" fmla="*/ 2147483647 w 1010"/>
                <a:gd name="T9" fmla="*/ 2147483647 h 1428"/>
                <a:gd name="T10" fmla="*/ 2147483647 w 1010"/>
                <a:gd name="T11" fmla="*/ 2147483647 h 1428"/>
                <a:gd name="T12" fmla="*/ 2147483647 w 1010"/>
                <a:gd name="T13" fmla="*/ 2147483647 h 1428"/>
                <a:gd name="T14" fmla="*/ 2147483647 w 1010"/>
                <a:gd name="T15" fmla="*/ 2147483647 h 1428"/>
                <a:gd name="T16" fmla="*/ 2147483647 w 1010"/>
                <a:gd name="T17" fmla="*/ 2147483647 h 1428"/>
                <a:gd name="T18" fmla="*/ 2147483647 w 1010"/>
                <a:gd name="T19" fmla="*/ 2147483647 h 1428"/>
                <a:gd name="T20" fmla="*/ 2147483647 w 1010"/>
                <a:gd name="T21" fmla="*/ 0 h 1428"/>
                <a:gd name="T22" fmla="*/ 2147483647 w 1010"/>
                <a:gd name="T23" fmla="*/ 2147483647 h 1428"/>
                <a:gd name="T24" fmla="*/ 2147483647 w 1010"/>
                <a:gd name="T25" fmla="*/ 2147483647 h 1428"/>
                <a:gd name="T26" fmla="*/ 2147483647 w 1010"/>
                <a:gd name="T27" fmla="*/ 2147483647 h 1428"/>
                <a:gd name="T28" fmla="*/ 2147483647 w 1010"/>
                <a:gd name="T29" fmla="*/ 2147483647 h 1428"/>
                <a:gd name="T30" fmla="*/ 2147483647 w 1010"/>
                <a:gd name="T31" fmla="*/ 2147483647 h 1428"/>
                <a:gd name="T32" fmla="*/ 2147483647 w 1010"/>
                <a:gd name="T33" fmla="*/ 2147483647 h 1428"/>
                <a:gd name="T34" fmla="*/ 2147483647 w 1010"/>
                <a:gd name="T35" fmla="*/ 2147483647 h 1428"/>
                <a:gd name="T36" fmla="*/ 2147483647 w 1010"/>
                <a:gd name="T37" fmla="*/ 2147483647 h 1428"/>
                <a:gd name="T38" fmla="*/ 2147483647 w 1010"/>
                <a:gd name="T39" fmla="*/ 2147483647 h 1428"/>
                <a:gd name="T40" fmla="*/ 2147483647 w 1010"/>
                <a:gd name="T41" fmla="*/ 2147483647 h 1428"/>
                <a:gd name="T42" fmla="*/ 2147483647 w 1010"/>
                <a:gd name="T43" fmla="*/ 2147483647 h 1428"/>
                <a:gd name="T44" fmla="*/ 2147483647 w 1010"/>
                <a:gd name="T45" fmla="*/ 2147483647 h 1428"/>
                <a:gd name="T46" fmla="*/ 2147483647 w 1010"/>
                <a:gd name="T47" fmla="*/ 2147483647 h 1428"/>
                <a:gd name="T48" fmla="*/ 2147483647 w 1010"/>
                <a:gd name="T49" fmla="*/ 2147483647 h 1428"/>
                <a:gd name="T50" fmla="*/ 2147483647 w 1010"/>
                <a:gd name="T51" fmla="*/ 2147483647 h 1428"/>
                <a:gd name="T52" fmla="*/ 2147483647 w 1010"/>
                <a:gd name="T53" fmla="*/ 2147483647 h 1428"/>
                <a:gd name="T54" fmla="*/ 2147483647 w 1010"/>
                <a:gd name="T55" fmla="*/ 2147483647 h 1428"/>
                <a:gd name="T56" fmla="*/ 2147483647 w 1010"/>
                <a:gd name="T57" fmla="*/ 2147483647 h 1428"/>
                <a:gd name="T58" fmla="*/ 2147483647 w 1010"/>
                <a:gd name="T59" fmla="*/ 2147483647 h 1428"/>
                <a:gd name="T60" fmla="*/ 2147483647 w 1010"/>
                <a:gd name="T61" fmla="*/ 2147483647 h 1428"/>
                <a:gd name="T62" fmla="*/ 2147483647 w 1010"/>
                <a:gd name="T63" fmla="*/ 2147483647 h 1428"/>
                <a:gd name="T64" fmla="*/ 2147483647 w 1010"/>
                <a:gd name="T65" fmla="*/ 2147483647 h 1428"/>
                <a:gd name="T66" fmla="*/ 2147483647 w 1010"/>
                <a:gd name="T67" fmla="*/ 2147483647 h 1428"/>
                <a:gd name="T68" fmla="*/ 2147483647 w 1010"/>
                <a:gd name="T69" fmla="*/ 2147483647 h 1428"/>
                <a:gd name="T70" fmla="*/ 2147483647 w 1010"/>
                <a:gd name="T71" fmla="*/ 2147483647 h 1428"/>
                <a:gd name="T72" fmla="*/ 2147483647 w 1010"/>
                <a:gd name="T73" fmla="*/ 2147483647 h 1428"/>
                <a:gd name="T74" fmla="*/ 2147483647 w 1010"/>
                <a:gd name="T75" fmla="*/ 2147483647 h 1428"/>
                <a:gd name="T76" fmla="*/ 2147483647 w 1010"/>
                <a:gd name="T77" fmla="*/ 2147483647 h 1428"/>
                <a:gd name="T78" fmla="*/ 2147483647 w 1010"/>
                <a:gd name="T79" fmla="*/ 2147483647 h 1428"/>
                <a:gd name="T80" fmla="*/ 2147483647 w 1010"/>
                <a:gd name="T81" fmla="*/ 2147483647 h 1428"/>
                <a:gd name="T82" fmla="*/ 2147483647 w 1010"/>
                <a:gd name="T83" fmla="*/ 2147483647 h 1428"/>
                <a:gd name="T84" fmla="*/ 2147483647 w 1010"/>
                <a:gd name="T85" fmla="*/ 2147483647 h 1428"/>
                <a:gd name="T86" fmla="*/ 2147483647 w 1010"/>
                <a:gd name="T87" fmla="*/ 2147483647 h 142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010" h="1428">
                  <a:moveTo>
                    <a:pt x="353" y="1428"/>
                  </a:moveTo>
                  <a:lnTo>
                    <a:pt x="0" y="1428"/>
                  </a:lnTo>
                  <a:lnTo>
                    <a:pt x="13" y="1409"/>
                  </a:lnTo>
                  <a:lnTo>
                    <a:pt x="20" y="1394"/>
                  </a:lnTo>
                  <a:lnTo>
                    <a:pt x="27" y="1380"/>
                  </a:lnTo>
                  <a:lnTo>
                    <a:pt x="35" y="1365"/>
                  </a:lnTo>
                  <a:lnTo>
                    <a:pt x="40" y="1348"/>
                  </a:lnTo>
                  <a:lnTo>
                    <a:pt x="48" y="1315"/>
                  </a:lnTo>
                  <a:lnTo>
                    <a:pt x="53" y="1280"/>
                  </a:lnTo>
                  <a:lnTo>
                    <a:pt x="57" y="1245"/>
                  </a:lnTo>
                  <a:lnTo>
                    <a:pt x="59" y="1208"/>
                  </a:lnTo>
                  <a:lnTo>
                    <a:pt x="59" y="1142"/>
                  </a:lnTo>
                  <a:lnTo>
                    <a:pt x="59" y="317"/>
                  </a:lnTo>
                  <a:lnTo>
                    <a:pt x="59" y="243"/>
                  </a:lnTo>
                  <a:lnTo>
                    <a:pt x="57" y="207"/>
                  </a:lnTo>
                  <a:lnTo>
                    <a:pt x="53" y="170"/>
                  </a:lnTo>
                  <a:lnTo>
                    <a:pt x="48" y="135"/>
                  </a:lnTo>
                  <a:lnTo>
                    <a:pt x="38" y="100"/>
                  </a:lnTo>
                  <a:lnTo>
                    <a:pt x="33" y="85"/>
                  </a:lnTo>
                  <a:lnTo>
                    <a:pt x="27" y="68"/>
                  </a:lnTo>
                  <a:lnTo>
                    <a:pt x="20" y="56"/>
                  </a:lnTo>
                  <a:lnTo>
                    <a:pt x="13" y="41"/>
                  </a:lnTo>
                  <a:lnTo>
                    <a:pt x="0" y="22"/>
                  </a:lnTo>
                  <a:lnTo>
                    <a:pt x="22" y="22"/>
                  </a:lnTo>
                  <a:lnTo>
                    <a:pt x="90" y="21"/>
                  </a:lnTo>
                  <a:lnTo>
                    <a:pt x="156" y="19"/>
                  </a:lnTo>
                  <a:lnTo>
                    <a:pt x="287" y="11"/>
                  </a:lnTo>
                  <a:lnTo>
                    <a:pt x="434" y="4"/>
                  </a:lnTo>
                  <a:lnTo>
                    <a:pt x="513" y="0"/>
                  </a:lnTo>
                  <a:lnTo>
                    <a:pt x="583" y="0"/>
                  </a:lnTo>
                  <a:lnTo>
                    <a:pt x="633" y="2"/>
                  </a:lnTo>
                  <a:lnTo>
                    <a:pt x="681" y="6"/>
                  </a:lnTo>
                  <a:lnTo>
                    <a:pt x="725" y="15"/>
                  </a:lnTo>
                  <a:lnTo>
                    <a:pt x="766" y="26"/>
                  </a:lnTo>
                  <a:lnTo>
                    <a:pt x="804" y="39"/>
                  </a:lnTo>
                  <a:lnTo>
                    <a:pt x="839" y="56"/>
                  </a:lnTo>
                  <a:lnTo>
                    <a:pt x="870" y="76"/>
                  </a:lnTo>
                  <a:lnTo>
                    <a:pt x="900" y="98"/>
                  </a:lnTo>
                  <a:lnTo>
                    <a:pt x="926" y="124"/>
                  </a:lnTo>
                  <a:lnTo>
                    <a:pt x="948" y="153"/>
                  </a:lnTo>
                  <a:lnTo>
                    <a:pt x="966" y="183"/>
                  </a:lnTo>
                  <a:lnTo>
                    <a:pt x="983" y="218"/>
                  </a:lnTo>
                  <a:lnTo>
                    <a:pt x="996" y="253"/>
                  </a:lnTo>
                  <a:lnTo>
                    <a:pt x="1005" y="291"/>
                  </a:lnTo>
                  <a:lnTo>
                    <a:pt x="1010" y="332"/>
                  </a:lnTo>
                  <a:lnTo>
                    <a:pt x="1010" y="376"/>
                  </a:lnTo>
                  <a:lnTo>
                    <a:pt x="1009" y="426"/>
                  </a:lnTo>
                  <a:lnTo>
                    <a:pt x="1003" y="472"/>
                  </a:lnTo>
                  <a:lnTo>
                    <a:pt x="994" y="516"/>
                  </a:lnTo>
                  <a:lnTo>
                    <a:pt x="979" y="558"/>
                  </a:lnTo>
                  <a:lnTo>
                    <a:pt x="963" y="597"/>
                  </a:lnTo>
                  <a:lnTo>
                    <a:pt x="942" y="634"/>
                  </a:lnTo>
                  <a:lnTo>
                    <a:pt x="918" y="669"/>
                  </a:lnTo>
                  <a:lnTo>
                    <a:pt x="891" y="698"/>
                  </a:lnTo>
                  <a:lnTo>
                    <a:pt x="861" y="726"/>
                  </a:lnTo>
                  <a:lnTo>
                    <a:pt x="828" y="752"/>
                  </a:lnTo>
                  <a:lnTo>
                    <a:pt x="791" y="772"/>
                  </a:lnTo>
                  <a:lnTo>
                    <a:pt x="753" y="789"/>
                  </a:lnTo>
                  <a:lnTo>
                    <a:pt x="712" y="803"/>
                  </a:lnTo>
                  <a:lnTo>
                    <a:pt x="668" y="812"/>
                  </a:lnTo>
                  <a:lnTo>
                    <a:pt x="622" y="820"/>
                  </a:lnTo>
                  <a:lnTo>
                    <a:pt x="574" y="822"/>
                  </a:lnTo>
                  <a:lnTo>
                    <a:pt x="537" y="820"/>
                  </a:lnTo>
                  <a:lnTo>
                    <a:pt x="502" y="818"/>
                  </a:lnTo>
                  <a:lnTo>
                    <a:pt x="473" y="814"/>
                  </a:lnTo>
                  <a:lnTo>
                    <a:pt x="445" y="811"/>
                  </a:lnTo>
                  <a:lnTo>
                    <a:pt x="421" y="803"/>
                  </a:lnTo>
                  <a:lnTo>
                    <a:pt x="401" y="798"/>
                  </a:lnTo>
                  <a:lnTo>
                    <a:pt x="384" y="790"/>
                  </a:lnTo>
                  <a:lnTo>
                    <a:pt x="370" y="781"/>
                  </a:lnTo>
                  <a:lnTo>
                    <a:pt x="355" y="772"/>
                  </a:lnTo>
                  <a:lnTo>
                    <a:pt x="327" y="754"/>
                  </a:lnTo>
                  <a:lnTo>
                    <a:pt x="359" y="750"/>
                  </a:lnTo>
                  <a:lnTo>
                    <a:pt x="425" y="741"/>
                  </a:lnTo>
                  <a:lnTo>
                    <a:pt x="458" y="735"/>
                  </a:lnTo>
                  <a:lnTo>
                    <a:pt x="491" y="728"/>
                  </a:lnTo>
                  <a:lnTo>
                    <a:pt x="524" y="720"/>
                  </a:lnTo>
                  <a:lnTo>
                    <a:pt x="558" y="709"/>
                  </a:lnTo>
                  <a:lnTo>
                    <a:pt x="589" y="696"/>
                  </a:lnTo>
                  <a:lnTo>
                    <a:pt x="620" y="680"/>
                  </a:lnTo>
                  <a:lnTo>
                    <a:pt x="648" y="661"/>
                  </a:lnTo>
                  <a:lnTo>
                    <a:pt x="661" y="650"/>
                  </a:lnTo>
                  <a:lnTo>
                    <a:pt x="673" y="638"/>
                  </a:lnTo>
                  <a:lnTo>
                    <a:pt x="686" y="625"/>
                  </a:lnTo>
                  <a:lnTo>
                    <a:pt x="697" y="612"/>
                  </a:lnTo>
                  <a:lnTo>
                    <a:pt x="707" y="595"/>
                  </a:lnTo>
                  <a:lnTo>
                    <a:pt x="716" y="579"/>
                  </a:lnTo>
                  <a:lnTo>
                    <a:pt x="725" y="562"/>
                  </a:lnTo>
                  <a:lnTo>
                    <a:pt x="732" y="542"/>
                  </a:lnTo>
                  <a:lnTo>
                    <a:pt x="740" y="522"/>
                  </a:lnTo>
                  <a:lnTo>
                    <a:pt x="743" y="499"/>
                  </a:lnTo>
                  <a:lnTo>
                    <a:pt x="749" y="477"/>
                  </a:lnTo>
                  <a:lnTo>
                    <a:pt x="753" y="452"/>
                  </a:lnTo>
                  <a:lnTo>
                    <a:pt x="754" y="426"/>
                  </a:lnTo>
                  <a:lnTo>
                    <a:pt x="754" y="398"/>
                  </a:lnTo>
                  <a:lnTo>
                    <a:pt x="754" y="372"/>
                  </a:lnTo>
                  <a:lnTo>
                    <a:pt x="753" y="345"/>
                  </a:lnTo>
                  <a:lnTo>
                    <a:pt x="749" y="319"/>
                  </a:lnTo>
                  <a:lnTo>
                    <a:pt x="743" y="293"/>
                  </a:lnTo>
                  <a:lnTo>
                    <a:pt x="736" y="269"/>
                  </a:lnTo>
                  <a:lnTo>
                    <a:pt x="727" y="245"/>
                  </a:lnTo>
                  <a:lnTo>
                    <a:pt x="714" y="223"/>
                  </a:lnTo>
                  <a:lnTo>
                    <a:pt x="699" y="201"/>
                  </a:lnTo>
                  <a:lnTo>
                    <a:pt x="683" y="183"/>
                  </a:lnTo>
                  <a:lnTo>
                    <a:pt x="662" y="164"/>
                  </a:lnTo>
                  <a:lnTo>
                    <a:pt x="640" y="150"/>
                  </a:lnTo>
                  <a:lnTo>
                    <a:pt x="613" y="137"/>
                  </a:lnTo>
                  <a:lnTo>
                    <a:pt x="583" y="126"/>
                  </a:lnTo>
                  <a:lnTo>
                    <a:pt x="548" y="118"/>
                  </a:lnTo>
                  <a:lnTo>
                    <a:pt x="511" y="113"/>
                  </a:lnTo>
                  <a:lnTo>
                    <a:pt x="469" y="111"/>
                  </a:lnTo>
                  <a:lnTo>
                    <a:pt x="285" y="111"/>
                  </a:lnTo>
                  <a:lnTo>
                    <a:pt x="285" y="1131"/>
                  </a:lnTo>
                  <a:lnTo>
                    <a:pt x="287" y="1199"/>
                  </a:lnTo>
                  <a:lnTo>
                    <a:pt x="289" y="1236"/>
                  </a:lnTo>
                  <a:lnTo>
                    <a:pt x="294" y="1273"/>
                  </a:lnTo>
                  <a:lnTo>
                    <a:pt x="300" y="1310"/>
                  </a:lnTo>
                  <a:lnTo>
                    <a:pt x="311" y="1347"/>
                  </a:lnTo>
                  <a:lnTo>
                    <a:pt x="324" y="1378"/>
                  </a:lnTo>
                  <a:lnTo>
                    <a:pt x="331" y="1394"/>
                  </a:lnTo>
                  <a:lnTo>
                    <a:pt x="340" y="1409"/>
                  </a:lnTo>
                  <a:lnTo>
                    <a:pt x="353" y="1428"/>
                  </a:lnTo>
                  <a:close/>
                </a:path>
              </a:pathLst>
            </a:custGeom>
            <a:solidFill>
              <a:srgbClr val="00457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65" name="Freeform 15"/>
            <p:cNvSpPr>
              <a:spLocks noEditPoints="1"/>
            </p:cNvSpPr>
            <p:nvPr/>
          </p:nvSpPr>
          <p:spPr bwMode="blackGray">
            <a:xfrm>
              <a:off x="8239038" y="408750"/>
              <a:ext cx="106395" cy="137369"/>
            </a:xfrm>
            <a:custGeom>
              <a:avLst/>
              <a:gdLst>
                <a:gd name="T0" fmla="*/ 2147483647 w 823"/>
                <a:gd name="T1" fmla="*/ 2147483647 h 1059"/>
                <a:gd name="T2" fmla="*/ 2147483647 w 823"/>
                <a:gd name="T3" fmla="*/ 2147483647 h 1059"/>
                <a:gd name="T4" fmla="*/ 2147483647 w 823"/>
                <a:gd name="T5" fmla="*/ 2147483647 h 1059"/>
                <a:gd name="T6" fmla="*/ 2147483647 w 823"/>
                <a:gd name="T7" fmla="*/ 2147483647 h 1059"/>
                <a:gd name="T8" fmla="*/ 0 w 823"/>
                <a:gd name="T9" fmla="*/ 2147483647 h 1059"/>
                <a:gd name="T10" fmla="*/ 2147483647 w 823"/>
                <a:gd name="T11" fmla="*/ 2147483647 h 1059"/>
                <a:gd name="T12" fmla="*/ 2147483647 w 823"/>
                <a:gd name="T13" fmla="*/ 2147483647 h 1059"/>
                <a:gd name="T14" fmla="*/ 2147483647 w 823"/>
                <a:gd name="T15" fmla="*/ 2147483647 h 1059"/>
                <a:gd name="T16" fmla="*/ 2147483647 w 823"/>
                <a:gd name="T17" fmla="*/ 2147483647 h 1059"/>
                <a:gd name="T18" fmla="*/ 2147483647 w 823"/>
                <a:gd name="T19" fmla="*/ 2147483647 h 1059"/>
                <a:gd name="T20" fmla="*/ 2147483647 w 823"/>
                <a:gd name="T21" fmla="*/ 2147483647 h 1059"/>
                <a:gd name="T22" fmla="*/ 2147483647 w 823"/>
                <a:gd name="T23" fmla="*/ 2147483647 h 1059"/>
                <a:gd name="T24" fmla="*/ 2147483647 w 823"/>
                <a:gd name="T25" fmla="*/ 2147483647 h 1059"/>
                <a:gd name="T26" fmla="*/ 2147483647 w 823"/>
                <a:gd name="T27" fmla="*/ 2147483647 h 1059"/>
                <a:gd name="T28" fmla="*/ 2147483647 w 823"/>
                <a:gd name="T29" fmla="*/ 2147483647 h 1059"/>
                <a:gd name="T30" fmla="*/ 2147483647 w 823"/>
                <a:gd name="T31" fmla="*/ 2147483647 h 1059"/>
                <a:gd name="T32" fmla="*/ 2147483647 w 823"/>
                <a:gd name="T33" fmla="*/ 2147483647 h 1059"/>
                <a:gd name="T34" fmla="*/ 2147483647 w 823"/>
                <a:gd name="T35" fmla="*/ 2147483647 h 1059"/>
                <a:gd name="T36" fmla="*/ 2147483647 w 823"/>
                <a:gd name="T37" fmla="*/ 2147483647 h 1059"/>
                <a:gd name="T38" fmla="*/ 2147483647 w 823"/>
                <a:gd name="T39" fmla="*/ 2147483647 h 1059"/>
                <a:gd name="T40" fmla="*/ 2147483647 w 823"/>
                <a:gd name="T41" fmla="*/ 2147483647 h 1059"/>
                <a:gd name="T42" fmla="*/ 2147483647 w 823"/>
                <a:gd name="T43" fmla="*/ 2147483647 h 1059"/>
                <a:gd name="T44" fmla="*/ 2147483647 w 823"/>
                <a:gd name="T45" fmla="*/ 2147483647 h 1059"/>
                <a:gd name="T46" fmla="*/ 2147483647 w 823"/>
                <a:gd name="T47" fmla="*/ 2147483647 h 1059"/>
                <a:gd name="T48" fmla="*/ 2147483647 w 823"/>
                <a:gd name="T49" fmla="*/ 2147483647 h 1059"/>
                <a:gd name="T50" fmla="*/ 2147483647 w 823"/>
                <a:gd name="T51" fmla="*/ 2147483647 h 1059"/>
                <a:gd name="T52" fmla="*/ 2147483647 w 823"/>
                <a:gd name="T53" fmla="*/ 2147483647 h 1059"/>
                <a:gd name="T54" fmla="*/ 2147483647 w 823"/>
                <a:gd name="T55" fmla="*/ 2147483647 h 1059"/>
                <a:gd name="T56" fmla="*/ 2147483647 w 823"/>
                <a:gd name="T57" fmla="*/ 2147483647 h 1059"/>
                <a:gd name="T58" fmla="*/ 2147483647 w 823"/>
                <a:gd name="T59" fmla="*/ 0 h 1059"/>
                <a:gd name="T60" fmla="*/ 2147483647 w 823"/>
                <a:gd name="T61" fmla="*/ 2147483647 h 1059"/>
                <a:gd name="T62" fmla="*/ 2147483647 w 823"/>
                <a:gd name="T63" fmla="*/ 2147483647 h 1059"/>
                <a:gd name="T64" fmla="*/ 2147483647 w 823"/>
                <a:gd name="T65" fmla="*/ 2147483647 h 1059"/>
                <a:gd name="T66" fmla="*/ 2147483647 w 823"/>
                <a:gd name="T67" fmla="*/ 2147483647 h 1059"/>
                <a:gd name="T68" fmla="*/ 2147483647 w 823"/>
                <a:gd name="T69" fmla="*/ 2147483647 h 1059"/>
                <a:gd name="T70" fmla="*/ 2147483647 w 823"/>
                <a:gd name="T71" fmla="*/ 2147483647 h 1059"/>
                <a:gd name="T72" fmla="*/ 2147483647 w 823"/>
                <a:gd name="T73" fmla="*/ 2147483647 h 1059"/>
                <a:gd name="T74" fmla="*/ 2147483647 w 823"/>
                <a:gd name="T75" fmla="*/ 2147483647 h 1059"/>
                <a:gd name="T76" fmla="*/ 2147483647 w 823"/>
                <a:gd name="T77" fmla="*/ 2147483647 h 1059"/>
                <a:gd name="T78" fmla="*/ 2147483647 w 823"/>
                <a:gd name="T79" fmla="*/ 2147483647 h 1059"/>
                <a:gd name="T80" fmla="*/ 2147483647 w 823"/>
                <a:gd name="T81" fmla="*/ 2147483647 h 1059"/>
                <a:gd name="T82" fmla="*/ 2147483647 w 823"/>
                <a:gd name="T83" fmla="*/ 2147483647 h 1059"/>
                <a:gd name="T84" fmla="*/ 2147483647 w 823"/>
                <a:gd name="T85" fmla="*/ 2147483647 h 1059"/>
                <a:gd name="T86" fmla="*/ 2147483647 w 823"/>
                <a:gd name="T87" fmla="*/ 2147483647 h 1059"/>
                <a:gd name="T88" fmla="*/ 2147483647 w 823"/>
                <a:gd name="T89" fmla="*/ 2147483647 h 1059"/>
                <a:gd name="T90" fmla="*/ 2147483647 w 823"/>
                <a:gd name="T91" fmla="*/ 2147483647 h 1059"/>
                <a:gd name="T92" fmla="*/ 2147483647 w 823"/>
                <a:gd name="T93" fmla="*/ 2147483647 h 1059"/>
                <a:gd name="T94" fmla="*/ 2147483647 w 823"/>
                <a:gd name="T95" fmla="*/ 2147483647 h 1059"/>
                <a:gd name="T96" fmla="*/ 2147483647 w 823"/>
                <a:gd name="T97" fmla="*/ 2147483647 h 1059"/>
                <a:gd name="T98" fmla="*/ 2147483647 w 823"/>
                <a:gd name="T99" fmla="*/ 2147483647 h 1059"/>
                <a:gd name="T100" fmla="*/ 2147483647 w 823"/>
                <a:gd name="T101" fmla="*/ 2147483647 h 1059"/>
                <a:gd name="T102" fmla="*/ 2147483647 w 823"/>
                <a:gd name="T103" fmla="*/ 2147483647 h 1059"/>
                <a:gd name="T104" fmla="*/ 2147483647 w 823"/>
                <a:gd name="T105" fmla="*/ 2147483647 h 1059"/>
                <a:gd name="T106" fmla="*/ 2147483647 w 823"/>
                <a:gd name="T107" fmla="*/ 2147483647 h 1059"/>
                <a:gd name="T108" fmla="*/ 2147483647 w 823"/>
                <a:gd name="T109" fmla="*/ 2147483647 h 1059"/>
                <a:gd name="T110" fmla="*/ 2147483647 w 823"/>
                <a:gd name="T111" fmla="*/ 2147483647 h 1059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823" h="1059">
                  <a:moveTo>
                    <a:pt x="289" y="1059"/>
                  </a:moveTo>
                  <a:lnTo>
                    <a:pt x="289" y="1059"/>
                  </a:lnTo>
                  <a:lnTo>
                    <a:pt x="256" y="1057"/>
                  </a:lnTo>
                  <a:lnTo>
                    <a:pt x="227" y="1053"/>
                  </a:lnTo>
                  <a:lnTo>
                    <a:pt x="197" y="1048"/>
                  </a:lnTo>
                  <a:lnTo>
                    <a:pt x="170" y="1040"/>
                  </a:lnTo>
                  <a:lnTo>
                    <a:pt x="144" y="1031"/>
                  </a:lnTo>
                  <a:lnTo>
                    <a:pt x="120" y="1018"/>
                  </a:lnTo>
                  <a:lnTo>
                    <a:pt x="98" y="1005"/>
                  </a:lnTo>
                  <a:lnTo>
                    <a:pt x="78" y="990"/>
                  </a:lnTo>
                  <a:lnTo>
                    <a:pt x="61" y="972"/>
                  </a:lnTo>
                  <a:lnTo>
                    <a:pt x="44" y="954"/>
                  </a:lnTo>
                  <a:lnTo>
                    <a:pt x="32" y="932"/>
                  </a:lnTo>
                  <a:lnTo>
                    <a:pt x="20" y="909"/>
                  </a:lnTo>
                  <a:lnTo>
                    <a:pt x="11" y="885"/>
                  </a:lnTo>
                  <a:lnTo>
                    <a:pt x="4" y="860"/>
                  </a:lnTo>
                  <a:lnTo>
                    <a:pt x="0" y="834"/>
                  </a:lnTo>
                  <a:lnTo>
                    <a:pt x="0" y="806"/>
                  </a:lnTo>
                  <a:lnTo>
                    <a:pt x="0" y="790"/>
                  </a:lnTo>
                  <a:lnTo>
                    <a:pt x="2" y="775"/>
                  </a:lnTo>
                  <a:lnTo>
                    <a:pt x="8" y="746"/>
                  </a:lnTo>
                  <a:lnTo>
                    <a:pt x="19" y="718"/>
                  </a:lnTo>
                  <a:lnTo>
                    <a:pt x="32" y="694"/>
                  </a:lnTo>
                  <a:lnTo>
                    <a:pt x="48" y="670"/>
                  </a:lnTo>
                  <a:lnTo>
                    <a:pt x="67" y="648"/>
                  </a:lnTo>
                  <a:lnTo>
                    <a:pt x="89" y="628"/>
                  </a:lnTo>
                  <a:lnTo>
                    <a:pt x="113" y="607"/>
                  </a:lnTo>
                  <a:lnTo>
                    <a:pt x="138" y="589"/>
                  </a:lnTo>
                  <a:lnTo>
                    <a:pt x="166" y="572"/>
                  </a:lnTo>
                  <a:lnTo>
                    <a:pt x="194" y="558"/>
                  </a:lnTo>
                  <a:lnTo>
                    <a:pt x="223" y="541"/>
                  </a:lnTo>
                  <a:lnTo>
                    <a:pt x="282" y="513"/>
                  </a:lnTo>
                  <a:lnTo>
                    <a:pt x="341" y="488"/>
                  </a:lnTo>
                  <a:lnTo>
                    <a:pt x="409" y="458"/>
                  </a:lnTo>
                  <a:lnTo>
                    <a:pt x="433" y="447"/>
                  </a:lnTo>
                  <a:lnTo>
                    <a:pt x="468" y="432"/>
                  </a:lnTo>
                  <a:lnTo>
                    <a:pt x="497" y="418"/>
                  </a:lnTo>
                  <a:lnTo>
                    <a:pt x="519" y="403"/>
                  </a:lnTo>
                  <a:lnTo>
                    <a:pt x="527" y="394"/>
                  </a:lnTo>
                  <a:lnTo>
                    <a:pt x="536" y="386"/>
                  </a:lnTo>
                  <a:lnTo>
                    <a:pt x="541" y="377"/>
                  </a:lnTo>
                  <a:lnTo>
                    <a:pt x="547" y="366"/>
                  </a:lnTo>
                  <a:lnTo>
                    <a:pt x="551" y="353"/>
                  </a:lnTo>
                  <a:lnTo>
                    <a:pt x="554" y="340"/>
                  </a:lnTo>
                  <a:lnTo>
                    <a:pt x="558" y="307"/>
                  </a:lnTo>
                  <a:lnTo>
                    <a:pt x="560" y="267"/>
                  </a:lnTo>
                  <a:lnTo>
                    <a:pt x="558" y="245"/>
                  </a:lnTo>
                  <a:lnTo>
                    <a:pt x="556" y="224"/>
                  </a:lnTo>
                  <a:lnTo>
                    <a:pt x="554" y="206"/>
                  </a:lnTo>
                  <a:lnTo>
                    <a:pt x="549" y="188"/>
                  </a:lnTo>
                  <a:lnTo>
                    <a:pt x="543" y="173"/>
                  </a:lnTo>
                  <a:lnTo>
                    <a:pt x="538" y="158"/>
                  </a:lnTo>
                  <a:lnTo>
                    <a:pt x="529" y="145"/>
                  </a:lnTo>
                  <a:lnTo>
                    <a:pt x="519" y="132"/>
                  </a:lnTo>
                  <a:lnTo>
                    <a:pt x="508" y="123"/>
                  </a:lnTo>
                  <a:lnTo>
                    <a:pt x="497" y="114"/>
                  </a:lnTo>
                  <a:lnTo>
                    <a:pt x="483" y="106"/>
                  </a:lnTo>
                  <a:lnTo>
                    <a:pt x="470" y="99"/>
                  </a:lnTo>
                  <a:lnTo>
                    <a:pt x="453" y="95"/>
                  </a:lnTo>
                  <a:lnTo>
                    <a:pt x="437" y="92"/>
                  </a:lnTo>
                  <a:lnTo>
                    <a:pt x="418" y="90"/>
                  </a:lnTo>
                  <a:lnTo>
                    <a:pt x="398" y="88"/>
                  </a:lnTo>
                  <a:lnTo>
                    <a:pt x="379" y="90"/>
                  </a:lnTo>
                  <a:lnTo>
                    <a:pt x="361" y="92"/>
                  </a:lnTo>
                  <a:lnTo>
                    <a:pt x="346" y="94"/>
                  </a:lnTo>
                  <a:lnTo>
                    <a:pt x="332" y="99"/>
                  </a:lnTo>
                  <a:lnTo>
                    <a:pt x="319" y="103"/>
                  </a:lnTo>
                  <a:lnTo>
                    <a:pt x="308" y="110"/>
                  </a:lnTo>
                  <a:lnTo>
                    <a:pt x="297" y="116"/>
                  </a:lnTo>
                  <a:lnTo>
                    <a:pt x="289" y="123"/>
                  </a:lnTo>
                  <a:lnTo>
                    <a:pt x="273" y="140"/>
                  </a:lnTo>
                  <a:lnTo>
                    <a:pt x="262" y="160"/>
                  </a:lnTo>
                  <a:lnTo>
                    <a:pt x="252" y="180"/>
                  </a:lnTo>
                  <a:lnTo>
                    <a:pt x="243" y="200"/>
                  </a:lnTo>
                  <a:lnTo>
                    <a:pt x="227" y="235"/>
                  </a:lnTo>
                  <a:lnTo>
                    <a:pt x="217" y="252"/>
                  </a:lnTo>
                  <a:lnTo>
                    <a:pt x="205" y="265"/>
                  </a:lnTo>
                  <a:lnTo>
                    <a:pt x="192" y="278"/>
                  </a:lnTo>
                  <a:lnTo>
                    <a:pt x="182" y="283"/>
                  </a:lnTo>
                  <a:lnTo>
                    <a:pt x="173" y="287"/>
                  </a:lnTo>
                  <a:lnTo>
                    <a:pt x="164" y="291"/>
                  </a:lnTo>
                  <a:lnTo>
                    <a:pt x="153" y="294"/>
                  </a:lnTo>
                  <a:lnTo>
                    <a:pt x="142" y="296"/>
                  </a:lnTo>
                  <a:lnTo>
                    <a:pt x="127" y="296"/>
                  </a:lnTo>
                  <a:lnTo>
                    <a:pt x="107" y="294"/>
                  </a:lnTo>
                  <a:lnTo>
                    <a:pt x="89" y="291"/>
                  </a:lnTo>
                  <a:lnTo>
                    <a:pt x="72" y="283"/>
                  </a:lnTo>
                  <a:lnTo>
                    <a:pt x="57" y="272"/>
                  </a:lnTo>
                  <a:lnTo>
                    <a:pt x="48" y="261"/>
                  </a:lnTo>
                  <a:lnTo>
                    <a:pt x="39" y="245"/>
                  </a:lnTo>
                  <a:lnTo>
                    <a:pt x="35" y="228"/>
                  </a:lnTo>
                  <a:lnTo>
                    <a:pt x="33" y="208"/>
                  </a:lnTo>
                  <a:lnTo>
                    <a:pt x="33" y="195"/>
                  </a:lnTo>
                  <a:lnTo>
                    <a:pt x="35" y="182"/>
                  </a:lnTo>
                  <a:lnTo>
                    <a:pt x="39" y="169"/>
                  </a:lnTo>
                  <a:lnTo>
                    <a:pt x="43" y="158"/>
                  </a:lnTo>
                  <a:lnTo>
                    <a:pt x="48" y="147"/>
                  </a:lnTo>
                  <a:lnTo>
                    <a:pt x="54" y="136"/>
                  </a:lnTo>
                  <a:lnTo>
                    <a:pt x="68" y="114"/>
                  </a:lnTo>
                  <a:lnTo>
                    <a:pt x="87" y="95"/>
                  </a:lnTo>
                  <a:lnTo>
                    <a:pt x="109" y="79"/>
                  </a:lnTo>
                  <a:lnTo>
                    <a:pt x="135" y="62"/>
                  </a:lnTo>
                  <a:lnTo>
                    <a:pt x="160" y="49"/>
                  </a:lnTo>
                  <a:lnTo>
                    <a:pt x="192" y="36"/>
                  </a:lnTo>
                  <a:lnTo>
                    <a:pt x="223" y="27"/>
                  </a:lnTo>
                  <a:lnTo>
                    <a:pt x="258" y="18"/>
                  </a:lnTo>
                  <a:lnTo>
                    <a:pt x="293" y="11"/>
                  </a:lnTo>
                  <a:lnTo>
                    <a:pt x="330" y="5"/>
                  </a:lnTo>
                  <a:lnTo>
                    <a:pt x="367" y="2"/>
                  </a:lnTo>
                  <a:lnTo>
                    <a:pt x="403" y="0"/>
                  </a:lnTo>
                  <a:lnTo>
                    <a:pt x="442" y="0"/>
                  </a:lnTo>
                  <a:lnTo>
                    <a:pt x="481" y="0"/>
                  </a:lnTo>
                  <a:lnTo>
                    <a:pt x="516" y="2"/>
                  </a:lnTo>
                  <a:lnTo>
                    <a:pt x="547" y="5"/>
                  </a:lnTo>
                  <a:lnTo>
                    <a:pt x="578" y="11"/>
                  </a:lnTo>
                  <a:lnTo>
                    <a:pt x="606" y="16"/>
                  </a:lnTo>
                  <a:lnTo>
                    <a:pt x="630" y="25"/>
                  </a:lnTo>
                  <a:lnTo>
                    <a:pt x="654" y="35"/>
                  </a:lnTo>
                  <a:lnTo>
                    <a:pt x="674" y="46"/>
                  </a:lnTo>
                  <a:lnTo>
                    <a:pt x="691" y="59"/>
                  </a:lnTo>
                  <a:lnTo>
                    <a:pt x="707" y="71"/>
                  </a:lnTo>
                  <a:lnTo>
                    <a:pt x="720" y="86"/>
                  </a:lnTo>
                  <a:lnTo>
                    <a:pt x="731" y="105"/>
                  </a:lnTo>
                  <a:lnTo>
                    <a:pt x="738" y="123"/>
                  </a:lnTo>
                  <a:lnTo>
                    <a:pt x="744" y="141"/>
                  </a:lnTo>
                  <a:lnTo>
                    <a:pt x="748" y="164"/>
                  </a:lnTo>
                  <a:lnTo>
                    <a:pt x="749" y="188"/>
                  </a:lnTo>
                  <a:lnTo>
                    <a:pt x="749" y="694"/>
                  </a:lnTo>
                  <a:lnTo>
                    <a:pt x="749" y="779"/>
                  </a:lnTo>
                  <a:lnTo>
                    <a:pt x="751" y="821"/>
                  </a:lnTo>
                  <a:lnTo>
                    <a:pt x="757" y="862"/>
                  </a:lnTo>
                  <a:lnTo>
                    <a:pt x="762" y="902"/>
                  </a:lnTo>
                  <a:lnTo>
                    <a:pt x="768" y="920"/>
                  </a:lnTo>
                  <a:lnTo>
                    <a:pt x="773" y="939"/>
                  </a:lnTo>
                  <a:lnTo>
                    <a:pt x="781" y="955"/>
                  </a:lnTo>
                  <a:lnTo>
                    <a:pt x="788" y="972"/>
                  </a:lnTo>
                  <a:lnTo>
                    <a:pt x="799" y="989"/>
                  </a:lnTo>
                  <a:lnTo>
                    <a:pt x="808" y="1003"/>
                  </a:lnTo>
                  <a:lnTo>
                    <a:pt x="823" y="1022"/>
                  </a:lnTo>
                  <a:lnTo>
                    <a:pt x="589" y="1036"/>
                  </a:lnTo>
                  <a:lnTo>
                    <a:pt x="587" y="1027"/>
                  </a:lnTo>
                  <a:lnTo>
                    <a:pt x="576" y="983"/>
                  </a:lnTo>
                  <a:lnTo>
                    <a:pt x="571" y="946"/>
                  </a:lnTo>
                  <a:lnTo>
                    <a:pt x="565" y="920"/>
                  </a:lnTo>
                  <a:lnTo>
                    <a:pt x="564" y="909"/>
                  </a:lnTo>
                  <a:lnTo>
                    <a:pt x="562" y="902"/>
                  </a:lnTo>
                  <a:lnTo>
                    <a:pt x="560" y="902"/>
                  </a:lnTo>
                  <a:lnTo>
                    <a:pt x="560" y="904"/>
                  </a:lnTo>
                  <a:lnTo>
                    <a:pt x="538" y="935"/>
                  </a:lnTo>
                  <a:lnTo>
                    <a:pt x="516" y="963"/>
                  </a:lnTo>
                  <a:lnTo>
                    <a:pt x="490" y="990"/>
                  </a:lnTo>
                  <a:lnTo>
                    <a:pt x="477" y="1001"/>
                  </a:lnTo>
                  <a:lnTo>
                    <a:pt x="462" y="1013"/>
                  </a:lnTo>
                  <a:lnTo>
                    <a:pt x="448" y="1022"/>
                  </a:lnTo>
                  <a:lnTo>
                    <a:pt x="429" y="1031"/>
                  </a:lnTo>
                  <a:lnTo>
                    <a:pt x="411" y="1040"/>
                  </a:lnTo>
                  <a:lnTo>
                    <a:pt x="391" y="1046"/>
                  </a:lnTo>
                  <a:lnTo>
                    <a:pt x="368" y="1051"/>
                  </a:lnTo>
                  <a:lnTo>
                    <a:pt x="344" y="1055"/>
                  </a:lnTo>
                  <a:lnTo>
                    <a:pt x="317" y="1057"/>
                  </a:lnTo>
                  <a:lnTo>
                    <a:pt x="289" y="1059"/>
                  </a:lnTo>
                  <a:close/>
                  <a:moveTo>
                    <a:pt x="560" y="486"/>
                  </a:moveTo>
                  <a:lnTo>
                    <a:pt x="457" y="536"/>
                  </a:lnTo>
                  <a:lnTo>
                    <a:pt x="400" y="563"/>
                  </a:lnTo>
                  <a:lnTo>
                    <a:pt x="350" y="589"/>
                  </a:lnTo>
                  <a:lnTo>
                    <a:pt x="308" y="615"/>
                  </a:lnTo>
                  <a:lnTo>
                    <a:pt x="289" y="626"/>
                  </a:lnTo>
                  <a:lnTo>
                    <a:pt x="273" y="639"/>
                  </a:lnTo>
                  <a:lnTo>
                    <a:pt x="258" y="652"/>
                  </a:lnTo>
                  <a:lnTo>
                    <a:pt x="247" y="666"/>
                  </a:lnTo>
                  <a:lnTo>
                    <a:pt x="236" y="681"/>
                  </a:lnTo>
                  <a:lnTo>
                    <a:pt x="227" y="696"/>
                  </a:lnTo>
                  <a:lnTo>
                    <a:pt x="219" y="712"/>
                  </a:lnTo>
                  <a:lnTo>
                    <a:pt x="216" y="731"/>
                  </a:lnTo>
                  <a:lnTo>
                    <a:pt x="212" y="749"/>
                  </a:lnTo>
                  <a:lnTo>
                    <a:pt x="212" y="771"/>
                  </a:lnTo>
                  <a:lnTo>
                    <a:pt x="212" y="788"/>
                  </a:lnTo>
                  <a:lnTo>
                    <a:pt x="214" y="803"/>
                  </a:lnTo>
                  <a:lnTo>
                    <a:pt x="217" y="817"/>
                  </a:lnTo>
                  <a:lnTo>
                    <a:pt x="223" y="830"/>
                  </a:lnTo>
                  <a:lnTo>
                    <a:pt x="229" y="843"/>
                  </a:lnTo>
                  <a:lnTo>
                    <a:pt x="236" y="856"/>
                  </a:lnTo>
                  <a:lnTo>
                    <a:pt x="243" y="865"/>
                  </a:lnTo>
                  <a:lnTo>
                    <a:pt x="252" y="876"/>
                  </a:lnTo>
                  <a:lnTo>
                    <a:pt x="263" y="884"/>
                  </a:lnTo>
                  <a:lnTo>
                    <a:pt x="276" y="891"/>
                  </a:lnTo>
                  <a:lnTo>
                    <a:pt x="289" y="898"/>
                  </a:lnTo>
                  <a:lnTo>
                    <a:pt x="304" y="902"/>
                  </a:lnTo>
                  <a:lnTo>
                    <a:pt x="319" y="908"/>
                  </a:lnTo>
                  <a:lnTo>
                    <a:pt x="335" y="909"/>
                  </a:lnTo>
                  <a:lnTo>
                    <a:pt x="352" y="911"/>
                  </a:lnTo>
                  <a:lnTo>
                    <a:pt x="370" y="913"/>
                  </a:lnTo>
                  <a:lnTo>
                    <a:pt x="394" y="911"/>
                  </a:lnTo>
                  <a:lnTo>
                    <a:pt x="416" y="908"/>
                  </a:lnTo>
                  <a:lnTo>
                    <a:pt x="437" y="900"/>
                  </a:lnTo>
                  <a:lnTo>
                    <a:pt x="455" y="893"/>
                  </a:lnTo>
                  <a:lnTo>
                    <a:pt x="472" y="882"/>
                  </a:lnTo>
                  <a:lnTo>
                    <a:pt x="488" y="871"/>
                  </a:lnTo>
                  <a:lnTo>
                    <a:pt x="501" y="856"/>
                  </a:lnTo>
                  <a:lnTo>
                    <a:pt x="514" y="841"/>
                  </a:lnTo>
                  <a:lnTo>
                    <a:pt x="525" y="825"/>
                  </a:lnTo>
                  <a:lnTo>
                    <a:pt x="534" y="806"/>
                  </a:lnTo>
                  <a:lnTo>
                    <a:pt x="541" y="788"/>
                  </a:lnTo>
                  <a:lnTo>
                    <a:pt x="549" y="768"/>
                  </a:lnTo>
                  <a:lnTo>
                    <a:pt x="553" y="747"/>
                  </a:lnTo>
                  <a:lnTo>
                    <a:pt x="556" y="727"/>
                  </a:lnTo>
                  <a:lnTo>
                    <a:pt x="558" y="705"/>
                  </a:lnTo>
                  <a:lnTo>
                    <a:pt x="560" y="685"/>
                  </a:lnTo>
                  <a:lnTo>
                    <a:pt x="560" y="486"/>
                  </a:lnTo>
                  <a:close/>
                </a:path>
              </a:pathLst>
            </a:custGeom>
            <a:solidFill>
              <a:srgbClr val="00457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66" name="Freeform 16"/>
            <p:cNvSpPr>
              <a:spLocks/>
            </p:cNvSpPr>
            <p:nvPr/>
          </p:nvSpPr>
          <p:spPr bwMode="blackGray">
            <a:xfrm>
              <a:off x="8239038" y="408750"/>
              <a:ext cx="106395" cy="137369"/>
            </a:xfrm>
            <a:custGeom>
              <a:avLst/>
              <a:gdLst>
                <a:gd name="T0" fmla="*/ 2147483647 w 823"/>
                <a:gd name="T1" fmla="*/ 2147483647 h 1059"/>
                <a:gd name="T2" fmla="*/ 2147483647 w 823"/>
                <a:gd name="T3" fmla="*/ 2147483647 h 1059"/>
                <a:gd name="T4" fmla="*/ 2147483647 w 823"/>
                <a:gd name="T5" fmla="*/ 2147483647 h 1059"/>
                <a:gd name="T6" fmla="*/ 2147483647 w 823"/>
                <a:gd name="T7" fmla="*/ 2147483647 h 1059"/>
                <a:gd name="T8" fmla="*/ 2147483647 w 823"/>
                <a:gd name="T9" fmla="*/ 2147483647 h 1059"/>
                <a:gd name="T10" fmla="*/ 0 w 823"/>
                <a:gd name="T11" fmla="*/ 2147483647 h 1059"/>
                <a:gd name="T12" fmla="*/ 2147483647 w 823"/>
                <a:gd name="T13" fmla="*/ 2147483647 h 1059"/>
                <a:gd name="T14" fmla="*/ 2147483647 w 823"/>
                <a:gd name="T15" fmla="*/ 2147483647 h 1059"/>
                <a:gd name="T16" fmla="*/ 2147483647 w 823"/>
                <a:gd name="T17" fmla="*/ 2147483647 h 1059"/>
                <a:gd name="T18" fmla="*/ 2147483647 w 823"/>
                <a:gd name="T19" fmla="*/ 2147483647 h 1059"/>
                <a:gd name="T20" fmla="*/ 2147483647 w 823"/>
                <a:gd name="T21" fmla="*/ 2147483647 h 1059"/>
                <a:gd name="T22" fmla="*/ 2147483647 w 823"/>
                <a:gd name="T23" fmla="*/ 2147483647 h 1059"/>
                <a:gd name="T24" fmla="*/ 2147483647 w 823"/>
                <a:gd name="T25" fmla="*/ 2147483647 h 1059"/>
                <a:gd name="T26" fmla="*/ 2147483647 w 823"/>
                <a:gd name="T27" fmla="*/ 2147483647 h 1059"/>
                <a:gd name="T28" fmla="*/ 2147483647 w 823"/>
                <a:gd name="T29" fmla="*/ 2147483647 h 1059"/>
                <a:gd name="T30" fmla="*/ 2147483647 w 823"/>
                <a:gd name="T31" fmla="*/ 2147483647 h 1059"/>
                <a:gd name="T32" fmla="*/ 2147483647 w 823"/>
                <a:gd name="T33" fmla="*/ 2147483647 h 1059"/>
                <a:gd name="T34" fmla="*/ 2147483647 w 823"/>
                <a:gd name="T35" fmla="*/ 2147483647 h 1059"/>
                <a:gd name="T36" fmla="*/ 2147483647 w 823"/>
                <a:gd name="T37" fmla="*/ 2147483647 h 1059"/>
                <a:gd name="T38" fmla="*/ 2147483647 w 823"/>
                <a:gd name="T39" fmla="*/ 2147483647 h 1059"/>
                <a:gd name="T40" fmla="*/ 2147483647 w 823"/>
                <a:gd name="T41" fmla="*/ 2147483647 h 1059"/>
                <a:gd name="T42" fmla="*/ 2147483647 w 823"/>
                <a:gd name="T43" fmla="*/ 2147483647 h 1059"/>
                <a:gd name="T44" fmla="*/ 2147483647 w 823"/>
                <a:gd name="T45" fmla="*/ 2147483647 h 1059"/>
                <a:gd name="T46" fmla="*/ 2147483647 w 823"/>
                <a:gd name="T47" fmla="*/ 2147483647 h 1059"/>
                <a:gd name="T48" fmla="*/ 2147483647 w 823"/>
                <a:gd name="T49" fmla="*/ 2147483647 h 1059"/>
                <a:gd name="T50" fmla="*/ 2147483647 w 823"/>
                <a:gd name="T51" fmla="*/ 2147483647 h 1059"/>
                <a:gd name="T52" fmla="*/ 2147483647 w 823"/>
                <a:gd name="T53" fmla="*/ 2147483647 h 1059"/>
                <a:gd name="T54" fmla="*/ 2147483647 w 823"/>
                <a:gd name="T55" fmla="*/ 2147483647 h 1059"/>
                <a:gd name="T56" fmla="*/ 2147483647 w 823"/>
                <a:gd name="T57" fmla="*/ 2147483647 h 1059"/>
                <a:gd name="T58" fmla="*/ 2147483647 w 823"/>
                <a:gd name="T59" fmla="*/ 2147483647 h 1059"/>
                <a:gd name="T60" fmla="*/ 2147483647 w 823"/>
                <a:gd name="T61" fmla="*/ 2147483647 h 1059"/>
                <a:gd name="T62" fmla="*/ 2147483647 w 823"/>
                <a:gd name="T63" fmla="*/ 2147483647 h 1059"/>
                <a:gd name="T64" fmla="*/ 2147483647 w 823"/>
                <a:gd name="T65" fmla="*/ 2147483647 h 1059"/>
                <a:gd name="T66" fmla="*/ 2147483647 w 823"/>
                <a:gd name="T67" fmla="*/ 2147483647 h 1059"/>
                <a:gd name="T68" fmla="*/ 2147483647 w 823"/>
                <a:gd name="T69" fmla="*/ 2147483647 h 1059"/>
                <a:gd name="T70" fmla="*/ 2147483647 w 823"/>
                <a:gd name="T71" fmla="*/ 2147483647 h 1059"/>
                <a:gd name="T72" fmla="*/ 2147483647 w 823"/>
                <a:gd name="T73" fmla="*/ 2147483647 h 1059"/>
                <a:gd name="T74" fmla="*/ 2147483647 w 823"/>
                <a:gd name="T75" fmla="*/ 2147483647 h 1059"/>
                <a:gd name="T76" fmla="*/ 2147483647 w 823"/>
                <a:gd name="T77" fmla="*/ 2147483647 h 1059"/>
                <a:gd name="T78" fmla="*/ 2147483647 w 823"/>
                <a:gd name="T79" fmla="*/ 0 h 1059"/>
                <a:gd name="T80" fmla="*/ 2147483647 w 823"/>
                <a:gd name="T81" fmla="*/ 2147483647 h 1059"/>
                <a:gd name="T82" fmla="*/ 2147483647 w 823"/>
                <a:gd name="T83" fmla="*/ 2147483647 h 1059"/>
                <a:gd name="T84" fmla="*/ 2147483647 w 823"/>
                <a:gd name="T85" fmla="*/ 2147483647 h 1059"/>
                <a:gd name="T86" fmla="*/ 2147483647 w 823"/>
                <a:gd name="T87" fmla="*/ 2147483647 h 1059"/>
                <a:gd name="T88" fmla="*/ 2147483647 w 823"/>
                <a:gd name="T89" fmla="*/ 2147483647 h 1059"/>
                <a:gd name="T90" fmla="*/ 2147483647 w 823"/>
                <a:gd name="T91" fmla="*/ 2147483647 h 1059"/>
                <a:gd name="T92" fmla="*/ 2147483647 w 823"/>
                <a:gd name="T93" fmla="*/ 2147483647 h 1059"/>
                <a:gd name="T94" fmla="*/ 2147483647 w 823"/>
                <a:gd name="T95" fmla="*/ 2147483647 h 1059"/>
                <a:gd name="T96" fmla="*/ 2147483647 w 823"/>
                <a:gd name="T97" fmla="*/ 2147483647 h 1059"/>
                <a:gd name="T98" fmla="*/ 2147483647 w 823"/>
                <a:gd name="T99" fmla="*/ 2147483647 h 1059"/>
                <a:gd name="T100" fmla="*/ 2147483647 w 823"/>
                <a:gd name="T101" fmla="*/ 2147483647 h 1059"/>
                <a:gd name="T102" fmla="*/ 2147483647 w 823"/>
                <a:gd name="T103" fmla="*/ 2147483647 h 1059"/>
                <a:gd name="T104" fmla="*/ 2147483647 w 823"/>
                <a:gd name="T105" fmla="*/ 2147483647 h 1059"/>
                <a:gd name="T106" fmla="*/ 2147483647 w 823"/>
                <a:gd name="T107" fmla="*/ 2147483647 h 1059"/>
                <a:gd name="T108" fmla="*/ 2147483647 w 823"/>
                <a:gd name="T109" fmla="*/ 2147483647 h 1059"/>
                <a:gd name="T110" fmla="*/ 2147483647 w 823"/>
                <a:gd name="T111" fmla="*/ 2147483647 h 1059"/>
                <a:gd name="T112" fmla="*/ 2147483647 w 823"/>
                <a:gd name="T113" fmla="*/ 2147483647 h 1059"/>
                <a:gd name="T114" fmla="*/ 2147483647 w 823"/>
                <a:gd name="T115" fmla="*/ 2147483647 h 1059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823" h="1059">
                  <a:moveTo>
                    <a:pt x="289" y="1059"/>
                  </a:moveTo>
                  <a:lnTo>
                    <a:pt x="289" y="1059"/>
                  </a:lnTo>
                  <a:lnTo>
                    <a:pt x="256" y="1057"/>
                  </a:lnTo>
                  <a:lnTo>
                    <a:pt x="227" y="1053"/>
                  </a:lnTo>
                  <a:lnTo>
                    <a:pt x="197" y="1048"/>
                  </a:lnTo>
                  <a:lnTo>
                    <a:pt x="170" y="1040"/>
                  </a:lnTo>
                  <a:lnTo>
                    <a:pt x="144" y="1031"/>
                  </a:lnTo>
                  <a:lnTo>
                    <a:pt x="120" y="1018"/>
                  </a:lnTo>
                  <a:lnTo>
                    <a:pt x="98" y="1005"/>
                  </a:lnTo>
                  <a:lnTo>
                    <a:pt x="78" y="990"/>
                  </a:lnTo>
                  <a:lnTo>
                    <a:pt x="61" y="972"/>
                  </a:lnTo>
                  <a:lnTo>
                    <a:pt x="44" y="954"/>
                  </a:lnTo>
                  <a:lnTo>
                    <a:pt x="32" y="932"/>
                  </a:lnTo>
                  <a:lnTo>
                    <a:pt x="20" y="909"/>
                  </a:lnTo>
                  <a:lnTo>
                    <a:pt x="11" y="885"/>
                  </a:lnTo>
                  <a:lnTo>
                    <a:pt x="4" y="860"/>
                  </a:lnTo>
                  <a:lnTo>
                    <a:pt x="0" y="834"/>
                  </a:lnTo>
                  <a:lnTo>
                    <a:pt x="0" y="806"/>
                  </a:lnTo>
                  <a:lnTo>
                    <a:pt x="0" y="790"/>
                  </a:lnTo>
                  <a:lnTo>
                    <a:pt x="2" y="775"/>
                  </a:lnTo>
                  <a:lnTo>
                    <a:pt x="8" y="746"/>
                  </a:lnTo>
                  <a:lnTo>
                    <a:pt x="19" y="718"/>
                  </a:lnTo>
                  <a:lnTo>
                    <a:pt x="32" y="694"/>
                  </a:lnTo>
                  <a:lnTo>
                    <a:pt x="48" y="670"/>
                  </a:lnTo>
                  <a:lnTo>
                    <a:pt x="67" y="648"/>
                  </a:lnTo>
                  <a:lnTo>
                    <a:pt x="89" y="628"/>
                  </a:lnTo>
                  <a:lnTo>
                    <a:pt x="113" y="607"/>
                  </a:lnTo>
                  <a:lnTo>
                    <a:pt x="138" y="589"/>
                  </a:lnTo>
                  <a:lnTo>
                    <a:pt x="166" y="572"/>
                  </a:lnTo>
                  <a:lnTo>
                    <a:pt x="194" y="558"/>
                  </a:lnTo>
                  <a:lnTo>
                    <a:pt x="223" y="541"/>
                  </a:lnTo>
                  <a:lnTo>
                    <a:pt x="282" y="513"/>
                  </a:lnTo>
                  <a:lnTo>
                    <a:pt x="341" y="488"/>
                  </a:lnTo>
                  <a:lnTo>
                    <a:pt x="409" y="458"/>
                  </a:lnTo>
                  <a:lnTo>
                    <a:pt x="433" y="447"/>
                  </a:lnTo>
                  <a:lnTo>
                    <a:pt x="468" y="432"/>
                  </a:lnTo>
                  <a:lnTo>
                    <a:pt x="497" y="418"/>
                  </a:lnTo>
                  <a:lnTo>
                    <a:pt x="519" y="403"/>
                  </a:lnTo>
                  <a:lnTo>
                    <a:pt x="527" y="394"/>
                  </a:lnTo>
                  <a:lnTo>
                    <a:pt x="536" y="386"/>
                  </a:lnTo>
                  <a:lnTo>
                    <a:pt x="541" y="377"/>
                  </a:lnTo>
                  <a:lnTo>
                    <a:pt x="547" y="366"/>
                  </a:lnTo>
                  <a:lnTo>
                    <a:pt x="551" y="353"/>
                  </a:lnTo>
                  <a:lnTo>
                    <a:pt x="554" y="340"/>
                  </a:lnTo>
                  <a:lnTo>
                    <a:pt x="558" y="307"/>
                  </a:lnTo>
                  <a:lnTo>
                    <a:pt x="560" y="267"/>
                  </a:lnTo>
                  <a:lnTo>
                    <a:pt x="558" y="245"/>
                  </a:lnTo>
                  <a:lnTo>
                    <a:pt x="556" y="224"/>
                  </a:lnTo>
                  <a:lnTo>
                    <a:pt x="554" y="206"/>
                  </a:lnTo>
                  <a:lnTo>
                    <a:pt x="549" y="188"/>
                  </a:lnTo>
                  <a:lnTo>
                    <a:pt x="543" y="173"/>
                  </a:lnTo>
                  <a:lnTo>
                    <a:pt x="538" y="158"/>
                  </a:lnTo>
                  <a:lnTo>
                    <a:pt x="529" y="145"/>
                  </a:lnTo>
                  <a:lnTo>
                    <a:pt x="519" y="132"/>
                  </a:lnTo>
                  <a:lnTo>
                    <a:pt x="508" y="123"/>
                  </a:lnTo>
                  <a:lnTo>
                    <a:pt x="497" y="114"/>
                  </a:lnTo>
                  <a:lnTo>
                    <a:pt x="483" y="106"/>
                  </a:lnTo>
                  <a:lnTo>
                    <a:pt x="470" y="99"/>
                  </a:lnTo>
                  <a:lnTo>
                    <a:pt x="453" y="95"/>
                  </a:lnTo>
                  <a:lnTo>
                    <a:pt x="437" y="92"/>
                  </a:lnTo>
                  <a:lnTo>
                    <a:pt x="418" y="90"/>
                  </a:lnTo>
                  <a:lnTo>
                    <a:pt x="398" y="88"/>
                  </a:lnTo>
                  <a:lnTo>
                    <a:pt x="379" y="90"/>
                  </a:lnTo>
                  <a:lnTo>
                    <a:pt x="361" y="92"/>
                  </a:lnTo>
                  <a:lnTo>
                    <a:pt x="346" y="94"/>
                  </a:lnTo>
                  <a:lnTo>
                    <a:pt x="332" y="99"/>
                  </a:lnTo>
                  <a:lnTo>
                    <a:pt x="319" y="103"/>
                  </a:lnTo>
                  <a:lnTo>
                    <a:pt x="308" y="110"/>
                  </a:lnTo>
                  <a:lnTo>
                    <a:pt x="297" y="116"/>
                  </a:lnTo>
                  <a:lnTo>
                    <a:pt x="289" y="123"/>
                  </a:lnTo>
                  <a:lnTo>
                    <a:pt x="273" y="140"/>
                  </a:lnTo>
                  <a:lnTo>
                    <a:pt x="262" y="160"/>
                  </a:lnTo>
                  <a:lnTo>
                    <a:pt x="252" y="180"/>
                  </a:lnTo>
                  <a:lnTo>
                    <a:pt x="243" y="200"/>
                  </a:lnTo>
                  <a:lnTo>
                    <a:pt x="227" y="235"/>
                  </a:lnTo>
                  <a:lnTo>
                    <a:pt x="217" y="252"/>
                  </a:lnTo>
                  <a:lnTo>
                    <a:pt x="205" y="265"/>
                  </a:lnTo>
                  <a:lnTo>
                    <a:pt x="192" y="278"/>
                  </a:lnTo>
                  <a:lnTo>
                    <a:pt x="182" y="283"/>
                  </a:lnTo>
                  <a:lnTo>
                    <a:pt x="173" y="287"/>
                  </a:lnTo>
                  <a:lnTo>
                    <a:pt x="164" y="291"/>
                  </a:lnTo>
                  <a:lnTo>
                    <a:pt x="153" y="294"/>
                  </a:lnTo>
                  <a:lnTo>
                    <a:pt x="142" y="296"/>
                  </a:lnTo>
                  <a:lnTo>
                    <a:pt x="127" y="296"/>
                  </a:lnTo>
                  <a:lnTo>
                    <a:pt x="107" y="294"/>
                  </a:lnTo>
                  <a:lnTo>
                    <a:pt x="89" y="291"/>
                  </a:lnTo>
                  <a:lnTo>
                    <a:pt x="72" y="283"/>
                  </a:lnTo>
                  <a:lnTo>
                    <a:pt x="57" y="272"/>
                  </a:lnTo>
                  <a:lnTo>
                    <a:pt x="48" y="261"/>
                  </a:lnTo>
                  <a:lnTo>
                    <a:pt x="39" y="245"/>
                  </a:lnTo>
                  <a:lnTo>
                    <a:pt x="35" y="228"/>
                  </a:lnTo>
                  <a:lnTo>
                    <a:pt x="33" y="208"/>
                  </a:lnTo>
                  <a:lnTo>
                    <a:pt x="33" y="195"/>
                  </a:lnTo>
                  <a:lnTo>
                    <a:pt x="35" y="182"/>
                  </a:lnTo>
                  <a:lnTo>
                    <a:pt x="39" y="169"/>
                  </a:lnTo>
                  <a:lnTo>
                    <a:pt x="43" y="158"/>
                  </a:lnTo>
                  <a:lnTo>
                    <a:pt x="48" y="147"/>
                  </a:lnTo>
                  <a:lnTo>
                    <a:pt x="54" y="136"/>
                  </a:lnTo>
                  <a:lnTo>
                    <a:pt x="68" y="114"/>
                  </a:lnTo>
                  <a:lnTo>
                    <a:pt x="87" y="95"/>
                  </a:lnTo>
                  <a:lnTo>
                    <a:pt x="109" y="79"/>
                  </a:lnTo>
                  <a:lnTo>
                    <a:pt x="135" y="62"/>
                  </a:lnTo>
                  <a:lnTo>
                    <a:pt x="160" y="49"/>
                  </a:lnTo>
                  <a:lnTo>
                    <a:pt x="192" y="36"/>
                  </a:lnTo>
                  <a:lnTo>
                    <a:pt x="223" y="27"/>
                  </a:lnTo>
                  <a:lnTo>
                    <a:pt x="258" y="18"/>
                  </a:lnTo>
                  <a:lnTo>
                    <a:pt x="293" y="11"/>
                  </a:lnTo>
                  <a:lnTo>
                    <a:pt x="330" y="5"/>
                  </a:lnTo>
                  <a:lnTo>
                    <a:pt x="367" y="2"/>
                  </a:lnTo>
                  <a:lnTo>
                    <a:pt x="403" y="0"/>
                  </a:lnTo>
                  <a:lnTo>
                    <a:pt x="442" y="0"/>
                  </a:lnTo>
                  <a:lnTo>
                    <a:pt x="481" y="0"/>
                  </a:lnTo>
                  <a:lnTo>
                    <a:pt x="516" y="2"/>
                  </a:lnTo>
                  <a:lnTo>
                    <a:pt x="547" y="5"/>
                  </a:lnTo>
                  <a:lnTo>
                    <a:pt x="578" y="11"/>
                  </a:lnTo>
                  <a:lnTo>
                    <a:pt x="606" y="16"/>
                  </a:lnTo>
                  <a:lnTo>
                    <a:pt x="630" y="25"/>
                  </a:lnTo>
                  <a:lnTo>
                    <a:pt x="654" y="35"/>
                  </a:lnTo>
                  <a:lnTo>
                    <a:pt x="674" y="46"/>
                  </a:lnTo>
                  <a:lnTo>
                    <a:pt x="691" y="59"/>
                  </a:lnTo>
                  <a:lnTo>
                    <a:pt x="707" y="71"/>
                  </a:lnTo>
                  <a:lnTo>
                    <a:pt x="720" y="86"/>
                  </a:lnTo>
                  <a:lnTo>
                    <a:pt x="731" y="105"/>
                  </a:lnTo>
                  <a:lnTo>
                    <a:pt x="738" y="123"/>
                  </a:lnTo>
                  <a:lnTo>
                    <a:pt x="744" y="141"/>
                  </a:lnTo>
                  <a:lnTo>
                    <a:pt x="748" y="164"/>
                  </a:lnTo>
                  <a:lnTo>
                    <a:pt x="749" y="188"/>
                  </a:lnTo>
                  <a:lnTo>
                    <a:pt x="749" y="694"/>
                  </a:lnTo>
                  <a:lnTo>
                    <a:pt x="749" y="779"/>
                  </a:lnTo>
                  <a:lnTo>
                    <a:pt x="751" y="821"/>
                  </a:lnTo>
                  <a:lnTo>
                    <a:pt x="757" y="862"/>
                  </a:lnTo>
                  <a:lnTo>
                    <a:pt x="762" y="902"/>
                  </a:lnTo>
                  <a:lnTo>
                    <a:pt x="768" y="920"/>
                  </a:lnTo>
                  <a:lnTo>
                    <a:pt x="773" y="939"/>
                  </a:lnTo>
                  <a:lnTo>
                    <a:pt x="781" y="955"/>
                  </a:lnTo>
                  <a:lnTo>
                    <a:pt x="788" y="972"/>
                  </a:lnTo>
                  <a:lnTo>
                    <a:pt x="799" y="989"/>
                  </a:lnTo>
                  <a:lnTo>
                    <a:pt x="808" y="1003"/>
                  </a:lnTo>
                  <a:lnTo>
                    <a:pt x="823" y="1022"/>
                  </a:lnTo>
                  <a:lnTo>
                    <a:pt x="589" y="1036"/>
                  </a:lnTo>
                  <a:lnTo>
                    <a:pt x="587" y="1027"/>
                  </a:lnTo>
                  <a:lnTo>
                    <a:pt x="576" y="983"/>
                  </a:lnTo>
                  <a:lnTo>
                    <a:pt x="571" y="946"/>
                  </a:lnTo>
                  <a:lnTo>
                    <a:pt x="565" y="920"/>
                  </a:lnTo>
                  <a:lnTo>
                    <a:pt x="564" y="909"/>
                  </a:lnTo>
                  <a:lnTo>
                    <a:pt x="562" y="902"/>
                  </a:lnTo>
                  <a:lnTo>
                    <a:pt x="560" y="902"/>
                  </a:lnTo>
                  <a:lnTo>
                    <a:pt x="560" y="904"/>
                  </a:lnTo>
                  <a:lnTo>
                    <a:pt x="538" y="935"/>
                  </a:lnTo>
                  <a:lnTo>
                    <a:pt x="516" y="963"/>
                  </a:lnTo>
                  <a:lnTo>
                    <a:pt x="490" y="990"/>
                  </a:lnTo>
                  <a:lnTo>
                    <a:pt x="477" y="1001"/>
                  </a:lnTo>
                  <a:lnTo>
                    <a:pt x="462" y="1013"/>
                  </a:lnTo>
                  <a:lnTo>
                    <a:pt x="448" y="1022"/>
                  </a:lnTo>
                  <a:lnTo>
                    <a:pt x="429" y="1031"/>
                  </a:lnTo>
                  <a:lnTo>
                    <a:pt x="411" y="1040"/>
                  </a:lnTo>
                  <a:lnTo>
                    <a:pt x="391" y="1046"/>
                  </a:lnTo>
                  <a:lnTo>
                    <a:pt x="368" y="1051"/>
                  </a:lnTo>
                  <a:lnTo>
                    <a:pt x="344" y="1055"/>
                  </a:lnTo>
                  <a:lnTo>
                    <a:pt x="317" y="1057"/>
                  </a:lnTo>
                  <a:lnTo>
                    <a:pt x="289" y="1059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67" name="Freeform 17"/>
            <p:cNvSpPr>
              <a:spLocks/>
            </p:cNvSpPr>
            <p:nvPr/>
          </p:nvSpPr>
          <p:spPr bwMode="blackGray">
            <a:xfrm>
              <a:off x="8266494" y="471425"/>
              <a:ext cx="45475" cy="55806"/>
            </a:xfrm>
            <a:custGeom>
              <a:avLst/>
              <a:gdLst>
                <a:gd name="T0" fmla="*/ 2147483647 w 348"/>
                <a:gd name="T1" fmla="*/ 0 h 427"/>
                <a:gd name="T2" fmla="*/ 2147483647 w 348"/>
                <a:gd name="T3" fmla="*/ 2147483647 h 427"/>
                <a:gd name="T4" fmla="*/ 2147483647 w 348"/>
                <a:gd name="T5" fmla="*/ 2147483647 h 427"/>
                <a:gd name="T6" fmla="*/ 2147483647 w 348"/>
                <a:gd name="T7" fmla="*/ 2147483647 h 427"/>
                <a:gd name="T8" fmla="*/ 2147483647 w 348"/>
                <a:gd name="T9" fmla="*/ 2147483647 h 427"/>
                <a:gd name="T10" fmla="*/ 2147483647 w 348"/>
                <a:gd name="T11" fmla="*/ 2147483647 h 427"/>
                <a:gd name="T12" fmla="*/ 2147483647 w 348"/>
                <a:gd name="T13" fmla="*/ 2147483647 h 427"/>
                <a:gd name="T14" fmla="*/ 2147483647 w 348"/>
                <a:gd name="T15" fmla="*/ 2147483647 h 427"/>
                <a:gd name="T16" fmla="*/ 2147483647 w 348"/>
                <a:gd name="T17" fmla="*/ 2147483647 h 427"/>
                <a:gd name="T18" fmla="*/ 2147483647 w 348"/>
                <a:gd name="T19" fmla="*/ 2147483647 h 427"/>
                <a:gd name="T20" fmla="*/ 2147483647 w 348"/>
                <a:gd name="T21" fmla="*/ 2147483647 h 427"/>
                <a:gd name="T22" fmla="*/ 2147483647 w 348"/>
                <a:gd name="T23" fmla="*/ 2147483647 h 427"/>
                <a:gd name="T24" fmla="*/ 2147483647 w 348"/>
                <a:gd name="T25" fmla="*/ 2147483647 h 427"/>
                <a:gd name="T26" fmla="*/ 2147483647 w 348"/>
                <a:gd name="T27" fmla="*/ 2147483647 h 427"/>
                <a:gd name="T28" fmla="*/ 0 w 348"/>
                <a:gd name="T29" fmla="*/ 2147483647 h 427"/>
                <a:gd name="T30" fmla="*/ 0 w 348"/>
                <a:gd name="T31" fmla="*/ 2147483647 h 427"/>
                <a:gd name="T32" fmla="*/ 0 w 348"/>
                <a:gd name="T33" fmla="*/ 2147483647 h 427"/>
                <a:gd name="T34" fmla="*/ 0 w 348"/>
                <a:gd name="T35" fmla="*/ 2147483647 h 427"/>
                <a:gd name="T36" fmla="*/ 2147483647 w 348"/>
                <a:gd name="T37" fmla="*/ 2147483647 h 427"/>
                <a:gd name="T38" fmla="*/ 2147483647 w 348"/>
                <a:gd name="T39" fmla="*/ 2147483647 h 427"/>
                <a:gd name="T40" fmla="*/ 2147483647 w 348"/>
                <a:gd name="T41" fmla="*/ 2147483647 h 427"/>
                <a:gd name="T42" fmla="*/ 2147483647 w 348"/>
                <a:gd name="T43" fmla="*/ 2147483647 h 427"/>
                <a:gd name="T44" fmla="*/ 2147483647 w 348"/>
                <a:gd name="T45" fmla="*/ 2147483647 h 427"/>
                <a:gd name="T46" fmla="*/ 2147483647 w 348"/>
                <a:gd name="T47" fmla="*/ 2147483647 h 427"/>
                <a:gd name="T48" fmla="*/ 2147483647 w 348"/>
                <a:gd name="T49" fmla="*/ 2147483647 h 427"/>
                <a:gd name="T50" fmla="*/ 2147483647 w 348"/>
                <a:gd name="T51" fmla="*/ 2147483647 h 427"/>
                <a:gd name="T52" fmla="*/ 2147483647 w 348"/>
                <a:gd name="T53" fmla="*/ 2147483647 h 427"/>
                <a:gd name="T54" fmla="*/ 2147483647 w 348"/>
                <a:gd name="T55" fmla="*/ 2147483647 h 427"/>
                <a:gd name="T56" fmla="*/ 2147483647 w 348"/>
                <a:gd name="T57" fmla="*/ 2147483647 h 427"/>
                <a:gd name="T58" fmla="*/ 2147483647 w 348"/>
                <a:gd name="T59" fmla="*/ 2147483647 h 427"/>
                <a:gd name="T60" fmla="*/ 2147483647 w 348"/>
                <a:gd name="T61" fmla="*/ 2147483647 h 427"/>
                <a:gd name="T62" fmla="*/ 2147483647 w 348"/>
                <a:gd name="T63" fmla="*/ 2147483647 h 427"/>
                <a:gd name="T64" fmla="*/ 2147483647 w 348"/>
                <a:gd name="T65" fmla="*/ 2147483647 h 427"/>
                <a:gd name="T66" fmla="*/ 2147483647 w 348"/>
                <a:gd name="T67" fmla="*/ 2147483647 h 427"/>
                <a:gd name="T68" fmla="*/ 2147483647 w 348"/>
                <a:gd name="T69" fmla="*/ 2147483647 h 427"/>
                <a:gd name="T70" fmla="*/ 2147483647 w 348"/>
                <a:gd name="T71" fmla="*/ 2147483647 h 427"/>
                <a:gd name="T72" fmla="*/ 2147483647 w 348"/>
                <a:gd name="T73" fmla="*/ 2147483647 h 427"/>
                <a:gd name="T74" fmla="*/ 2147483647 w 348"/>
                <a:gd name="T75" fmla="*/ 2147483647 h 427"/>
                <a:gd name="T76" fmla="*/ 2147483647 w 348"/>
                <a:gd name="T77" fmla="*/ 2147483647 h 427"/>
                <a:gd name="T78" fmla="*/ 2147483647 w 348"/>
                <a:gd name="T79" fmla="*/ 2147483647 h 427"/>
                <a:gd name="T80" fmla="*/ 2147483647 w 348"/>
                <a:gd name="T81" fmla="*/ 2147483647 h 427"/>
                <a:gd name="T82" fmla="*/ 2147483647 w 348"/>
                <a:gd name="T83" fmla="*/ 2147483647 h 427"/>
                <a:gd name="T84" fmla="*/ 2147483647 w 348"/>
                <a:gd name="T85" fmla="*/ 2147483647 h 427"/>
                <a:gd name="T86" fmla="*/ 2147483647 w 348"/>
                <a:gd name="T87" fmla="*/ 2147483647 h 427"/>
                <a:gd name="T88" fmla="*/ 2147483647 w 348"/>
                <a:gd name="T89" fmla="*/ 2147483647 h 427"/>
                <a:gd name="T90" fmla="*/ 2147483647 w 348"/>
                <a:gd name="T91" fmla="*/ 2147483647 h 427"/>
                <a:gd name="T92" fmla="*/ 2147483647 w 348"/>
                <a:gd name="T93" fmla="*/ 2147483647 h 427"/>
                <a:gd name="T94" fmla="*/ 2147483647 w 348"/>
                <a:gd name="T95" fmla="*/ 2147483647 h 427"/>
                <a:gd name="T96" fmla="*/ 2147483647 w 348"/>
                <a:gd name="T97" fmla="*/ 2147483647 h 427"/>
                <a:gd name="T98" fmla="*/ 2147483647 w 348"/>
                <a:gd name="T99" fmla="*/ 2147483647 h 427"/>
                <a:gd name="T100" fmla="*/ 2147483647 w 348"/>
                <a:gd name="T101" fmla="*/ 0 h 42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348" h="427">
                  <a:moveTo>
                    <a:pt x="348" y="0"/>
                  </a:moveTo>
                  <a:lnTo>
                    <a:pt x="245" y="50"/>
                  </a:lnTo>
                  <a:lnTo>
                    <a:pt x="188" y="77"/>
                  </a:lnTo>
                  <a:lnTo>
                    <a:pt x="138" y="103"/>
                  </a:lnTo>
                  <a:lnTo>
                    <a:pt x="96" y="129"/>
                  </a:lnTo>
                  <a:lnTo>
                    <a:pt x="77" y="140"/>
                  </a:lnTo>
                  <a:lnTo>
                    <a:pt x="61" y="153"/>
                  </a:lnTo>
                  <a:lnTo>
                    <a:pt x="46" y="166"/>
                  </a:lnTo>
                  <a:lnTo>
                    <a:pt x="35" y="180"/>
                  </a:lnTo>
                  <a:lnTo>
                    <a:pt x="24" y="195"/>
                  </a:lnTo>
                  <a:lnTo>
                    <a:pt x="15" y="210"/>
                  </a:lnTo>
                  <a:lnTo>
                    <a:pt x="7" y="226"/>
                  </a:lnTo>
                  <a:lnTo>
                    <a:pt x="4" y="245"/>
                  </a:lnTo>
                  <a:lnTo>
                    <a:pt x="0" y="263"/>
                  </a:lnTo>
                  <a:lnTo>
                    <a:pt x="0" y="285"/>
                  </a:lnTo>
                  <a:lnTo>
                    <a:pt x="0" y="302"/>
                  </a:lnTo>
                  <a:lnTo>
                    <a:pt x="2" y="317"/>
                  </a:lnTo>
                  <a:lnTo>
                    <a:pt x="5" y="331"/>
                  </a:lnTo>
                  <a:lnTo>
                    <a:pt x="11" y="344"/>
                  </a:lnTo>
                  <a:lnTo>
                    <a:pt x="17" y="357"/>
                  </a:lnTo>
                  <a:lnTo>
                    <a:pt x="24" y="370"/>
                  </a:lnTo>
                  <a:lnTo>
                    <a:pt x="31" y="379"/>
                  </a:lnTo>
                  <a:lnTo>
                    <a:pt x="40" y="390"/>
                  </a:lnTo>
                  <a:lnTo>
                    <a:pt x="51" y="398"/>
                  </a:lnTo>
                  <a:lnTo>
                    <a:pt x="64" y="405"/>
                  </a:lnTo>
                  <a:lnTo>
                    <a:pt x="77" y="412"/>
                  </a:lnTo>
                  <a:lnTo>
                    <a:pt x="92" y="416"/>
                  </a:lnTo>
                  <a:lnTo>
                    <a:pt x="107" y="422"/>
                  </a:lnTo>
                  <a:lnTo>
                    <a:pt x="123" y="423"/>
                  </a:lnTo>
                  <a:lnTo>
                    <a:pt x="140" y="425"/>
                  </a:lnTo>
                  <a:lnTo>
                    <a:pt x="158" y="427"/>
                  </a:lnTo>
                  <a:lnTo>
                    <a:pt x="182" y="425"/>
                  </a:lnTo>
                  <a:lnTo>
                    <a:pt x="204" y="422"/>
                  </a:lnTo>
                  <a:lnTo>
                    <a:pt x="225" y="414"/>
                  </a:lnTo>
                  <a:lnTo>
                    <a:pt x="243" y="407"/>
                  </a:lnTo>
                  <a:lnTo>
                    <a:pt x="260" y="396"/>
                  </a:lnTo>
                  <a:lnTo>
                    <a:pt x="276" y="385"/>
                  </a:lnTo>
                  <a:lnTo>
                    <a:pt x="289" y="370"/>
                  </a:lnTo>
                  <a:lnTo>
                    <a:pt x="302" y="355"/>
                  </a:lnTo>
                  <a:lnTo>
                    <a:pt x="313" y="339"/>
                  </a:lnTo>
                  <a:lnTo>
                    <a:pt x="322" y="320"/>
                  </a:lnTo>
                  <a:lnTo>
                    <a:pt x="329" y="302"/>
                  </a:lnTo>
                  <a:lnTo>
                    <a:pt x="337" y="282"/>
                  </a:lnTo>
                  <a:lnTo>
                    <a:pt x="341" y="261"/>
                  </a:lnTo>
                  <a:lnTo>
                    <a:pt x="344" y="241"/>
                  </a:lnTo>
                  <a:lnTo>
                    <a:pt x="346" y="219"/>
                  </a:lnTo>
                  <a:lnTo>
                    <a:pt x="348" y="199"/>
                  </a:lnTo>
                  <a:lnTo>
                    <a:pt x="348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68" name="Freeform 18"/>
            <p:cNvSpPr>
              <a:spLocks/>
            </p:cNvSpPr>
            <p:nvPr/>
          </p:nvSpPr>
          <p:spPr bwMode="blackGray">
            <a:xfrm>
              <a:off x="8350581" y="408750"/>
              <a:ext cx="103821" cy="137369"/>
            </a:xfrm>
            <a:custGeom>
              <a:avLst/>
              <a:gdLst>
                <a:gd name="T0" fmla="*/ 2147483647 w 797"/>
                <a:gd name="T1" fmla="*/ 2147483647 h 1059"/>
                <a:gd name="T2" fmla="*/ 2147483647 w 797"/>
                <a:gd name="T3" fmla="*/ 2147483647 h 1059"/>
                <a:gd name="T4" fmla="*/ 2147483647 w 797"/>
                <a:gd name="T5" fmla="*/ 2147483647 h 1059"/>
                <a:gd name="T6" fmla="*/ 2147483647 w 797"/>
                <a:gd name="T7" fmla="*/ 2147483647 h 1059"/>
                <a:gd name="T8" fmla="*/ 2147483647 w 797"/>
                <a:gd name="T9" fmla="*/ 2147483647 h 1059"/>
                <a:gd name="T10" fmla="*/ 2147483647 w 797"/>
                <a:gd name="T11" fmla="*/ 2147483647 h 1059"/>
                <a:gd name="T12" fmla="*/ 2147483647 w 797"/>
                <a:gd name="T13" fmla="*/ 2147483647 h 1059"/>
                <a:gd name="T14" fmla="*/ 2147483647 w 797"/>
                <a:gd name="T15" fmla="*/ 2147483647 h 1059"/>
                <a:gd name="T16" fmla="*/ 2147483647 w 797"/>
                <a:gd name="T17" fmla="*/ 2147483647 h 1059"/>
                <a:gd name="T18" fmla="*/ 2147483647 w 797"/>
                <a:gd name="T19" fmla="*/ 2147483647 h 1059"/>
                <a:gd name="T20" fmla="*/ 2147483647 w 797"/>
                <a:gd name="T21" fmla="*/ 2147483647 h 1059"/>
                <a:gd name="T22" fmla="*/ 2147483647 w 797"/>
                <a:gd name="T23" fmla="*/ 2147483647 h 1059"/>
                <a:gd name="T24" fmla="*/ 2147483647 w 797"/>
                <a:gd name="T25" fmla="*/ 2147483647 h 1059"/>
                <a:gd name="T26" fmla="*/ 2147483647 w 797"/>
                <a:gd name="T27" fmla="*/ 2147483647 h 1059"/>
                <a:gd name="T28" fmla="*/ 2147483647 w 797"/>
                <a:gd name="T29" fmla="*/ 2147483647 h 1059"/>
                <a:gd name="T30" fmla="*/ 2147483647 w 797"/>
                <a:gd name="T31" fmla="*/ 2147483647 h 1059"/>
                <a:gd name="T32" fmla="*/ 2147483647 w 797"/>
                <a:gd name="T33" fmla="*/ 2147483647 h 1059"/>
                <a:gd name="T34" fmla="*/ 2147483647 w 797"/>
                <a:gd name="T35" fmla="*/ 2147483647 h 1059"/>
                <a:gd name="T36" fmla="*/ 2147483647 w 797"/>
                <a:gd name="T37" fmla="*/ 2147483647 h 1059"/>
                <a:gd name="T38" fmla="*/ 2147483647 w 797"/>
                <a:gd name="T39" fmla="*/ 2147483647 h 1059"/>
                <a:gd name="T40" fmla="*/ 2147483647 w 797"/>
                <a:gd name="T41" fmla="*/ 2147483647 h 1059"/>
                <a:gd name="T42" fmla="*/ 2147483647 w 797"/>
                <a:gd name="T43" fmla="*/ 0 h 1059"/>
                <a:gd name="T44" fmla="*/ 2147483647 w 797"/>
                <a:gd name="T45" fmla="*/ 2147483647 h 1059"/>
                <a:gd name="T46" fmla="*/ 2147483647 w 797"/>
                <a:gd name="T47" fmla="*/ 2147483647 h 1059"/>
                <a:gd name="T48" fmla="*/ 2147483647 w 797"/>
                <a:gd name="T49" fmla="*/ 2147483647 h 1059"/>
                <a:gd name="T50" fmla="*/ 2147483647 w 797"/>
                <a:gd name="T51" fmla="*/ 2147483647 h 1059"/>
                <a:gd name="T52" fmla="*/ 2147483647 w 797"/>
                <a:gd name="T53" fmla="*/ 2147483647 h 1059"/>
                <a:gd name="T54" fmla="*/ 2147483647 w 797"/>
                <a:gd name="T55" fmla="*/ 2147483647 h 1059"/>
                <a:gd name="T56" fmla="*/ 2147483647 w 797"/>
                <a:gd name="T57" fmla="*/ 2147483647 h 1059"/>
                <a:gd name="T58" fmla="*/ 2147483647 w 797"/>
                <a:gd name="T59" fmla="*/ 2147483647 h 1059"/>
                <a:gd name="T60" fmla="*/ 2147483647 w 797"/>
                <a:gd name="T61" fmla="*/ 2147483647 h 1059"/>
                <a:gd name="T62" fmla="*/ 2147483647 w 797"/>
                <a:gd name="T63" fmla="*/ 2147483647 h 1059"/>
                <a:gd name="T64" fmla="*/ 2147483647 w 797"/>
                <a:gd name="T65" fmla="*/ 2147483647 h 1059"/>
                <a:gd name="T66" fmla="*/ 2147483647 w 797"/>
                <a:gd name="T67" fmla="*/ 2147483647 h 1059"/>
                <a:gd name="T68" fmla="*/ 2147483647 w 797"/>
                <a:gd name="T69" fmla="*/ 2147483647 h 1059"/>
                <a:gd name="T70" fmla="*/ 2147483647 w 797"/>
                <a:gd name="T71" fmla="*/ 2147483647 h 1059"/>
                <a:gd name="T72" fmla="*/ 2147483647 w 797"/>
                <a:gd name="T73" fmla="*/ 2147483647 h 1059"/>
                <a:gd name="T74" fmla="*/ 2147483647 w 797"/>
                <a:gd name="T75" fmla="*/ 2147483647 h 1059"/>
                <a:gd name="T76" fmla="*/ 2147483647 w 797"/>
                <a:gd name="T77" fmla="*/ 2147483647 h 1059"/>
                <a:gd name="T78" fmla="*/ 2147483647 w 797"/>
                <a:gd name="T79" fmla="*/ 2147483647 h 1059"/>
                <a:gd name="T80" fmla="*/ 2147483647 w 797"/>
                <a:gd name="T81" fmla="*/ 2147483647 h 1059"/>
                <a:gd name="T82" fmla="*/ 2147483647 w 797"/>
                <a:gd name="T83" fmla="*/ 2147483647 h 1059"/>
                <a:gd name="T84" fmla="*/ 2147483647 w 797"/>
                <a:gd name="T85" fmla="*/ 2147483647 h 1059"/>
                <a:gd name="T86" fmla="*/ 2147483647 w 797"/>
                <a:gd name="T87" fmla="*/ 2147483647 h 1059"/>
                <a:gd name="T88" fmla="*/ 2147483647 w 797"/>
                <a:gd name="T89" fmla="*/ 2147483647 h 1059"/>
                <a:gd name="T90" fmla="*/ 2147483647 w 797"/>
                <a:gd name="T91" fmla="*/ 2147483647 h 1059"/>
                <a:gd name="T92" fmla="*/ 2147483647 w 797"/>
                <a:gd name="T93" fmla="*/ 2147483647 h 1059"/>
                <a:gd name="T94" fmla="*/ 2147483647 w 797"/>
                <a:gd name="T95" fmla="*/ 2147483647 h 1059"/>
                <a:gd name="T96" fmla="*/ 2147483647 w 797"/>
                <a:gd name="T97" fmla="*/ 2147483647 h 1059"/>
                <a:gd name="T98" fmla="*/ 2147483647 w 797"/>
                <a:gd name="T99" fmla="*/ 2147483647 h 1059"/>
                <a:gd name="T100" fmla="*/ 2147483647 w 797"/>
                <a:gd name="T101" fmla="*/ 2147483647 h 1059"/>
                <a:gd name="T102" fmla="*/ 2147483647 w 797"/>
                <a:gd name="T103" fmla="*/ 2147483647 h 1059"/>
                <a:gd name="T104" fmla="*/ 2147483647 w 797"/>
                <a:gd name="T105" fmla="*/ 2147483647 h 1059"/>
                <a:gd name="T106" fmla="*/ 2147483647 w 797"/>
                <a:gd name="T107" fmla="*/ 2147483647 h 1059"/>
                <a:gd name="T108" fmla="*/ 2147483647 w 797"/>
                <a:gd name="T109" fmla="*/ 2147483647 h 1059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797" h="1059">
                  <a:moveTo>
                    <a:pt x="458" y="1059"/>
                  </a:moveTo>
                  <a:lnTo>
                    <a:pt x="458" y="1059"/>
                  </a:lnTo>
                  <a:lnTo>
                    <a:pt x="434" y="1059"/>
                  </a:lnTo>
                  <a:lnTo>
                    <a:pt x="408" y="1057"/>
                  </a:lnTo>
                  <a:lnTo>
                    <a:pt x="384" y="1053"/>
                  </a:lnTo>
                  <a:lnTo>
                    <a:pt x="362" y="1049"/>
                  </a:lnTo>
                  <a:lnTo>
                    <a:pt x="338" y="1044"/>
                  </a:lnTo>
                  <a:lnTo>
                    <a:pt x="316" y="1038"/>
                  </a:lnTo>
                  <a:lnTo>
                    <a:pt x="294" y="1031"/>
                  </a:lnTo>
                  <a:lnTo>
                    <a:pt x="274" y="1022"/>
                  </a:lnTo>
                  <a:lnTo>
                    <a:pt x="252" y="1013"/>
                  </a:lnTo>
                  <a:lnTo>
                    <a:pt x="234" y="1001"/>
                  </a:lnTo>
                  <a:lnTo>
                    <a:pt x="213" y="990"/>
                  </a:lnTo>
                  <a:lnTo>
                    <a:pt x="195" y="978"/>
                  </a:lnTo>
                  <a:lnTo>
                    <a:pt x="176" y="965"/>
                  </a:lnTo>
                  <a:lnTo>
                    <a:pt x="160" y="950"/>
                  </a:lnTo>
                  <a:lnTo>
                    <a:pt x="143" y="935"/>
                  </a:lnTo>
                  <a:lnTo>
                    <a:pt x="129" y="919"/>
                  </a:lnTo>
                  <a:lnTo>
                    <a:pt x="114" y="902"/>
                  </a:lnTo>
                  <a:lnTo>
                    <a:pt x="99" y="885"/>
                  </a:lnTo>
                  <a:lnTo>
                    <a:pt x="86" y="867"/>
                  </a:lnTo>
                  <a:lnTo>
                    <a:pt x="73" y="847"/>
                  </a:lnTo>
                  <a:lnTo>
                    <a:pt x="62" y="827"/>
                  </a:lnTo>
                  <a:lnTo>
                    <a:pt x="53" y="806"/>
                  </a:lnTo>
                  <a:lnTo>
                    <a:pt x="42" y="784"/>
                  </a:lnTo>
                  <a:lnTo>
                    <a:pt x="35" y="762"/>
                  </a:lnTo>
                  <a:lnTo>
                    <a:pt x="26" y="740"/>
                  </a:lnTo>
                  <a:lnTo>
                    <a:pt x="20" y="716"/>
                  </a:lnTo>
                  <a:lnTo>
                    <a:pt x="14" y="692"/>
                  </a:lnTo>
                  <a:lnTo>
                    <a:pt x="9" y="666"/>
                  </a:lnTo>
                  <a:lnTo>
                    <a:pt x="5" y="641"/>
                  </a:lnTo>
                  <a:lnTo>
                    <a:pt x="2" y="615"/>
                  </a:lnTo>
                  <a:lnTo>
                    <a:pt x="2" y="589"/>
                  </a:lnTo>
                  <a:lnTo>
                    <a:pt x="0" y="561"/>
                  </a:lnTo>
                  <a:lnTo>
                    <a:pt x="2" y="530"/>
                  </a:lnTo>
                  <a:lnTo>
                    <a:pt x="3" y="501"/>
                  </a:lnTo>
                  <a:lnTo>
                    <a:pt x="5" y="471"/>
                  </a:lnTo>
                  <a:lnTo>
                    <a:pt x="11" y="442"/>
                  </a:lnTo>
                  <a:lnTo>
                    <a:pt x="16" y="414"/>
                  </a:lnTo>
                  <a:lnTo>
                    <a:pt x="24" y="386"/>
                  </a:lnTo>
                  <a:lnTo>
                    <a:pt x="31" y="359"/>
                  </a:lnTo>
                  <a:lnTo>
                    <a:pt x="40" y="333"/>
                  </a:lnTo>
                  <a:lnTo>
                    <a:pt x="51" y="309"/>
                  </a:lnTo>
                  <a:lnTo>
                    <a:pt x="62" y="283"/>
                  </a:lnTo>
                  <a:lnTo>
                    <a:pt x="75" y="261"/>
                  </a:lnTo>
                  <a:lnTo>
                    <a:pt x="88" y="237"/>
                  </a:lnTo>
                  <a:lnTo>
                    <a:pt x="103" y="215"/>
                  </a:lnTo>
                  <a:lnTo>
                    <a:pt x="119" y="195"/>
                  </a:lnTo>
                  <a:lnTo>
                    <a:pt x="136" y="175"/>
                  </a:lnTo>
                  <a:lnTo>
                    <a:pt x="154" y="156"/>
                  </a:lnTo>
                  <a:lnTo>
                    <a:pt x="173" y="138"/>
                  </a:lnTo>
                  <a:lnTo>
                    <a:pt x="191" y="121"/>
                  </a:lnTo>
                  <a:lnTo>
                    <a:pt x="213" y="105"/>
                  </a:lnTo>
                  <a:lnTo>
                    <a:pt x="234" y="90"/>
                  </a:lnTo>
                  <a:lnTo>
                    <a:pt x="256" y="75"/>
                  </a:lnTo>
                  <a:lnTo>
                    <a:pt x="280" y="62"/>
                  </a:lnTo>
                  <a:lnTo>
                    <a:pt x="304" y="51"/>
                  </a:lnTo>
                  <a:lnTo>
                    <a:pt x="327" y="40"/>
                  </a:lnTo>
                  <a:lnTo>
                    <a:pt x="353" y="31"/>
                  </a:lnTo>
                  <a:lnTo>
                    <a:pt x="379" y="22"/>
                  </a:lnTo>
                  <a:lnTo>
                    <a:pt x="407" y="14"/>
                  </a:lnTo>
                  <a:lnTo>
                    <a:pt x="434" y="9"/>
                  </a:lnTo>
                  <a:lnTo>
                    <a:pt x="462" y="5"/>
                  </a:lnTo>
                  <a:lnTo>
                    <a:pt x="491" y="2"/>
                  </a:lnTo>
                  <a:lnTo>
                    <a:pt x="521" y="0"/>
                  </a:lnTo>
                  <a:lnTo>
                    <a:pt x="550" y="0"/>
                  </a:lnTo>
                  <a:lnTo>
                    <a:pt x="605" y="2"/>
                  </a:lnTo>
                  <a:lnTo>
                    <a:pt x="640" y="3"/>
                  </a:lnTo>
                  <a:lnTo>
                    <a:pt x="677" y="9"/>
                  </a:lnTo>
                  <a:lnTo>
                    <a:pt x="712" y="14"/>
                  </a:lnTo>
                  <a:lnTo>
                    <a:pt x="742" y="22"/>
                  </a:lnTo>
                  <a:lnTo>
                    <a:pt x="753" y="25"/>
                  </a:lnTo>
                  <a:lnTo>
                    <a:pt x="760" y="31"/>
                  </a:lnTo>
                  <a:lnTo>
                    <a:pt x="766" y="36"/>
                  </a:lnTo>
                  <a:lnTo>
                    <a:pt x="767" y="42"/>
                  </a:lnTo>
                  <a:lnTo>
                    <a:pt x="767" y="235"/>
                  </a:lnTo>
                  <a:lnTo>
                    <a:pt x="736" y="235"/>
                  </a:lnTo>
                  <a:lnTo>
                    <a:pt x="734" y="228"/>
                  </a:lnTo>
                  <a:lnTo>
                    <a:pt x="712" y="193"/>
                  </a:lnTo>
                  <a:lnTo>
                    <a:pt x="701" y="178"/>
                  </a:lnTo>
                  <a:lnTo>
                    <a:pt x="690" y="165"/>
                  </a:lnTo>
                  <a:lnTo>
                    <a:pt x="679" y="153"/>
                  </a:lnTo>
                  <a:lnTo>
                    <a:pt x="668" y="143"/>
                  </a:lnTo>
                  <a:lnTo>
                    <a:pt x="655" y="134"/>
                  </a:lnTo>
                  <a:lnTo>
                    <a:pt x="644" y="127"/>
                  </a:lnTo>
                  <a:lnTo>
                    <a:pt x="631" y="119"/>
                  </a:lnTo>
                  <a:lnTo>
                    <a:pt x="616" y="114"/>
                  </a:lnTo>
                  <a:lnTo>
                    <a:pt x="604" y="110"/>
                  </a:lnTo>
                  <a:lnTo>
                    <a:pt x="589" y="106"/>
                  </a:lnTo>
                  <a:lnTo>
                    <a:pt x="556" y="103"/>
                  </a:lnTo>
                  <a:lnTo>
                    <a:pt x="521" y="101"/>
                  </a:lnTo>
                  <a:lnTo>
                    <a:pt x="502" y="103"/>
                  </a:lnTo>
                  <a:lnTo>
                    <a:pt x="484" y="105"/>
                  </a:lnTo>
                  <a:lnTo>
                    <a:pt x="467" y="106"/>
                  </a:lnTo>
                  <a:lnTo>
                    <a:pt x="451" y="112"/>
                  </a:lnTo>
                  <a:lnTo>
                    <a:pt x="434" y="116"/>
                  </a:lnTo>
                  <a:lnTo>
                    <a:pt x="418" y="123"/>
                  </a:lnTo>
                  <a:lnTo>
                    <a:pt x="403" y="130"/>
                  </a:lnTo>
                  <a:lnTo>
                    <a:pt x="388" y="138"/>
                  </a:lnTo>
                  <a:lnTo>
                    <a:pt x="362" y="158"/>
                  </a:lnTo>
                  <a:lnTo>
                    <a:pt x="338" y="180"/>
                  </a:lnTo>
                  <a:lnTo>
                    <a:pt x="316" y="206"/>
                  </a:lnTo>
                  <a:lnTo>
                    <a:pt x="296" y="235"/>
                  </a:lnTo>
                  <a:lnTo>
                    <a:pt x="280" y="267"/>
                  </a:lnTo>
                  <a:lnTo>
                    <a:pt x="265" y="300"/>
                  </a:lnTo>
                  <a:lnTo>
                    <a:pt x="254" y="335"/>
                  </a:lnTo>
                  <a:lnTo>
                    <a:pt x="243" y="372"/>
                  </a:lnTo>
                  <a:lnTo>
                    <a:pt x="235" y="408"/>
                  </a:lnTo>
                  <a:lnTo>
                    <a:pt x="230" y="447"/>
                  </a:lnTo>
                  <a:lnTo>
                    <a:pt x="226" y="488"/>
                  </a:lnTo>
                  <a:lnTo>
                    <a:pt x="226" y="526"/>
                  </a:lnTo>
                  <a:lnTo>
                    <a:pt x="226" y="560"/>
                  </a:lnTo>
                  <a:lnTo>
                    <a:pt x="228" y="594"/>
                  </a:lnTo>
                  <a:lnTo>
                    <a:pt x="232" y="628"/>
                  </a:lnTo>
                  <a:lnTo>
                    <a:pt x="239" y="661"/>
                  </a:lnTo>
                  <a:lnTo>
                    <a:pt x="246" y="694"/>
                  </a:lnTo>
                  <a:lnTo>
                    <a:pt x="257" y="725"/>
                  </a:lnTo>
                  <a:lnTo>
                    <a:pt x="270" y="757"/>
                  </a:lnTo>
                  <a:lnTo>
                    <a:pt x="285" y="786"/>
                  </a:lnTo>
                  <a:lnTo>
                    <a:pt x="305" y="812"/>
                  </a:lnTo>
                  <a:lnTo>
                    <a:pt x="327" y="838"/>
                  </a:lnTo>
                  <a:lnTo>
                    <a:pt x="338" y="849"/>
                  </a:lnTo>
                  <a:lnTo>
                    <a:pt x="353" y="858"/>
                  </a:lnTo>
                  <a:lnTo>
                    <a:pt x="366" y="869"/>
                  </a:lnTo>
                  <a:lnTo>
                    <a:pt x="383" y="876"/>
                  </a:lnTo>
                  <a:lnTo>
                    <a:pt x="397" y="885"/>
                  </a:lnTo>
                  <a:lnTo>
                    <a:pt x="416" y="891"/>
                  </a:lnTo>
                  <a:lnTo>
                    <a:pt x="434" y="898"/>
                  </a:lnTo>
                  <a:lnTo>
                    <a:pt x="453" y="904"/>
                  </a:lnTo>
                  <a:lnTo>
                    <a:pt x="473" y="908"/>
                  </a:lnTo>
                  <a:lnTo>
                    <a:pt x="495" y="909"/>
                  </a:lnTo>
                  <a:lnTo>
                    <a:pt x="517" y="911"/>
                  </a:lnTo>
                  <a:lnTo>
                    <a:pt x="541" y="913"/>
                  </a:lnTo>
                  <a:lnTo>
                    <a:pt x="574" y="911"/>
                  </a:lnTo>
                  <a:lnTo>
                    <a:pt x="607" y="906"/>
                  </a:lnTo>
                  <a:lnTo>
                    <a:pt x="640" y="898"/>
                  </a:lnTo>
                  <a:lnTo>
                    <a:pt x="672" y="887"/>
                  </a:lnTo>
                  <a:lnTo>
                    <a:pt x="701" y="873"/>
                  </a:lnTo>
                  <a:lnTo>
                    <a:pt x="729" y="858"/>
                  </a:lnTo>
                  <a:lnTo>
                    <a:pt x="753" y="839"/>
                  </a:lnTo>
                  <a:lnTo>
                    <a:pt x="775" y="819"/>
                  </a:lnTo>
                  <a:lnTo>
                    <a:pt x="797" y="797"/>
                  </a:lnTo>
                  <a:lnTo>
                    <a:pt x="797" y="862"/>
                  </a:lnTo>
                  <a:lnTo>
                    <a:pt x="795" y="885"/>
                  </a:lnTo>
                  <a:lnTo>
                    <a:pt x="789" y="908"/>
                  </a:lnTo>
                  <a:lnTo>
                    <a:pt x="780" y="928"/>
                  </a:lnTo>
                  <a:lnTo>
                    <a:pt x="767" y="946"/>
                  </a:lnTo>
                  <a:lnTo>
                    <a:pt x="751" y="965"/>
                  </a:lnTo>
                  <a:lnTo>
                    <a:pt x="732" y="979"/>
                  </a:lnTo>
                  <a:lnTo>
                    <a:pt x="712" y="994"/>
                  </a:lnTo>
                  <a:lnTo>
                    <a:pt x="690" y="1009"/>
                  </a:lnTo>
                  <a:lnTo>
                    <a:pt x="664" y="1020"/>
                  </a:lnTo>
                  <a:lnTo>
                    <a:pt x="639" y="1029"/>
                  </a:lnTo>
                  <a:lnTo>
                    <a:pt x="609" y="1038"/>
                  </a:lnTo>
                  <a:lnTo>
                    <a:pt x="581" y="1046"/>
                  </a:lnTo>
                  <a:lnTo>
                    <a:pt x="550" y="1051"/>
                  </a:lnTo>
                  <a:lnTo>
                    <a:pt x="521" y="1055"/>
                  </a:lnTo>
                  <a:lnTo>
                    <a:pt x="489" y="1057"/>
                  </a:lnTo>
                  <a:lnTo>
                    <a:pt x="458" y="1059"/>
                  </a:lnTo>
                  <a:close/>
                </a:path>
              </a:pathLst>
            </a:custGeom>
            <a:solidFill>
              <a:srgbClr val="00457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69" name="Freeform 19"/>
            <p:cNvSpPr>
              <a:spLocks/>
            </p:cNvSpPr>
            <p:nvPr/>
          </p:nvSpPr>
          <p:spPr bwMode="blackGray">
            <a:xfrm>
              <a:off x="8350581" y="408750"/>
              <a:ext cx="103821" cy="137369"/>
            </a:xfrm>
            <a:custGeom>
              <a:avLst/>
              <a:gdLst>
                <a:gd name="T0" fmla="*/ 2147483647 w 797"/>
                <a:gd name="T1" fmla="*/ 2147483647 h 1059"/>
                <a:gd name="T2" fmla="*/ 2147483647 w 797"/>
                <a:gd name="T3" fmla="*/ 2147483647 h 1059"/>
                <a:gd name="T4" fmla="*/ 2147483647 w 797"/>
                <a:gd name="T5" fmla="*/ 2147483647 h 1059"/>
                <a:gd name="T6" fmla="*/ 2147483647 w 797"/>
                <a:gd name="T7" fmla="*/ 2147483647 h 1059"/>
                <a:gd name="T8" fmla="*/ 2147483647 w 797"/>
                <a:gd name="T9" fmla="*/ 2147483647 h 1059"/>
                <a:gd name="T10" fmla="*/ 2147483647 w 797"/>
                <a:gd name="T11" fmla="*/ 2147483647 h 1059"/>
                <a:gd name="T12" fmla="*/ 2147483647 w 797"/>
                <a:gd name="T13" fmla="*/ 2147483647 h 1059"/>
                <a:gd name="T14" fmla="*/ 2147483647 w 797"/>
                <a:gd name="T15" fmla="*/ 2147483647 h 1059"/>
                <a:gd name="T16" fmla="*/ 2147483647 w 797"/>
                <a:gd name="T17" fmla="*/ 2147483647 h 1059"/>
                <a:gd name="T18" fmla="*/ 2147483647 w 797"/>
                <a:gd name="T19" fmla="*/ 2147483647 h 1059"/>
                <a:gd name="T20" fmla="*/ 2147483647 w 797"/>
                <a:gd name="T21" fmla="*/ 2147483647 h 1059"/>
                <a:gd name="T22" fmla="*/ 2147483647 w 797"/>
                <a:gd name="T23" fmla="*/ 2147483647 h 1059"/>
                <a:gd name="T24" fmla="*/ 2147483647 w 797"/>
                <a:gd name="T25" fmla="*/ 2147483647 h 1059"/>
                <a:gd name="T26" fmla="*/ 2147483647 w 797"/>
                <a:gd name="T27" fmla="*/ 2147483647 h 1059"/>
                <a:gd name="T28" fmla="*/ 2147483647 w 797"/>
                <a:gd name="T29" fmla="*/ 2147483647 h 1059"/>
                <a:gd name="T30" fmla="*/ 2147483647 w 797"/>
                <a:gd name="T31" fmla="*/ 2147483647 h 1059"/>
                <a:gd name="T32" fmla="*/ 2147483647 w 797"/>
                <a:gd name="T33" fmla="*/ 2147483647 h 1059"/>
                <a:gd name="T34" fmla="*/ 2147483647 w 797"/>
                <a:gd name="T35" fmla="*/ 2147483647 h 1059"/>
                <a:gd name="T36" fmla="*/ 2147483647 w 797"/>
                <a:gd name="T37" fmla="*/ 2147483647 h 1059"/>
                <a:gd name="T38" fmla="*/ 2147483647 w 797"/>
                <a:gd name="T39" fmla="*/ 2147483647 h 1059"/>
                <a:gd name="T40" fmla="*/ 2147483647 w 797"/>
                <a:gd name="T41" fmla="*/ 2147483647 h 1059"/>
                <a:gd name="T42" fmla="*/ 2147483647 w 797"/>
                <a:gd name="T43" fmla="*/ 0 h 1059"/>
                <a:gd name="T44" fmla="*/ 2147483647 w 797"/>
                <a:gd name="T45" fmla="*/ 2147483647 h 1059"/>
                <a:gd name="T46" fmla="*/ 2147483647 w 797"/>
                <a:gd name="T47" fmla="*/ 2147483647 h 1059"/>
                <a:gd name="T48" fmla="*/ 2147483647 w 797"/>
                <a:gd name="T49" fmla="*/ 2147483647 h 1059"/>
                <a:gd name="T50" fmla="*/ 2147483647 w 797"/>
                <a:gd name="T51" fmla="*/ 2147483647 h 1059"/>
                <a:gd name="T52" fmla="*/ 2147483647 w 797"/>
                <a:gd name="T53" fmla="*/ 2147483647 h 1059"/>
                <a:gd name="T54" fmla="*/ 2147483647 w 797"/>
                <a:gd name="T55" fmla="*/ 2147483647 h 1059"/>
                <a:gd name="T56" fmla="*/ 2147483647 w 797"/>
                <a:gd name="T57" fmla="*/ 2147483647 h 1059"/>
                <a:gd name="T58" fmla="*/ 2147483647 w 797"/>
                <a:gd name="T59" fmla="*/ 2147483647 h 1059"/>
                <a:gd name="T60" fmla="*/ 2147483647 w 797"/>
                <a:gd name="T61" fmla="*/ 2147483647 h 1059"/>
                <a:gd name="T62" fmla="*/ 2147483647 w 797"/>
                <a:gd name="T63" fmla="*/ 2147483647 h 1059"/>
                <a:gd name="T64" fmla="*/ 2147483647 w 797"/>
                <a:gd name="T65" fmla="*/ 2147483647 h 1059"/>
                <a:gd name="T66" fmla="*/ 2147483647 w 797"/>
                <a:gd name="T67" fmla="*/ 2147483647 h 1059"/>
                <a:gd name="T68" fmla="*/ 2147483647 w 797"/>
                <a:gd name="T69" fmla="*/ 2147483647 h 1059"/>
                <a:gd name="T70" fmla="*/ 2147483647 w 797"/>
                <a:gd name="T71" fmla="*/ 2147483647 h 1059"/>
                <a:gd name="T72" fmla="*/ 2147483647 w 797"/>
                <a:gd name="T73" fmla="*/ 2147483647 h 1059"/>
                <a:gd name="T74" fmla="*/ 2147483647 w 797"/>
                <a:gd name="T75" fmla="*/ 2147483647 h 1059"/>
                <a:gd name="T76" fmla="*/ 2147483647 w 797"/>
                <a:gd name="T77" fmla="*/ 2147483647 h 1059"/>
                <a:gd name="T78" fmla="*/ 2147483647 w 797"/>
                <a:gd name="T79" fmla="*/ 2147483647 h 1059"/>
                <a:gd name="T80" fmla="*/ 2147483647 w 797"/>
                <a:gd name="T81" fmla="*/ 2147483647 h 1059"/>
                <a:gd name="T82" fmla="*/ 2147483647 w 797"/>
                <a:gd name="T83" fmla="*/ 2147483647 h 1059"/>
                <a:gd name="T84" fmla="*/ 2147483647 w 797"/>
                <a:gd name="T85" fmla="*/ 2147483647 h 1059"/>
                <a:gd name="T86" fmla="*/ 2147483647 w 797"/>
                <a:gd name="T87" fmla="*/ 2147483647 h 1059"/>
                <a:gd name="T88" fmla="*/ 2147483647 w 797"/>
                <a:gd name="T89" fmla="*/ 2147483647 h 1059"/>
                <a:gd name="T90" fmla="*/ 2147483647 w 797"/>
                <a:gd name="T91" fmla="*/ 2147483647 h 1059"/>
                <a:gd name="T92" fmla="*/ 2147483647 w 797"/>
                <a:gd name="T93" fmla="*/ 2147483647 h 1059"/>
                <a:gd name="T94" fmla="*/ 2147483647 w 797"/>
                <a:gd name="T95" fmla="*/ 2147483647 h 1059"/>
                <a:gd name="T96" fmla="*/ 2147483647 w 797"/>
                <a:gd name="T97" fmla="*/ 2147483647 h 1059"/>
                <a:gd name="T98" fmla="*/ 2147483647 w 797"/>
                <a:gd name="T99" fmla="*/ 2147483647 h 1059"/>
                <a:gd name="T100" fmla="*/ 2147483647 w 797"/>
                <a:gd name="T101" fmla="*/ 2147483647 h 1059"/>
                <a:gd name="T102" fmla="*/ 2147483647 w 797"/>
                <a:gd name="T103" fmla="*/ 2147483647 h 1059"/>
                <a:gd name="T104" fmla="*/ 2147483647 w 797"/>
                <a:gd name="T105" fmla="*/ 2147483647 h 1059"/>
                <a:gd name="T106" fmla="*/ 2147483647 w 797"/>
                <a:gd name="T107" fmla="*/ 2147483647 h 1059"/>
                <a:gd name="T108" fmla="*/ 2147483647 w 797"/>
                <a:gd name="T109" fmla="*/ 2147483647 h 1059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797" h="1059">
                  <a:moveTo>
                    <a:pt x="458" y="1059"/>
                  </a:moveTo>
                  <a:lnTo>
                    <a:pt x="458" y="1059"/>
                  </a:lnTo>
                  <a:lnTo>
                    <a:pt x="434" y="1059"/>
                  </a:lnTo>
                  <a:lnTo>
                    <a:pt x="408" y="1057"/>
                  </a:lnTo>
                  <a:lnTo>
                    <a:pt x="384" y="1053"/>
                  </a:lnTo>
                  <a:lnTo>
                    <a:pt x="362" y="1049"/>
                  </a:lnTo>
                  <a:lnTo>
                    <a:pt x="338" y="1044"/>
                  </a:lnTo>
                  <a:lnTo>
                    <a:pt x="316" y="1038"/>
                  </a:lnTo>
                  <a:lnTo>
                    <a:pt x="294" y="1031"/>
                  </a:lnTo>
                  <a:lnTo>
                    <a:pt x="274" y="1022"/>
                  </a:lnTo>
                  <a:lnTo>
                    <a:pt x="252" y="1013"/>
                  </a:lnTo>
                  <a:lnTo>
                    <a:pt x="234" y="1001"/>
                  </a:lnTo>
                  <a:lnTo>
                    <a:pt x="213" y="990"/>
                  </a:lnTo>
                  <a:lnTo>
                    <a:pt x="195" y="978"/>
                  </a:lnTo>
                  <a:lnTo>
                    <a:pt x="176" y="965"/>
                  </a:lnTo>
                  <a:lnTo>
                    <a:pt x="160" y="950"/>
                  </a:lnTo>
                  <a:lnTo>
                    <a:pt x="143" y="935"/>
                  </a:lnTo>
                  <a:lnTo>
                    <a:pt x="129" y="919"/>
                  </a:lnTo>
                  <a:lnTo>
                    <a:pt x="114" y="902"/>
                  </a:lnTo>
                  <a:lnTo>
                    <a:pt x="99" y="885"/>
                  </a:lnTo>
                  <a:lnTo>
                    <a:pt x="86" y="867"/>
                  </a:lnTo>
                  <a:lnTo>
                    <a:pt x="73" y="847"/>
                  </a:lnTo>
                  <a:lnTo>
                    <a:pt x="62" y="827"/>
                  </a:lnTo>
                  <a:lnTo>
                    <a:pt x="53" y="806"/>
                  </a:lnTo>
                  <a:lnTo>
                    <a:pt x="42" y="784"/>
                  </a:lnTo>
                  <a:lnTo>
                    <a:pt x="35" y="762"/>
                  </a:lnTo>
                  <a:lnTo>
                    <a:pt x="26" y="740"/>
                  </a:lnTo>
                  <a:lnTo>
                    <a:pt x="20" y="716"/>
                  </a:lnTo>
                  <a:lnTo>
                    <a:pt x="14" y="692"/>
                  </a:lnTo>
                  <a:lnTo>
                    <a:pt x="9" y="666"/>
                  </a:lnTo>
                  <a:lnTo>
                    <a:pt x="5" y="641"/>
                  </a:lnTo>
                  <a:lnTo>
                    <a:pt x="2" y="615"/>
                  </a:lnTo>
                  <a:lnTo>
                    <a:pt x="2" y="589"/>
                  </a:lnTo>
                  <a:lnTo>
                    <a:pt x="0" y="561"/>
                  </a:lnTo>
                  <a:lnTo>
                    <a:pt x="2" y="530"/>
                  </a:lnTo>
                  <a:lnTo>
                    <a:pt x="3" y="501"/>
                  </a:lnTo>
                  <a:lnTo>
                    <a:pt x="5" y="471"/>
                  </a:lnTo>
                  <a:lnTo>
                    <a:pt x="11" y="442"/>
                  </a:lnTo>
                  <a:lnTo>
                    <a:pt x="16" y="414"/>
                  </a:lnTo>
                  <a:lnTo>
                    <a:pt x="24" y="386"/>
                  </a:lnTo>
                  <a:lnTo>
                    <a:pt x="31" y="359"/>
                  </a:lnTo>
                  <a:lnTo>
                    <a:pt x="40" y="333"/>
                  </a:lnTo>
                  <a:lnTo>
                    <a:pt x="51" y="309"/>
                  </a:lnTo>
                  <a:lnTo>
                    <a:pt x="62" y="283"/>
                  </a:lnTo>
                  <a:lnTo>
                    <a:pt x="75" y="261"/>
                  </a:lnTo>
                  <a:lnTo>
                    <a:pt x="88" y="237"/>
                  </a:lnTo>
                  <a:lnTo>
                    <a:pt x="103" y="215"/>
                  </a:lnTo>
                  <a:lnTo>
                    <a:pt x="119" y="195"/>
                  </a:lnTo>
                  <a:lnTo>
                    <a:pt x="136" y="175"/>
                  </a:lnTo>
                  <a:lnTo>
                    <a:pt x="154" y="156"/>
                  </a:lnTo>
                  <a:lnTo>
                    <a:pt x="173" y="138"/>
                  </a:lnTo>
                  <a:lnTo>
                    <a:pt x="191" y="121"/>
                  </a:lnTo>
                  <a:lnTo>
                    <a:pt x="213" y="105"/>
                  </a:lnTo>
                  <a:lnTo>
                    <a:pt x="234" y="90"/>
                  </a:lnTo>
                  <a:lnTo>
                    <a:pt x="256" y="75"/>
                  </a:lnTo>
                  <a:lnTo>
                    <a:pt x="280" y="62"/>
                  </a:lnTo>
                  <a:lnTo>
                    <a:pt x="304" y="51"/>
                  </a:lnTo>
                  <a:lnTo>
                    <a:pt x="327" y="40"/>
                  </a:lnTo>
                  <a:lnTo>
                    <a:pt x="353" y="31"/>
                  </a:lnTo>
                  <a:lnTo>
                    <a:pt x="379" y="22"/>
                  </a:lnTo>
                  <a:lnTo>
                    <a:pt x="407" y="14"/>
                  </a:lnTo>
                  <a:lnTo>
                    <a:pt x="434" y="9"/>
                  </a:lnTo>
                  <a:lnTo>
                    <a:pt x="462" y="5"/>
                  </a:lnTo>
                  <a:lnTo>
                    <a:pt x="491" y="2"/>
                  </a:lnTo>
                  <a:lnTo>
                    <a:pt x="521" y="0"/>
                  </a:lnTo>
                  <a:lnTo>
                    <a:pt x="550" y="0"/>
                  </a:lnTo>
                  <a:lnTo>
                    <a:pt x="605" y="2"/>
                  </a:lnTo>
                  <a:lnTo>
                    <a:pt x="640" y="3"/>
                  </a:lnTo>
                  <a:lnTo>
                    <a:pt x="677" y="9"/>
                  </a:lnTo>
                  <a:lnTo>
                    <a:pt x="712" y="14"/>
                  </a:lnTo>
                  <a:lnTo>
                    <a:pt x="742" y="22"/>
                  </a:lnTo>
                  <a:lnTo>
                    <a:pt x="753" y="25"/>
                  </a:lnTo>
                  <a:lnTo>
                    <a:pt x="760" y="31"/>
                  </a:lnTo>
                  <a:lnTo>
                    <a:pt x="766" y="36"/>
                  </a:lnTo>
                  <a:lnTo>
                    <a:pt x="767" y="42"/>
                  </a:lnTo>
                  <a:lnTo>
                    <a:pt x="767" y="235"/>
                  </a:lnTo>
                  <a:lnTo>
                    <a:pt x="736" y="235"/>
                  </a:lnTo>
                  <a:lnTo>
                    <a:pt x="734" y="228"/>
                  </a:lnTo>
                  <a:lnTo>
                    <a:pt x="712" y="193"/>
                  </a:lnTo>
                  <a:lnTo>
                    <a:pt x="701" y="178"/>
                  </a:lnTo>
                  <a:lnTo>
                    <a:pt x="690" y="165"/>
                  </a:lnTo>
                  <a:lnTo>
                    <a:pt x="679" y="153"/>
                  </a:lnTo>
                  <a:lnTo>
                    <a:pt x="668" y="143"/>
                  </a:lnTo>
                  <a:lnTo>
                    <a:pt x="655" y="134"/>
                  </a:lnTo>
                  <a:lnTo>
                    <a:pt x="644" y="127"/>
                  </a:lnTo>
                  <a:lnTo>
                    <a:pt x="631" y="119"/>
                  </a:lnTo>
                  <a:lnTo>
                    <a:pt x="616" y="114"/>
                  </a:lnTo>
                  <a:lnTo>
                    <a:pt x="604" y="110"/>
                  </a:lnTo>
                  <a:lnTo>
                    <a:pt x="589" y="106"/>
                  </a:lnTo>
                  <a:lnTo>
                    <a:pt x="556" y="103"/>
                  </a:lnTo>
                  <a:lnTo>
                    <a:pt x="521" y="101"/>
                  </a:lnTo>
                  <a:lnTo>
                    <a:pt x="502" y="103"/>
                  </a:lnTo>
                  <a:lnTo>
                    <a:pt x="484" y="105"/>
                  </a:lnTo>
                  <a:lnTo>
                    <a:pt x="467" y="106"/>
                  </a:lnTo>
                  <a:lnTo>
                    <a:pt x="451" y="112"/>
                  </a:lnTo>
                  <a:lnTo>
                    <a:pt x="434" y="116"/>
                  </a:lnTo>
                  <a:lnTo>
                    <a:pt x="418" y="123"/>
                  </a:lnTo>
                  <a:lnTo>
                    <a:pt x="403" y="130"/>
                  </a:lnTo>
                  <a:lnTo>
                    <a:pt x="388" y="138"/>
                  </a:lnTo>
                  <a:lnTo>
                    <a:pt x="362" y="158"/>
                  </a:lnTo>
                  <a:lnTo>
                    <a:pt x="338" y="180"/>
                  </a:lnTo>
                  <a:lnTo>
                    <a:pt x="316" y="206"/>
                  </a:lnTo>
                  <a:lnTo>
                    <a:pt x="296" y="235"/>
                  </a:lnTo>
                  <a:lnTo>
                    <a:pt x="280" y="267"/>
                  </a:lnTo>
                  <a:lnTo>
                    <a:pt x="265" y="300"/>
                  </a:lnTo>
                  <a:lnTo>
                    <a:pt x="254" y="335"/>
                  </a:lnTo>
                  <a:lnTo>
                    <a:pt x="243" y="372"/>
                  </a:lnTo>
                  <a:lnTo>
                    <a:pt x="235" y="408"/>
                  </a:lnTo>
                  <a:lnTo>
                    <a:pt x="230" y="447"/>
                  </a:lnTo>
                  <a:lnTo>
                    <a:pt x="226" y="488"/>
                  </a:lnTo>
                  <a:lnTo>
                    <a:pt x="226" y="526"/>
                  </a:lnTo>
                  <a:lnTo>
                    <a:pt x="226" y="560"/>
                  </a:lnTo>
                  <a:lnTo>
                    <a:pt x="228" y="594"/>
                  </a:lnTo>
                  <a:lnTo>
                    <a:pt x="232" y="628"/>
                  </a:lnTo>
                  <a:lnTo>
                    <a:pt x="239" y="661"/>
                  </a:lnTo>
                  <a:lnTo>
                    <a:pt x="246" y="694"/>
                  </a:lnTo>
                  <a:lnTo>
                    <a:pt x="257" y="725"/>
                  </a:lnTo>
                  <a:lnTo>
                    <a:pt x="270" y="757"/>
                  </a:lnTo>
                  <a:lnTo>
                    <a:pt x="285" y="786"/>
                  </a:lnTo>
                  <a:lnTo>
                    <a:pt x="305" y="812"/>
                  </a:lnTo>
                  <a:lnTo>
                    <a:pt x="327" y="838"/>
                  </a:lnTo>
                  <a:lnTo>
                    <a:pt x="338" y="849"/>
                  </a:lnTo>
                  <a:lnTo>
                    <a:pt x="353" y="858"/>
                  </a:lnTo>
                  <a:lnTo>
                    <a:pt x="366" y="869"/>
                  </a:lnTo>
                  <a:lnTo>
                    <a:pt x="383" y="876"/>
                  </a:lnTo>
                  <a:lnTo>
                    <a:pt x="397" y="885"/>
                  </a:lnTo>
                  <a:lnTo>
                    <a:pt x="416" y="891"/>
                  </a:lnTo>
                  <a:lnTo>
                    <a:pt x="434" y="898"/>
                  </a:lnTo>
                  <a:lnTo>
                    <a:pt x="453" y="904"/>
                  </a:lnTo>
                  <a:lnTo>
                    <a:pt x="473" y="908"/>
                  </a:lnTo>
                  <a:lnTo>
                    <a:pt x="495" y="909"/>
                  </a:lnTo>
                  <a:lnTo>
                    <a:pt x="517" y="911"/>
                  </a:lnTo>
                  <a:lnTo>
                    <a:pt x="541" y="913"/>
                  </a:lnTo>
                  <a:lnTo>
                    <a:pt x="574" y="911"/>
                  </a:lnTo>
                  <a:lnTo>
                    <a:pt x="607" y="906"/>
                  </a:lnTo>
                  <a:lnTo>
                    <a:pt x="640" y="898"/>
                  </a:lnTo>
                  <a:lnTo>
                    <a:pt x="672" y="887"/>
                  </a:lnTo>
                  <a:lnTo>
                    <a:pt x="701" y="873"/>
                  </a:lnTo>
                  <a:lnTo>
                    <a:pt x="729" y="858"/>
                  </a:lnTo>
                  <a:lnTo>
                    <a:pt x="753" y="839"/>
                  </a:lnTo>
                  <a:lnTo>
                    <a:pt x="775" y="819"/>
                  </a:lnTo>
                  <a:lnTo>
                    <a:pt x="797" y="797"/>
                  </a:lnTo>
                  <a:lnTo>
                    <a:pt x="797" y="862"/>
                  </a:lnTo>
                  <a:lnTo>
                    <a:pt x="795" y="885"/>
                  </a:lnTo>
                  <a:lnTo>
                    <a:pt x="789" y="908"/>
                  </a:lnTo>
                  <a:lnTo>
                    <a:pt x="780" y="928"/>
                  </a:lnTo>
                  <a:lnTo>
                    <a:pt x="767" y="946"/>
                  </a:lnTo>
                  <a:lnTo>
                    <a:pt x="751" y="965"/>
                  </a:lnTo>
                  <a:lnTo>
                    <a:pt x="732" y="979"/>
                  </a:lnTo>
                  <a:lnTo>
                    <a:pt x="712" y="994"/>
                  </a:lnTo>
                  <a:lnTo>
                    <a:pt x="690" y="1009"/>
                  </a:lnTo>
                  <a:lnTo>
                    <a:pt x="664" y="1020"/>
                  </a:lnTo>
                  <a:lnTo>
                    <a:pt x="639" y="1029"/>
                  </a:lnTo>
                  <a:lnTo>
                    <a:pt x="609" y="1038"/>
                  </a:lnTo>
                  <a:lnTo>
                    <a:pt x="581" y="1046"/>
                  </a:lnTo>
                  <a:lnTo>
                    <a:pt x="550" y="1051"/>
                  </a:lnTo>
                  <a:lnTo>
                    <a:pt x="521" y="1055"/>
                  </a:lnTo>
                  <a:lnTo>
                    <a:pt x="489" y="1057"/>
                  </a:lnTo>
                  <a:lnTo>
                    <a:pt x="458" y="1059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70" name="Freeform 20"/>
            <p:cNvSpPr>
              <a:spLocks/>
            </p:cNvSpPr>
            <p:nvPr/>
          </p:nvSpPr>
          <p:spPr bwMode="blackGray">
            <a:xfrm>
              <a:off x="8470705" y="372691"/>
              <a:ext cx="60920" cy="173428"/>
            </a:xfrm>
            <a:custGeom>
              <a:avLst/>
              <a:gdLst>
                <a:gd name="T0" fmla="*/ 2147483647 w 472"/>
                <a:gd name="T1" fmla="*/ 2147483647 h 1337"/>
                <a:gd name="T2" fmla="*/ 2147483647 w 472"/>
                <a:gd name="T3" fmla="*/ 2147483647 h 1337"/>
                <a:gd name="T4" fmla="*/ 2147483647 w 472"/>
                <a:gd name="T5" fmla="*/ 2147483647 h 1337"/>
                <a:gd name="T6" fmla="*/ 2147483647 w 472"/>
                <a:gd name="T7" fmla="*/ 2147483647 h 1337"/>
                <a:gd name="T8" fmla="*/ 2147483647 w 472"/>
                <a:gd name="T9" fmla="*/ 2147483647 h 1337"/>
                <a:gd name="T10" fmla="*/ 2147483647 w 472"/>
                <a:gd name="T11" fmla="*/ 2147483647 h 1337"/>
                <a:gd name="T12" fmla="*/ 2147483647 w 472"/>
                <a:gd name="T13" fmla="*/ 2147483647 h 1337"/>
                <a:gd name="T14" fmla="*/ 2147483647 w 472"/>
                <a:gd name="T15" fmla="*/ 2147483647 h 1337"/>
                <a:gd name="T16" fmla="*/ 0 w 472"/>
                <a:gd name="T17" fmla="*/ 2147483647 h 1337"/>
                <a:gd name="T18" fmla="*/ 2147483647 w 472"/>
                <a:gd name="T19" fmla="*/ 0 h 1337"/>
                <a:gd name="T20" fmla="*/ 2147483647 w 472"/>
                <a:gd name="T21" fmla="*/ 2147483647 h 1337"/>
                <a:gd name="T22" fmla="*/ 2147483647 w 472"/>
                <a:gd name="T23" fmla="*/ 2147483647 h 1337"/>
                <a:gd name="T24" fmla="*/ 2147483647 w 472"/>
                <a:gd name="T25" fmla="*/ 2147483647 h 1337"/>
                <a:gd name="T26" fmla="*/ 2147483647 w 472"/>
                <a:gd name="T27" fmla="*/ 2147483647 h 1337"/>
                <a:gd name="T28" fmla="*/ 2147483647 w 472"/>
                <a:gd name="T29" fmla="*/ 2147483647 h 1337"/>
                <a:gd name="T30" fmla="*/ 2147483647 w 472"/>
                <a:gd name="T31" fmla="*/ 2147483647 h 1337"/>
                <a:gd name="T32" fmla="*/ 2147483647 w 472"/>
                <a:gd name="T33" fmla="*/ 2147483647 h 1337"/>
                <a:gd name="T34" fmla="*/ 2147483647 w 472"/>
                <a:gd name="T35" fmla="*/ 2147483647 h 1337"/>
                <a:gd name="T36" fmla="*/ 2147483647 w 472"/>
                <a:gd name="T37" fmla="*/ 2147483647 h 1337"/>
                <a:gd name="T38" fmla="*/ 2147483647 w 472"/>
                <a:gd name="T39" fmla="*/ 2147483647 h 1337"/>
                <a:gd name="T40" fmla="*/ 2147483647 w 472"/>
                <a:gd name="T41" fmla="*/ 2147483647 h 1337"/>
                <a:gd name="T42" fmla="*/ 2147483647 w 472"/>
                <a:gd name="T43" fmla="*/ 2147483647 h 1337"/>
                <a:gd name="T44" fmla="*/ 2147483647 w 472"/>
                <a:gd name="T45" fmla="*/ 2147483647 h 1337"/>
                <a:gd name="T46" fmla="*/ 2147483647 w 472"/>
                <a:gd name="T47" fmla="*/ 2147483647 h 1337"/>
                <a:gd name="T48" fmla="*/ 2147483647 w 472"/>
                <a:gd name="T49" fmla="*/ 2147483647 h 1337"/>
                <a:gd name="T50" fmla="*/ 2147483647 w 472"/>
                <a:gd name="T51" fmla="*/ 2147483647 h 1337"/>
                <a:gd name="T52" fmla="*/ 2147483647 w 472"/>
                <a:gd name="T53" fmla="*/ 2147483647 h 1337"/>
                <a:gd name="T54" fmla="*/ 2147483647 w 472"/>
                <a:gd name="T55" fmla="*/ 2147483647 h 1337"/>
                <a:gd name="T56" fmla="*/ 2147483647 w 472"/>
                <a:gd name="T57" fmla="*/ 2147483647 h 1337"/>
                <a:gd name="T58" fmla="*/ 2147483647 w 472"/>
                <a:gd name="T59" fmla="*/ 2147483647 h 1337"/>
                <a:gd name="T60" fmla="*/ 2147483647 w 472"/>
                <a:gd name="T61" fmla="*/ 2147483647 h 1337"/>
                <a:gd name="T62" fmla="*/ 2147483647 w 472"/>
                <a:gd name="T63" fmla="*/ 2147483647 h 1337"/>
                <a:gd name="T64" fmla="*/ 2147483647 w 472"/>
                <a:gd name="T65" fmla="*/ 2147483647 h 1337"/>
                <a:gd name="T66" fmla="*/ 2147483647 w 472"/>
                <a:gd name="T67" fmla="*/ 2147483647 h 1337"/>
                <a:gd name="T68" fmla="*/ 2147483647 w 472"/>
                <a:gd name="T69" fmla="*/ 2147483647 h 1337"/>
                <a:gd name="T70" fmla="*/ 2147483647 w 472"/>
                <a:gd name="T71" fmla="*/ 2147483647 h 1337"/>
                <a:gd name="T72" fmla="*/ 2147483647 w 472"/>
                <a:gd name="T73" fmla="*/ 2147483647 h 1337"/>
                <a:gd name="T74" fmla="*/ 2147483647 w 472"/>
                <a:gd name="T75" fmla="*/ 2147483647 h 1337"/>
                <a:gd name="T76" fmla="*/ 2147483647 w 472"/>
                <a:gd name="T77" fmla="*/ 2147483647 h 1337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472" h="1337">
                  <a:moveTo>
                    <a:pt x="214" y="1337"/>
                  </a:moveTo>
                  <a:lnTo>
                    <a:pt x="214" y="1337"/>
                  </a:lnTo>
                  <a:lnTo>
                    <a:pt x="188" y="1335"/>
                  </a:lnTo>
                  <a:lnTo>
                    <a:pt x="164" y="1333"/>
                  </a:lnTo>
                  <a:lnTo>
                    <a:pt x="142" y="1327"/>
                  </a:lnTo>
                  <a:lnTo>
                    <a:pt x="120" y="1322"/>
                  </a:lnTo>
                  <a:lnTo>
                    <a:pt x="102" y="1313"/>
                  </a:lnTo>
                  <a:lnTo>
                    <a:pt x="85" y="1302"/>
                  </a:lnTo>
                  <a:lnTo>
                    <a:pt x="68" y="1291"/>
                  </a:lnTo>
                  <a:lnTo>
                    <a:pt x="54" y="1276"/>
                  </a:lnTo>
                  <a:lnTo>
                    <a:pt x="41" y="1259"/>
                  </a:lnTo>
                  <a:lnTo>
                    <a:pt x="30" y="1243"/>
                  </a:lnTo>
                  <a:lnTo>
                    <a:pt x="21" y="1222"/>
                  </a:lnTo>
                  <a:lnTo>
                    <a:pt x="13" y="1202"/>
                  </a:lnTo>
                  <a:lnTo>
                    <a:pt x="8" y="1178"/>
                  </a:lnTo>
                  <a:lnTo>
                    <a:pt x="4" y="1154"/>
                  </a:lnTo>
                  <a:lnTo>
                    <a:pt x="0" y="1127"/>
                  </a:lnTo>
                  <a:lnTo>
                    <a:pt x="0" y="1099"/>
                  </a:lnTo>
                  <a:lnTo>
                    <a:pt x="10" y="47"/>
                  </a:lnTo>
                  <a:lnTo>
                    <a:pt x="190" y="0"/>
                  </a:lnTo>
                  <a:lnTo>
                    <a:pt x="190" y="311"/>
                  </a:lnTo>
                  <a:lnTo>
                    <a:pt x="361" y="311"/>
                  </a:lnTo>
                  <a:lnTo>
                    <a:pt x="369" y="313"/>
                  </a:lnTo>
                  <a:lnTo>
                    <a:pt x="380" y="314"/>
                  </a:lnTo>
                  <a:lnTo>
                    <a:pt x="385" y="318"/>
                  </a:lnTo>
                  <a:lnTo>
                    <a:pt x="389" y="324"/>
                  </a:lnTo>
                  <a:lnTo>
                    <a:pt x="392" y="329"/>
                  </a:lnTo>
                  <a:lnTo>
                    <a:pt x="392" y="338"/>
                  </a:lnTo>
                  <a:lnTo>
                    <a:pt x="392" y="349"/>
                  </a:lnTo>
                  <a:lnTo>
                    <a:pt x="389" y="359"/>
                  </a:lnTo>
                  <a:lnTo>
                    <a:pt x="383" y="366"/>
                  </a:lnTo>
                  <a:lnTo>
                    <a:pt x="376" y="373"/>
                  </a:lnTo>
                  <a:lnTo>
                    <a:pt x="369" y="381"/>
                  </a:lnTo>
                  <a:lnTo>
                    <a:pt x="357" y="386"/>
                  </a:lnTo>
                  <a:lnTo>
                    <a:pt x="335" y="397"/>
                  </a:lnTo>
                  <a:lnTo>
                    <a:pt x="308" y="405"/>
                  </a:lnTo>
                  <a:lnTo>
                    <a:pt x="278" y="410"/>
                  </a:lnTo>
                  <a:lnTo>
                    <a:pt x="247" y="414"/>
                  </a:lnTo>
                  <a:lnTo>
                    <a:pt x="216" y="414"/>
                  </a:lnTo>
                  <a:lnTo>
                    <a:pt x="190" y="414"/>
                  </a:lnTo>
                  <a:lnTo>
                    <a:pt x="190" y="1066"/>
                  </a:lnTo>
                  <a:lnTo>
                    <a:pt x="190" y="1093"/>
                  </a:lnTo>
                  <a:lnTo>
                    <a:pt x="194" y="1117"/>
                  </a:lnTo>
                  <a:lnTo>
                    <a:pt x="197" y="1138"/>
                  </a:lnTo>
                  <a:lnTo>
                    <a:pt x="201" y="1147"/>
                  </a:lnTo>
                  <a:lnTo>
                    <a:pt x="207" y="1156"/>
                  </a:lnTo>
                  <a:lnTo>
                    <a:pt x="212" y="1162"/>
                  </a:lnTo>
                  <a:lnTo>
                    <a:pt x="218" y="1169"/>
                  </a:lnTo>
                  <a:lnTo>
                    <a:pt x="225" y="1175"/>
                  </a:lnTo>
                  <a:lnTo>
                    <a:pt x="232" y="1178"/>
                  </a:lnTo>
                  <a:lnTo>
                    <a:pt x="241" y="1182"/>
                  </a:lnTo>
                  <a:lnTo>
                    <a:pt x="253" y="1184"/>
                  </a:lnTo>
                  <a:lnTo>
                    <a:pt x="278" y="1186"/>
                  </a:lnTo>
                  <a:lnTo>
                    <a:pt x="295" y="1184"/>
                  </a:lnTo>
                  <a:lnTo>
                    <a:pt x="319" y="1180"/>
                  </a:lnTo>
                  <a:lnTo>
                    <a:pt x="343" y="1173"/>
                  </a:lnTo>
                  <a:lnTo>
                    <a:pt x="370" y="1165"/>
                  </a:lnTo>
                  <a:lnTo>
                    <a:pt x="396" y="1154"/>
                  </a:lnTo>
                  <a:lnTo>
                    <a:pt x="418" y="1145"/>
                  </a:lnTo>
                  <a:lnTo>
                    <a:pt x="437" y="1136"/>
                  </a:lnTo>
                  <a:lnTo>
                    <a:pt x="448" y="1127"/>
                  </a:lnTo>
                  <a:lnTo>
                    <a:pt x="472" y="1105"/>
                  </a:lnTo>
                  <a:lnTo>
                    <a:pt x="461" y="1230"/>
                  </a:lnTo>
                  <a:lnTo>
                    <a:pt x="459" y="1237"/>
                  </a:lnTo>
                  <a:lnTo>
                    <a:pt x="451" y="1245"/>
                  </a:lnTo>
                  <a:lnTo>
                    <a:pt x="444" y="1252"/>
                  </a:lnTo>
                  <a:lnTo>
                    <a:pt x="431" y="1261"/>
                  </a:lnTo>
                  <a:lnTo>
                    <a:pt x="402" y="1278"/>
                  </a:lnTo>
                  <a:lnTo>
                    <a:pt x="367" y="1296"/>
                  </a:lnTo>
                  <a:lnTo>
                    <a:pt x="326" y="1311"/>
                  </a:lnTo>
                  <a:lnTo>
                    <a:pt x="286" y="1324"/>
                  </a:lnTo>
                  <a:lnTo>
                    <a:pt x="247" y="1333"/>
                  </a:lnTo>
                  <a:lnTo>
                    <a:pt x="229" y="1335"/>
                  </a:lnTo>
                  <a:lnTo>
                    <a:pt x="214" y="1337"/>
                  </a:lnTo>
                  <a:close/>
                </a:path>
              </a:pathLst>
            </a:custGeom>
            <a:solidFill>
              <a:srgbClr val="00457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71" name="Freeform 21"/>
            <p:cNvSpPr>
              <a:spLocks/>
            </p:cNvSpPr>
            <p:nvPr/>
          </p:nvSpPr>
          <p:spPr bwMode="blackGray">
            <a:xfrm>
              <a:off x="8470705" y="372691"/>
              <a:ext cx="60920" cy="173428"/>
            </a:xfrm>
            <a:custGeom>
              <a:avLst/>
              <a:gdLst>
                <a:gd name="T0" fmla="*/ 2147483647 w 472"/>
                <a:gd name="T1" fmla="*/ 2147483647 h 1337"/>
                <a:gd name="T2" fmla="*/ 2147483647 w 472"/>
                <a:gd name="T3" fmla="*/ 2147483647 h 1337"/>
                <a:gd name="T4" fmla="*/ 2147483647 w 472"/>
                <a:gd name="T5" fmla="*/ 2147483647 h 1337"/>
                <a:gd name="T6" fmla="*/ 2147483647 w 472"/>
                <a:gd name="T7" fmla="*/ 2147483647 h 1337"/>
                <a:gd name="T8" fmla="*/ 2147483647 w 472"/>
                <a:gd name="T9" fmla="*/ 2147483647 h 1337"/>
                <a:gd name="T10" fmla="*/ 2147483647 w 472"/>
                <a:gd name="T11" fmla="*/ 2147483647 h 1337"/>
                <a:gd name="T12" fmla="*/ 2147483647 w 472"/>
                <a:gd name="T13" fmla="*/ 2147483647 h 1337"/>
                <a:gd name="T14" fmla="*/ 2147483647 w 472"/>
                <a:gd name="T15" fmla="*/ 2147483647 h 1337"/>
                <a:gd name="T16" fmla="*/ 0 w 472"/>
                <a:gd name="T17" fmla="*/ 2147483647 h 1337"/>
                <a:gd name="T18" fmla="*/ 2147483647 w 472"/>
                <a:gd name="T19" fmla="*/ 0 h 1337"/>
                <a:gd name="T20" fmla="*/ 2147483647 w 472"/>
                <a:gd name="T21" fmla="*/ 2147483647 h 1337"/>
                <a:gd name="T22" fmla="*/ 2147483647 w 472"/>
                <a:gd name="T23" fmla="*/ 2147483647 h 1337"/>
                <a:gd name="T24" fmla="*/ 2147483647 w 472"/>
                <a:gd name="T25" fmla="*/ 2147483647 h 1337"/>
                <a:gd name="T26" fmla="*/ 2147483647 w 472"/>
                <a:gd name="T27" fmla="*/ 2147483647 h 1337"/>
                <a:gd name="T28" fmla="*/ 2147483647 w 472"/>
                <a:gd name="T29" fmla="*/ 2147483647 h 1337"/>
                <a:gd name="T30" fmla="*/ 2147483647 w 472"/>
                <a:gd name="T31" fmla="*/ 2147483647 h 1337"/>
                <a:gd name="T32" fmla="*/ 2147483647 w 472"/>
                <a:gd name="T33" fmla="*/ 2147483647 h 1337"/>
                <a:gd name="T34" fmla="*/ 2147483647 w 472"/>
                <a:gd name="T35" fmla="*/ 2147483647 h 1337"/>
                <a:gd name="T36" fmla="*/ 2147483647 w 472"/>
                <a:gd name="T37" fmla="*/ 2147483647 h 1337"/>
                <a:gd name="T38" fmla="*/ 2147483647 w 472"/>
                <a:gd name="T39" fmla="*/ 2147483647 h 1337"/>
                <a:gd name="T40" fmla="*/ 2147483647 w 472"/>
                <a:gd name="T41" fmla="*/ 2147483647 h 1337"/>
                <a:gd name="T42" fmla="*/ 2147483647 w 472"/>
                <a:gd name="T43" fmla="*/ 2147483647 h 1337"/>
                <a:gd name="T44" fmla="*/ 2147483647 w 472"/>
                <a:gd name="T45" fmla="*/ 2147483647 h 1337"/>
                <a:gd name="T46" fmla="*/ 2147483647 w 472"/>
                <a:gd name="T47" fmla="*/ 2147483647 h 1337"/>
                <a:gd name="T48" fmla="*/ 2147483647 w 472"/>
                <a:gd name="T49" fmla="*/ 2147483647 h 1337"/>
                <a:gd name="T50" fmla="*/ 2147483647 w 472"/>
                <a:gd name="T51" fmla="*/ 2147483647 h 1337"/>
                <a:gd name="T52" fmla="*/ 2147483647 w 472"/>
                <a:gd name="T53" fmla="*/ 2147483647 h 1337"/>
                <a:gd name="T54" fmla="*/ 2147483647 w 472"/>
                <a:gd name="T55" fmla="*/ 2147483647 h 1337"/>
                <a:gd name="T56" fmla="*/ 2147483647 w 472"/>
                <a:gd name="T57" fmla="*/ 2147483647 h 1337"/>
                <a:gd name="T58" fmla="*/ 2147483647 w 472"/>
                <a:gd name="T59" fmla="*/ 2147483647 h 1337"/>
                <a:gd name="T60" fmla="*/ 2147483647 w 472"/>
                <a:gd name="T61" fmla="*/ 2147483647 h 1337"/>
                <a:gd name="T62" fmla="*/ 2147483647 w 472"/>
                <a:gd name="T63" fmla="*/ 2147483647 h 1337"/>
                <a:gd name="T64" fmla="*/ 2147483647 w 472"/>
                <a:gd name="T65" fmla="*/ 2147483647 h 1337"/>
                <a:gd name="T66" fmla="*/ 2147483647 w 472"/>
                <a:gd name="T67" fmla="*/ 2147483647 h 1337"/>
                <a:gd name="T68" fmla="*/ 2147483647 w 472"/>
                <a:gd name="T69" fmla="*/ 2147483647 h 1337"/>
                <a:gd name="T70" fmla="*/ 2147483647 w 472"/>
                <a:gd name="T71" fmla="*/ 2147483647 h 1337"/>
                <a:gd name="T72" fmla="*/ 2147483647 w 472"/>
                <a:gd name="T73" fmla="*/ 2147483647 h 1337"/>
                <a:gd name="T74" fmla="*/ 2147483647 w 472"/>
                <a:gd name="T75" fmla="*/ 2147483647 h 1337"/>
                <a:gd name="T76" fmla="*/ 2147483647 w 472"/>
                <a:gd name="T77" fmla="*/ 2147483647 h 1337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472" h="1337">
                  <a:moveTo>
                    <a:pt x="214" y="1337"/>
                  </a:moveTo>
                  <a:lnTo>
                    <a:pt x="214" y="1337"/>
                  </a:lnTo>
                  <a:lnTo>
                    <a:pt x="188" y="1335"/>
                  </a:lnTo>
                  <a:lnTo>
                    <a:pt x="164" y="1333"/>
                  </a:lnTo>
                  <a:lnTo>
                    <a:pt x="142" y="1327"/>
                  </a:lnTo>
                  <a:lnTo>
                    <a:pt x="120" y="1322"/>
                  </a:lnTo>
                  <a:lnTo>
                    <a:pt x="102" y="1313"/>
                  </a:lnTo>
                  <a:lnTo>
                    <a:pt x="85" y="1302"/>
                  </a:lnTo>
                  <a:lnTo>
                    <a:pt x="68" y="1291"/>
                  </a:lnTo>
                  <a:lnTo>
                    <a:pt x="54" y="1276"/>
                  </a:lnTo>
                  <a:lnTo>
                    <a:pt x="41" y="1259"/>
                  </a:lnTo>
                  <a:lnTo>
                    <a:pt x="30" y="1243"/>
                  </a:lnTo>
                  <a:lnTo>
                    <a:pt x="21" y="1222"/>
                  </a:lnTo>
                  <a:lnTo>
                    <a:pt x="13" y="1202"/>
                  </a:lnTo>
                  <a:lnTo>
                    <a:pt x="8" y="1178"/>
                  </a:lnTo>
                  <a:lnTo>
                    <a:pt x="4" y="1154"/>
                  </a:lnTo>
                  <a:lnTo>
                    <a:pt x="0" y="1127"/>
                  </a:lnTo>
                  <a:lnTo>
                    <a:pt x="0" y="1099"/>
                  </a:lnTo>
                  <a:lnTo>
                    <a:pt x="10" y="47"/>
                  </a:lnTo>
                  <a:lnTo>
                    <a:pt x="190" y="0"/>
                  </a:lnTo>
                  <a:lnTo>
                    <a:pt x="190" y="311"/>
                  </a:lnTo>
                  <a:lnTo>
                    <a:pt x="361" y="311"/>
                  </a:lnTo>
                  <a:lnTo>
                    <a:pt x="369" y="313"/>
                  </a:lnTo>
                  <a:lnTo>
                    <a:pt x="380" y="314"/>
                  </a:lnTo>
                  <a:lnTo>
                    <a:pt x="385" y="318"/>
                  </a:lnTo>
                  <a:lnTo>
                    <a:pt x="389" y="324"/>
                  </a:lnTo>
                  <a:lnTo>
                    <a:pt x="392" y="329"/>
                  </a:lnTo>
                  <a:lnTo>
                    <a:pt x="392" y="338"/>
                  </a:lnTo>
                  <a:lnTo>
                    <a:pt x="392" y="349"/>
                  </a:lnTo>
                  <a:lnTo>
                    <a:pt x="389" y="359"/>
                  </a:lnTo>
                  <a:lnTo>
                    <a:pt x="383" y="366"/>
                  </a:lnTo>
                  <a:lnTo>
                    <a:pt x="376" y="373"/>
                  </a:lnTo>
                  <a:lnTo>
                    <a:pt x="369" y="381"/>
                  </a:lnTo>
                  <a:lnTo>
                    <a:pt x="357" y="386"/>
                  </a:lnTo>
                  <a:lnTo>
                    <a:pt x="335" y="397"/>
                  </a:lnTo>
                  <a:lnTo>
                    <a:pt x="308" y="405"/>
                  </a:lnTo>
                  <a:lnTo>
                    <a:pt x="278" y="410"/>
                  </a:lnTo>
                  <a:lnTo>
                    <a:pt x="247" y="414"/>
                  </a:lnTo>
                  <a:lnTo>
                    <a:pt x="216" y="414"/>
                  </a:lnTo>
                  <a:lnTo>
                    <a:pt x="190" y="414"/>
                  </a:lnTo>
                  <a:lnTo>
                    <a:pt x="190" y="1066"/>
                  </a:lnTo>
                  <a:lnTo>
                    <a:pt x="190" y="1093"/>
                  </a:lnTo>
                  <a:lnTo>
                    <a:pt x="194" y="1117"/>
                  </a:lnTo>
                  <a:lnTo>
                    <a:pt x="197" y="1138"/>
                  </a:lnTo>
                  <a:lnTo>
                    <a:pt x="201" y="1147"/>
                  </a:lnTo>
                  <a:lnTo>
                    <a:pt x="207" y="1156"/>
                  </a:lnTo>
                  <a:lnTo>
                    <a:pt x="212" y="1162"/>
                  </a:lnTo>
                  <a:lnTo>
                    <a:pt x="218" y="1169"/>
                  </a:lnTo>
                  <a:lnTo>
                    <a:pt x="225" y="1175"/>
                  </a:lnTo>
                  <a:lnTo>
                    <a:pt x="232" y="1178"/>
                  </a:lnTo>
                  <a:lnTo>
                    <a:pt x="241" y="1182"/>
                  </a:lnTo>
                  <a:lnTo>
                    <a:pt x="253" y="1184"/>
                  </a:lnTo>
                  <a:lnTo>
                    <a:pt x="278" y="1186"/>
                  </a:lnTo>
                  <a:lnTo>
                    <a:pt x="295" y="1184"/>
                  </a:lnTo>
                  <a:lnTo>
                    <a:pt x="319" y="1180"/>
                  </a:lnTo>
                  <a:lnTo>
                    <a:pt x="343" y="1173"/>
                  </a:lnTo>
                  <a:lnTo>
                    <a:pt x="370" y="1165"/>
                  </a:lnTo>
                  <a:lnTo>
                    <a:pt x="396" y="1154"/>
                  </a:lnTo>
                  <a:lnTo>
                    <a:pt x="418" y="1145"/>
                  </a:lnTo>
                  <a:lnTo>
                    <a:pt x="437" y="1136"/>
                  </a:lnTo>
                  <a:lnTo>
                    <a:pt x="448" y="1127"/>
                  </a:lnTo>
                  <a:lnTo>
                    <a:pt x="472" y="1105"/>
                  </a:lnTo>
                  <a:lnTo>
                    <a:pt x="461" y="1230"/>
                  </a:lnTo>
                  <a:lnTo>
                    <a:pt x="459" y="1237"/>
                  </a:lnTo>
                  <a:lnTo>
                    <a:pt x="451" y="1245"/>
                  </a:lnTo>
                  <a:lnTo>
                    <a:pt x="444" y="1252"/>
                  </a:lnTo>
                  <a:lnTo>
                    <a:pt x="431" y="1261"/>
                  </a:lnTo>
                  <a:lnTo>
                    <a:pt x="402" y="1278"/>
                  </a:lnTo>
                  <a:lnTo>
                    <a:pt x="367" y="1296"/>
                  </a:lnTo>
                  <a:lnTo>
                    <a:pt x="326" y="1311"/>
                  </a:lnTo>
                  <a:lnTo>
                    <a:pt x="286" y="1324"/>
                  </a:lnTo>
                  <a:lnTo>
                    <a:pt x="247" y="1333"/>
                  </a:lnTo>
                  <a:lnTo>
                    <a:pt x="229" y="1335"/>
                  </a:lnTo>
                  <a:lnTo>
                    <a:pt x="214" y="1337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72" name="Freeform 22"/>
            <p:cNvSpPr>
              <a:spLocks/>
            </p:cNvSpPr>
            <p:nvPr/>
          </p:nvSpPr>
          <p:spPr bwMode="blackGray">
            <a:xfrm>
              <a:off x="8531624" y="407891"/>
              <a:ext cx="116692" cy="138228"/>
            </a:xfrm>
            <a:custGeom>
              <a:avLst/>
              <a:gdLst>
                <a:gd name="T0" fmla="*/ 2147483647 w 899"/>
                <a:gd name="T1" fmla="*/ 2147483647 h 1063"/>
                <a:gd name="T2" fmla="*/ 2147483647 w 899"/>
                <a:gd name="T3" fmla="*/ 2147483647 h 1063"/>
                <a:gd name="T4" fmla="*/ 2147483647 w 899"/>
                <a:gd name="T5" fmla="*/ 2147483647 h 1063"/>
                <a:gd name="T6" fmla="*/ 2147483647 w 899"/>
                <a:gd name="T7" fmla="*/ 2147483647 h 1063"/>
                <a:gd name="T8" fmla="*/ 2147483647 w 899"/>
                <a:gd name="T9" fmla="*/ 2147483647 h 1063"/>
                <a:gd name="T10" fmla="*/ 2147483647 w 899"/>
                <a:gd name="T11" fmla="*/ 2147483647 h 1063"/>
                <a:gd name="T12" fmla="*/ 2147483647 w 899"/>
                <a:gd name="T13" fmla="*/ 2147483647 h 1063"/>
                <a:gd name="T14" fmla="*/ 2147483647 w 899"/>
                <a:gd name="T15" fmla="*/ 2147483647 h 1063"/>
                <a:gd name="T16" fmla="*/ 2147483647 w 899"/>
                <a:gd name="T17" fmla="*/ 2147483647 h 1063"/>
                <a:gd name="T18" fmla="*/ 2147483647 w 899"/>
                <a:gd name="T19" fmla="*/ 2147483647 h 1063"/>
                <a:gd name="T20" fmla="*/ 2147483647 w 899"/>
                <a:gd name="T21" fmla="*/ 2147483647 h 1063"/>
                <a:gd name="T22" fmla="*/ 2147483647 w 899"/>
                <a:gd name="T23" fmla="*/ 2147483647 h 1063"/>
                <a:gd name="T24" fmla="*/ 2147483647 w 899"/>
                <a:gd name="T25" fmla="*/ 2147483647 h 1063"/>
                <a:gd name="T26" fmla="*/ 0 w 899"/>
                <a:gd name="T27" fmla="*/ 2147483647 h 1063"/>
                <a:gd name="T28" fmla="*/ 2147483647 w 899"/>
                <a:gd name="T29" fmla="*/ 2147483647 h 1063"/>
                <a:gd name="T30" fmla="*/ 2147483647 w 899"/>
                <a:gd name="T31" fmla="*/ 2147483647 h 1063"/>
                <a:gd name="T32" fmla="*/ 2147483647 w 899"/>
                <a:gd name="T33" fmla="*/ 2147483647 h 1063"/>
                <a:gd name="T34" fmla="*/ 2147483647 w 899"/>
                <a:gd name="T35" fmla="*/ 2147483647 h 1063"/>
                <a:gd name="T36" fmla="*/ 2147483647 w 899"/>
                <a:gd name="T37" fmla="*/ 2147483647 h 1063"/>
                <a:gd name="T38" fmla="*/ 2147483647 w 899"/>
                <a:gd name="T39" fmla="*/ 2147483647 h 1063"/>
                <a:gd name="T40" fmla="*/ 2147483647 w 899"/>
                <a:gd name="T41" fmla="*/ 2147483647 h 1063"/>
                <a:gd name="T42" fmla="*/ 2147483647 w 899"/>
                <a:gd name="T43" fmla="*/ 2147483647 h 1063"/>
                <a:gd name="T44" fmla="*/ 2147483647 w 899"/>
                <a:gd name="T45" fmla="*/ 2147483647 h 1063"/>
                <a:gd name="T46" fmla="*/ 2147483647 w 899"/>
                <a:gd name="T47" fmla="*/ 2147483647 h 1063"/>
                <a:gd name="T48" fmla="*/ 2147483647 w 899"/>
                <a:gd name="T49" fmla="*/ 2147483647 h 1063"/>
                <a:gd name="T50" fmla="*/ 2147483647 w 899"/>
                <a:gd name="T51" fmla="*/ 2147483647 h 1063"/>
                <a:gd name="T52" fmla="*/ 2147483647 w 899"/>
                <a:gd name="T53" fmla="*/ 2147483647 h 1063"/>
                <a:gd name="T54" fmla="*/ 2147483647 w 899"/>
                <a:gd name="T55" fmla="*/ 2147483647 h 1063"/>
                <a:gd name="T56" fmla="*/ 2147483647 w 899"/>
                <a:gd name="T57" fmla="*/ 2147483647 h 1063"/>
                <a:gd name="T58" fmla="*/ 2147483647 w 899"/>
                <a:gd name="T59" fmla="*/ 2147483647 h 1063"/>
                <a:gd name="T60" fmla="*/ 2147483647 w 899"/>
                <a:gd name="T61" fmla="*/ 2147483647 h 1063"/>
                <a:gd name="T62" fmla="*/ 2147483647 w 899"/>
                <a:gd name="T63" fmla="*/ 2147483647 h 1063"/>
                <a:gd name="T64" fmla="*/ 2147483647 w 899"/>
                <a:gd name="T65" fmla="*/ 2147483647 h 1063"/>
                <a:gd name="T66" fmla="*/ 2147483647 w 899"/>
                <a:gd name="T67" fmla="*/ 2147483647 h 1063"/>
                <a:gd name="T68" fmla="*/ 2147483647 w 899"/>
                <a:gd name="T69" fmla="*/ 2147483647 h 1063"/>
                <a:gd name="T70" fmla="*/ 2147483647 w 899"/>
                <a:gd name="T71" fmla="*/ 2147483647 h 1063"/>
                <a:gd name="T72" fmla="*/ 2147483647 w 899"/>
                <a:gd name="T73" fmla="*/ 2147483647 h 1063"/>
                <a:gd name="T74" fmla="*/ 2147483647 w 899"/>
                <a:gd name="T75" fmla="*/ 2147483647 h 1063"/>
                <a:gd name="T76" fmla="*/ 2147483647 w 899"/>
                <a:gd name="T77" fmla="*/ 2147483647 h 1063"/>
                <a:gd name="T78" fmla="*/ 2147483647 w 899"/>
                <a:gd name="T79" fmla="*/ 2147483647 h 1063"/>
                <a:gd name="T80" fmla="*/ 2147483647 w 899"/>
                <a:gd name="T81" fmla="*/ 2147483647 h 1063"/>
                <a:gd name="T82" fmla="*/ 2147483647 w 899"/>
                <a:gd name="T83" fmla="*/ 2147483647 h 1063"/>
                <a:gd name="T84" fmla="*/ 2147483647 w 899"/>
                <a:gd name="T85" fmla="*/ 2147483647 h 1063"/>
                <a:gd name="T86" fmla="*/ 2147483647 w 899"/>
                <a:gd name="T87" fmla="*/ 2147483647 h 1063"/>
                <a:gd name="T88" fmla="*/ 2147483647 w 899"/>
                <a:gd name="T89" fmla="*/ 0 h 1063"/>
                <a:gd name="T90" fmla="*/ 2147483647 w 899"/>
                <a:gd name="T91" fmla="*/ 2147483647 h 1063"/>
                <a:gd name="T92" fmla="*/ 2147483647 w 899"/>
                <a:gd name="T93" fmla="*/ 2147483647 h 1063"/>
                <a:gd name="T94" fmla="*/ 2147483647 w 899"/>
                <a:gd name="T95" fmla="*/ 2147483647 h 1063"/>
                <a:gd name="T96" fmla="*/ 2147483647 w 899"/>
                <a:gd name="T97" fmla="*/ 2147483647 h 1063"/>
                <a:gd name="T98" fmla="*/ 2147483647 w 899"/>
                <a:gd name="T99" fmla="*/ 2147483647 h 1063"/>
                <a:gd name="T100" fmla="*/ 2147483647 w 899"/>
                <a:gd name="T101" fmla="*/ 2147483647 h 1063"/>
                <a:gd name="T102" fmla="*/ 2147483647 w 899"/>
                <a:gd name="T103" fmla="*/ 2147483647 h 1063"/>
                <a:gd name="T104" fmla="*/ 2147483647 w 899"/>
                <a:gd name="T105" fmla="*/ 2147483647 h 1063"/>
                <a:gd name="T106" fmla="*/ 2147483647 w 899"/>
                <a:gd name="T107" fmla="*/ 2147483647 h 1063"/>
                <a:gd name="T108" fmla="*/ 2147483647 w 899"/>
                <a:gd name="T109" fmla="*/ 2147483647 h 1063"/>
                <a:gd name="T110" fmla="*/ 2147483647 w 899"/>
                <a:gd name="T111" fmla="*/ 2147483647 h 1063"/>
                <a:gd name="T112" fmla="*/ 2147483647 w 899"/>
                <a:gd name="T113" fmla="*/ 2147483647 h 1063"/>
                <a:gd name="T114" fmla="*/ 2147483647 w 899"/>
                <a:gd name="T115" fmla="*/ 2147483647 h 1063"/>
                <a:gd name="T116" fmla="*/ 2147483647 w 899"/>
                <a:gd name="T117" fmla="*/ 2147483647 h 1063"/>
                <a:gd name="T118" fmla="*/ 2147483647 w 899"/>
                <a:gd name="T119" fmla="*/ 2147483647 h 1063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899" h="1063">
                  <a:moveTo>
                    <a:pt x="356" y="1063"/>
                  </a:moveTo>
                  <a:lnTo>
                    <a:pt x="356" y="1063"/>
                  </a:lnTo>
                  <a:lnTo>
                    <a:pt x="324" y="1061"/>
                  </a:lnTo>
                  <a:lnTo>
                    <a:pt x="293" y="1057"/>
                  </a:lnTo>
                  <a:lnTo>
                    <a:pt x="265" y="1050"/>
                  </a:lnTo>
                  <a:lnTo>
                    <a:pt x="238" y="1040"/>
                  </a:lnTo>
                  <a:lnTo>
                    <a:pt x="214" y="1029"/>
                  </a:lnTo>
                  <a:lnTo>
                    <a:pt x="190" y="1015"/>
                  </a:lnTo>
                  <a:lnTo>
                    <a:pt x="168" y="998"/>
                  </a:lnTo>
                  <a:lnTo>
                    <a:pt x="148" y="980"/>
                  </a:lnTo>
                  <a:lnTo>
                    <a:pt x="131" y="959"/>
                  </a:lnTo>
                  <a:lnTo>
                    <a:pt x="116" y="936"/>
                  </a:lnTo>
                  <a:lnTo>
                    <a:pt x="102" y="912"/>
                  </a:lnTo>
                  <a:lnTo>
                    <a:pt x="90" y="884"/>
                  </a:lnTo>
                  <a:lnTo>
                    <a:pt x="83" y="856"/>
                  </a:lnTo>
                  <a:lnTo>
                    <a:pt x="76" y="825"/>
                  </a:lnTo>
                  <a:lnTo>
                    <a:pt x="72" y="794"/>
                  </a:lnTo>
                  <a:lnTo>
                    <a:pt x="70" y="761"/>
                  </a:lnTo>
                  <a:lnTo>
                    <a:pt x="70" y="188"/>
                  </a:lnTo>
                  <a:lnTo>
                    <a:pt x="70" y="140"/>
                  </a:lnTo>
                  <a:lnTo>
                    <a:pt x="68" y="122"/>
                  </a:lnTo>
                  <a:lnTo>
                    <a:pt x="65" y="103"/>
                  </a:lnTo>
                  <a:lnTo>
                    <a:pt x="59" y="88"/>
                  </a:lnTo>
                  <a:lnTo>
                    <a:pt x="52" y="74"/>
                  </a:lnTo>
                  <a:lnTo>
                    <a:pt x="41" y="63"/>
                  </a:lnTo>
                  <a:lnTo>
                    <a:pt x="28" y="52"/>
                  </a:lnTo>
                  <a:lnTo>
                    <a:pt x="0" y="33"/>
                  </a:lnTo>
                  <a:lnTo>
                    <a:pt x="33" y="29"/>
                  </a:lnTo>
                  <a:lnTo>
                    <a:pt x="100" y="18"/>
                  </a:lnTo>
                  <a:lnTo>
                    <a:pt x="168" y="7"/>
                  </a:lnTo>
                  <a:lnTo>
                    <a:pt x="194" y="4"/>
                  </a:lnTo>
                  <a:lnTo>
                    <a:pt x="216" y="4"/>
                  </a:lnTo>
                  <a:lnTo>
                    <a:pt x="230" y="4"/>
                  </a:lnTo>
                  <a:lnTo>
                    <a:pt x="241" y="9"/>
                  </a:lnTo>
                  <a:lnTo>
                    <a:pt x="249" y="17"/>
                  </a:lnTo>
                  <a:lnTo>
                    <a:pt x="254" y="26"/>
                  </a:lnTo>
                  <a:lnTo>
                    <a:pt x="258" y="35"/>
                  </a:lnTo>
                  <a:lnTo>
                    <a:pt x="260" y="44"/>
                  </a:lnTo>
                  <a:lnTo>
                    <a:pt x="260" y="63"/>
                  </a:lnTo>
                  <a:lnTo>
                    <a:pt x="260" y="643"/>
                  </a:lnTo>
                  <a:lnTo>
                    <a:pt x="262" y="696"/>
                  </a:lnTo>
                  <a:lnTo>
                    <a:pt x="264" y="722"/>
                  </a:lnTo>
                  <a:lnTo>
                    <a:pt x="267" y="748"/>
                  </a:lnTo>
                  <a:lnTo>
                    <a:pt x="271" y="772"/>
                  </a:lnTo>
                  <a:lnTo>
                    <a:pt x="276" y="794"/>
                  </a:lnTo>
                  <a:lnTo>
                    <a:pt x="284" y="816"/>
                  </a:lnTo>
                  <a:lnTo>
                    <a:pt x="293" y="836"/>
                  </a:lnTo>
                  <a:lnTo>
                    <a:pt x="304" y="854"/>
                  </a:lnTo>
                  <a:lnTo>
                    <a:pt x="317" y="871"/>
                  </a:lnTo>
                  <a:lnTo>
                    <a:pt x="332" y="886"/>
                  </a:lnTo>
                  <a:lnTo>
                    <a:pt x="348" y="897"/>
                  </a:lnTo>
                  <a:lnTo>
                    <a:pt x="368" y="908"/>
                  </a:lnTo>
                  <a:lnTo>
                    <a:pt x="392" y="915"/>
                  </a:lnTo>
                  <a:lnTo>
                    <a:pt x="418" y="919"/>
                  </a:lnTo>
                  <a:lnTo>
                    <a:pt x="448" y="921"/>
                  </a:lnTo>
                  <a:lnTo>
                    <a:pt x="479" y="919"/>
                  </a:lnTo>
                  <a:lnTo>
                    <a:pt x="494" y="915"/>
                  </a:lnTo>
                  <a:lnTo>
                    <a:pt x="508" y="913"/>
                  </a:lnTo>
                  <a:lnTo>
                    <a:pt x="521" y="908"/>
                  </a:lnTo>
                  <a:lnTo>
                    <a:pt x="532" y="902"/>
                  </a:lnTo>
                  <a:lnTo>
                    <a:pt x="543" y="897"/>
                  </a:lnTo>
                  <a:lnTo>
                    <a:pt x="554" y="889"/>
                  </a:lnTo>
                  <a:lnTo>
                    <a:pt x="573" y="873"/>
                  </a:lnTo>
                  <a:lnTo>
                    <a:pt x="589" y="854"/>
                  </a:lnTo>
                  <a:lnTo>
                    <a:pt x="602" y="832"/>
                  </a:lnTo>
                  <a:lnTo>
                    <a:pt x="613" y="808"/>
                  </a:lnTo>
                  <a:lnTo>
                    <a:pt x="622" y="783"/>
                  </a:lnTo>
                  <a:lnTo>
                    <a:pt x="630" y="755"/>
                  </a:lnTo>
                  <a:lnTo>
                    <a:pt x="635" y="726"/>
                  </a:lnTo>
                  <a:lnTo>
                    <a:pt x="639" y="696"/>
                  </a:lnTo>
                  <a:lnTo>
                    <a:pt x="641" y="665"/>
                  </a:lnTo>
                  <a:lnTo>
                    <a:pt x="643" y="633"/>
                  </a:lnTo>
                  <a:lnTo>
                    <a:pt x="645" y="569"/>
                  </a:lnTo>
                  <a:lnTo>
                    <a:pt x="645" y="197"/>
                  </a:lnTo>
                  <a:lnTo>
                    <a:pt x="643" y="149"/>
                  </a:lnTo>
                  <a:lnTo>
                    <a:pt x="641" y="129"/>
                  </a:lnTo>
                  <a:lnTo>
                    <a:pt x="637" y="112"/>
                  </a:lnTo>
                  <a:lnTo>
                    <a:pt x="634" y="96"/>
                  </a:lnTo>
                  <a:lnTo>
                    <a:pt x="624" y="83"/>
                  </a:lnTo>
                  <a:lnTo>
                    <a:pt x="615" y="72"/>
                  </a:lnTo>
                  <a:lnTo>
                    <a:pt x="600" y="61"/>
                  </a:lnTo>
                  <a:lnTo>
                    <a:pt x="575" y="42"/>
                  </a:lnTo>
                  <a:lnTo>
                    <a:pt x="834" y="0"/>
                  </a:lnTo>
                  <a:lnTo>
                    <a:pt x="834" y="799"/>
                  </a:lnTo>
                  <a:lnTo>
                    <a:pt x="834" y="862"/>
                  </a:lnTo>
                  <a:lnTo>
                    <a:pt x="836" y="891"/>
                  </a:lnTo>
                  <a:lnTo>
                    <a:pt x="840" y="921"/>
                  </a:lnTo>
                  <a:lnTo>
                    <a:pt x="845" y="947"/>
                  </a:lnTo>
                  <a:lnTo>
                    <a:pt x="853" y="969"/>
                  </a:lnTo>
                  <a:lnTo>
                    <a:pt x="856" y="980"/>
                  </a:lnTo>
                  <a:lnTo>
                    <a:pt x="864" y="989"/>
                  </a:lnTo>
                  <a:lnTo>
                    <a:pt x="869" y="998"/>
                  </a:lnTo>
                  <a:lnTo>
                    <a:pt x="877" y="1005"/>
                  </a:lnTo>
                  <a:lnTo>
                    <a:pt x="899" y="1026"/>
                  </a:lnTo>
                  <a:lnTo>
                    <a:pt x="646" y="1042"/>
                  </a:lnTo>
                  <a:lnTo>
                    <a:pt x="646" y="952"/>
                  </a:lnTo>
                  <a:lnTo>
                    <a:pt x="645" y="934"/>
                  </a:lnTo>
                  <a:lnTo>
                    <a:pt x="635" y="943"/>
                  </a:lnTo>
                  <a:lnTo>
                    <a:pt x="619" y="959"/>
                  </a:lnTo>
                  <a:lnTo>
                    <a:pt x="597" y="978"/>
                  </a:lnTo>
                  <a:lnTo>
                    <a:pt x="569" y="996"/>
                  </a:lnTo>
                  <a:lnTo>
                    <a:pt x="538" y="1017"/>
                  </a:lnTo>
                  <a:lnTo>
                    <a:pt x="519" y="1026"/>
                  </a:lnTo>
                  <a:lnTo>
                    <a:pt x="501" y="1035"/>
                  </a:lnTo>
                  <a:lnTo>
                    <a:pt x="481" y="1042"/>
                  </a:lnTo>
                  <a:lnTo>
                    <a:pt x="459" y="1050"/>
                  </a:lnTo>
                  <a:lnTo>
                    <a:pt x="435" y="1055"/>
                  </a:lnTo>
                  <a:lnTo>
                    <a:pt x="409" y="1059"/>
                  </a:lnTo>
                  <a:lnTo>
                    <a:pt x="383" y="1061"/>
                  </a:lnTo>
                  <a:lnTo>
                    <a:pt x="356" y="1063"/>
                  </a:lnTo>
                  <a:close/>
                </a:path>
              </a:pathLst>
            </a:custGeom>
            <a:solidFill>
              <a:srgbClr val="00457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73" name="Freeform 23"/>
            <p:cNvSpPr>
              <a:spLocks/>
            </p:cNvSpPr>
            <p:nvPr/>
          </p:nvSpPr>
          <p:spPr bwMode="blackGray">
            <a:xfrm>
              <a:off x="8531624" y="407891"/>
              <a:ext cx="116692" cy="138228"/>
            </a:xfrm>
            <a:custGeom>
              <a:avLst/>
              <a:gdLst>
                <a:gd name="T0" fmla="*/ 2147483647 w 899"/>
                <a:gd name="T1" fmla="*/ 2147483647 h 1063"/>
                <a:gd name="T2" fmla="*/ 2147483647 w 899"/>
                <a:gd name="T3" fmla="*/ 2147483647 h 1063"/>
                <a:gd name="T4" fmla="*/ 2147483647 w 899"/>
                <a:gd name="T5" fmla="*/ 2147483647 h 1063"/>
                <a:gd name="T6" fmla="*/ 2147483647 w 899"/>
                <a:gd name="T7" fmla="*/ 2147483647 h 1063"/>
                <a:gd name="T8" fmla="*/ 2147483647 w 899"/>
                <a:gd name="T9" fmla="*/ 2147483647 h 1063"/>
                <a:gd name="T10" fmla="*/ 2147483647 w 899"/>
                <a:gd name="T11" fmla="*/ 2147483647 h 1063"/>
                <a:gd name="T12" fmla="*/ 2147483647 w 899"/>
                <a:gd name="T13" fmla="*/ 2147483647 h 1063"/>
                <a:gd name="T14" fmla="*/ 2147483647 w 899"/>
                <a:gd name="T15" fmla="*/ 2147483647 h 1063"/>
                <a:gd name="T16" fmla="*/ 2147483647 w 899"/>
                <a:gd name="T17" fmla="*/ 2147483647 h 1063"/>
                <a:gd name="T18" fmla="*/ 2147483647 w 899"/>
                <a:gd name="T19" fmla="*/ 2147483647 h 1063"/>
                <a:gd name="T20" fmla="*/ 2147483647 w 899"/>
                <a:gd name="T21" fmla="*/ 2147483647 h 1063"/>
                <a:gd name="T22" fmla="*/ 2147483647 w 899"/>
                <a:gd name="T23" fmla="*/ 2147483647 h 1063"/>
                <a:gd name="T24" fmla="*/ 2147483647 w 899"/>
                <a:gd name="T25" fmla="*/ 2147483647 h 1063"/>
                <a:gd name="T26" fmla="*/ 0 w 899"/>
                <a:gd name="T27" fmla="*/ 2147483647 h 1063"/>
                <a:gd name="T28" fmla="*/ 2147483647 w 899"/>
                <a:gd name="T29" fmla="*/ 2147483647 h 1063"/>
                <a:gd name="T30" fmla="*/ 2147483647 w 899"/>
                <a:gd name="T31" fmla="*/ 2147483647 h 1063"/>
                <a:gd name="T32" fmla="*/ 2147483647 w 899"/>
                <a:gd name="T33" fmla="*/ 2147483647 h 1063"/>
                <a:gd name="T34" fmla="*/ 2147483647 w 899"/>
                <a:gd name="T35" fmla="*/ 2147483647 h 1063"/>
                <a:gd name="T36" fmla="*/ 2147483647 w 899"/>
                <a:gd name="T37" fmla="*/ 2147483647 h 1063"/>
                <a:gd name="T38" fmla="*/ 2147483647 w 899"/>
                <a:gd name="T39" fmla="*/ 2147483647 h 1063"/>
                <a:gd name="T40" fmla="*/ 2147483647 w 899"/>
                <a:gd name="T41" fmla="*/ 2147483647 h 1063"/>
                <a:gd name="T42" fmla="*/ 2147483647 w 899"/>
                <a:gd name="T43" fmla="*/ 2147483647 h 1063"/>
                <a:gd name="T44" fmla="*/ 2147483647 w 899"/>
                <a:gd name="T45" fmla="*/ 2147483647 h 1063"/>
                <a:gd name="T46" fmla="*/ 2147483647 w 899"/>
                <a:gd name="T47" fmla="*/ 2147483647 h 1063"/>
                <a:gd name="T48" fmla="*/ 2147483647 w 899"/>
                <a:gd name="T49" fmla="*/ 2147483647 h 1063"/>
                <a:gd name="T50" fmla="*/ 2147483647 w 899"/>
                <a:gd name="T51" fmla="*/ 2147483647 h 1063"/>
                <a:gd name="T52" fmla="*/ 2147483647 w 899"/>
                <a:gd name="T53" fmla="*/ 2147483647 h 1063"/>
                <a:gd name="T54" fmla="*/ 2147483647 w 899"/>
                <a:gd name="T55" fmla="*/ 2147483647 h 1063"/>
                <a:gd name="T56" fmla="*/ 2147483647 w 899"/>
                <a:gd name="T57" fmla="*/ 2147483647 h 1063"/>
                <a:gd name="T58" fmla="*/ 2147483647 w 899"/>
                <a:gd name="T59" fmla="*/ 2147483647 h 1063"/>
                <a:gd name="T60" fmla="*/ 2147483647 w 899"/>
                <a:gd name="T61" fmla="*/ 2147483647 h 1063"/>
                <a:gd name="T62" fmla="*/ 2147483647 w 899"/>
                <a:gd name="T63" fmla="*/ 2147483647 h 1063"/>
                <a:gd name="T64" fmla="*/ 2147483647 w 899"/>
                <a:gd name="T65" fmla="*/ 2147483647 h 1063"/>
                <a:gd name="T66" fmla="*/ 2147483647 w 899"/>
                <a:gd name="T67" fmla="*/ 2147483647 h 1063"/>
                <a:gd name="T68" fmla="*/ 2147483647 w 899"/>
                <a:gd name="T69" fmla="*/ 2147483647 h 1063"/>
                <a:gd name="T70" fmla="*/ 2147483647 w 899"/>
                <a:gd name="T71" fmla="*/ 2147483647 h 1063"/>
                <a:gd name="T72" fmla="*/ 2147483647 w 899"/>
                <a:gd name="T73" fmla="*/ 2147483647 h 1063"/>
                <a:gd name="T74" fmla="*/ 2147483647 w 899"/>
                <a:gd name="T75" fmla="*/ 2147483647 h 1063"/>
                <a:gd name="T76" fmla="*/ 2147483647 w 899"/>
                <a:gd name="T77" fmla="*/ 2147483647 h 1063"/>
                <a:gd name="T78" fmla="*/ 2147483647 w 899"/>
                <a:gd name="T79" fmla="*/ 2147483647 h 1063"/>
                <a:gd name="T80" fmla="*/ 2147483647 w 899"/>
                <a:gd name="T81" fmla="*/ 2147483647 h 1063"/>
                <a:gd name="T82" fmla="*/ 2147483647 w 899"/>
                <a:gd name="T83" fmla="*/ 2147483647 h 1063"/>
                <a:gd name="T84" fmla="*/ 2147483647 w 899"/>
                <a:gd name="T85" fmla="*/ 2147483647 h 1063"/>
                <a:gd name="T86" fmla="*/ 2147483647 w 899"/>
                <a:gd name="T87" fmla="*/ 2147483647 h 1063"/>
                <a:gd name="T88" fmla="*/ 2147483647 w 899"/>
                <a:gd name="T89" fmla="*/ 0 h 1063"/>
                <a:gd name="T90" fmla="*/ 2147483647 w 899"/>
                <a:gd name="T91" fmla="*/ 2147483647 h 1063"/>
                <a:gd name="T92" fmla="*/ 2147483647 w 899"/>
                <a:gd name="T93" fmla="*/ 2147483647 h 1063"/>
                <a:gd name="T94" fmla="*/ 2147483647 w 899"/>
                <a:gd name="T95" fmla="*/ 2147483647 h 1063"/>
                <a:gd name="T96" fmla="*/ 2147483647 w 899"/>
                <a:gd name="T97" fmla="*/ 2147483647 h 1063"/>
                <a:gd name="T98" fmla="*/ 2147483647 w 899"/>
                <a:gd name="T99" fmla="*/ 2147483647 h 1063"/>
                <a:gd name="T100" fmla="*/ 2147483647 w 899"/>
                <a:gd name="T101" fmla="*/ 2147483647 h 1063"/>
                <a:gd name="T102" fmla="*/ 2147483647 w 899"/>
                <a:gd name="T103" fmla="*/ 2147483647 h 1063"/>
                <a:gd name="T104" fmla="*/ 2147483647 w 899"/>
                <a:gd name="T105" fmla="*/ 2147483647 h 1063"/>
                <a:gd name="T106" fmla="*/ 2147483647 w 899"/>
                <a:gd name="T107" fmla="*/ 2147483647 h 1063"/>
                <a:gd name="T108" fmla="*/ 2147483647 w 899"/>
                <a:gd name="T109" fmla="*/ 2147483647 h 1063"/>
                <a:gd name="T110" fmla="*/ 2147483647 w 899"/>
                <a:gd name="T111" fmla="*/ 2147483647 h 1063"/>
                <a:gd name="T112" fmla="*/ 2147483647 w 899"/>
                <a:gd name="T113" fmla="*/ 2147483647 h 1063"/>
                <a:gd name="T114" fmla="*/ 2147483647 w 899"/>
                <a:gd name="T115" fmla="*/ 2147483647 h 1063"/>
                <a:gd name="T116" fmla="*/ 2147483647 w 899"/>
                <a:gd name="T117" fmla="*/ 2147483647 h 1063"/>
                <a:gd name="T118" fmla="*/ 2147483647 w 899"/>
                <a:gd name="T119" fmla="*/ 2147483647 h 1063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899" h="1063">
                  <a:moveTo>
                    <a:pt x="356" y="1063"/>
                  </a:moveTo>
                  <a:lnTo>
                    <a:pt x="356" y="1063"/>
                  </a:lnTo>
                  <a:lnTo>
                    <a:pt x="324" y="1061"/>
                  </a:lnTo>
                  <a:lnTo>
                    <a:pt x="293" y="1057"/>
                  </a:lnTo>
                  <a:lnTo>
                    <a:pt x="265" y="1050"/>
                  </a:lnTo>
                  <a:lnTo>
                    <a:pt x="238" y="1040"/>
                  </a:lnTo>
                  <a:lnTo>
                    <a:pt x="214" y="1029"/>
                  </a:lnTo>
                  <a:lnTo>
                    <a:pt x="190" y="1015"/>
                  </a:lnTo>
                  <a:lnTo>
                    <a:pt x="168" y="998"/>
                  </a:lnTo>
                  <a:lnTo>
                    <a:pt x="148" y="980"/>
                  </a:lnTo>
                  <a:lnTo>
                    <a:pt x="131" y="959"/>
                  </a:lnTo>
                  <a:lnTo>
                    <a:pt x="116" y="936"/>
                  </a:lnTo>
                  <a:lnTo>
                    <a:pt x="102" y="912"/>
                  </a:lnTo>
                  <a:lnTo>
                    <a:pt x="90" y="884"/>
                  </a:lnTo>
                  <a:lnTo>
                    <a:pt x="83" y="856"/>
                  </a:lnTo>
                  <a:lnTo>
                    <a:pt x="76" y="825"/>
                  </a:lnTo>
                  <a:lnTo>
                    <a:pt x="72" y="794"/>
                  </a:lnTo>
                  <a:lnTo>
                    <a:pt x="70" y="761"/>
                  </a:lnTo>
                  <a:lnTo>
                    <a:pt x="70" y="188"/>
                  </a:lnTo>
                  <a:lnTo>
                    <a:pt x="70" y="140"/>
                  </a:lnTo>
                  <a:lnTo>
                    <a:pt x="68" y="122"/>
                  </a:lnTo>
                  <a:lnTo>
                    <a:pt x="65" y="103"/>
                  </a:lnTo>
                  <a:lnTo>
                    <a:pt x="59" y="88"/>
                  </a:lnTo>
                  <a:lnTo>
                    <a:pt x="52" y="74"/>
                  </a:lnTo>
                  <a:lnTo>
                    <a:pt x="41" y="63"/>
                  </a:lnTo>
                  <a:lnTo>
                    <a:pt x="28" y="52"/>
                  </a:lnTo>
                  <a:lnTo>
                    <a:pt x="0" y="33"/>
                  </a:lnTo>
                  <a:lnTo>
                    <a:pt x="33" y="29"/>
                  </a:lnTo>
                  <a:lnTo>
                    <a:pt x="100" y="18"/>
                  </a:lnTo>
                  <a:lnTo>
                    <a:pt x="168" y="7"/>
                  </a:lnTo>
                  <a:lnTo>
                    <a:pt x="194" y="4"/>
                  </a:lnTo>
                  <a:lnTo>
                    <a:pt x="216" y="4"/>
                  </a:lnTo>
                  <a:lnTo>
                    <a:pt x="230" y="4"/>
                  </a:lnTo>
                  <a:lnTo>
                    <a:pt x="241" y="9"/>
                  </a:lnTo>
                  <a:lnTo>
                    <a:pt x="249" y="17"/>
                  </a:lnTo>
                  <a:lnTo>
                    <a:pt x="254" y="26"/>
                  </a:lnTo>
                  <a:lnTo>
                    <a:pt x="258" y="35"/>
                  </a:lnTo>
                  <a:lnTo>
                    <a:pt x="260" y="44"/>
                  </a:lnTo>
                  <a:lnTo>
                    <a:pt x="260" y="63"/>
                  </a:lnTo>
                  <a:lnTo>
                    <a:pt x="260" y="643"/>
                  </a:lnTo>
                  <a:lnTo>
                    <a:pt x="262" y="696"/>
                  </a:lnTo>
                  <a:lnTo>
                    <a:pt x="264" y="722"/>
                  </a:lnTo>
                  <a:lnTo>
                    <a:pt x="267" y="748"/>
                  </a:lnTo>
                  <a:lnTo>
                    <a:pt x="271" y="772"/>
                  </a:lnTo>
                  <a:lnTo>
                    <a:pt x="276" y="794"/>
                  </a:lnTo>
                  <a:lnTo>
                    <a:pt x="284" y="816"/>
                  </a:lnTo>
                  <a:lnTo>
                    <a:pt x="293" y="836"/>
                  </a:lnTo>
                  <a:lnTo>
                    <a:pt x="304" y="854"/>
                  </a:lnTo>
                  <a:lnTo>
                    <a:pt x="317" y="871"/>
                  </a:lnTo>
                  <a:lnTo>
                    <a:pt x="332" y="886"/>
                  </a:lnTo>
                  <a:lnTo>
                    <a:pt x="348" y="897"/>
                  </a:lnTo>
                  <a:lnTo>
                    <a:pt x="368" y="908"/>
                  </a:lnTo>
                  <a:lnTo>
                    <a:pt x="392" y="915"/>
                  </a:lnTo>
                  <a:lnTo>
                    <a:pt x="418" y="919"/>
                  </a:lnTo>
                  <a:lnTo>
                    <a:pt x="448" y="921"/>
                  </a:lnTo>
                  <a:lnTo>
                    <a:pt x="479" y="919"/>
                  </a:lnTo>
                  <a:lnTo>
                    <a:pt x="494" y="915"/>
                  </a:lnTo>
                  <a:lnTo>
                    <a:pt x="508" y="913"/>
                  </a:lnTo>
                  <a:lnTo>
                    <a:pt x="521" y="908"/>
                  </a:lnTo>
                  <a:lnTo>
                    <a:pt x="532" y="902"/>
                  </a:lnTo>
                  <a:lnTo>
                    <a:pt x="543" y="897"/>
                  </a:lnTo>
                  <a:lnTo>
                    <a:pt x="554" y="889"/>
                  </a:lnTo>
                  <a:lnTo>
                    <a:pt x="573" y="873"/>
                  </a:lnTo>
                  <a:lnTo>
                    <a:pt x="589" y="854"/>
                  </a:lnTo>
                  <a:lnTo>
                    <a:pt x="602" y="832"/>
                  </a:lnTo>
                  <a:lnTo>
                    <a:pt x="613" y="808"/>
                  </a:lnTo>
                  <a:lnTo>
                    <a:pt x="622" y="783"/>
                  </a:lnTo>
                  <a:lnTo>
                    <a:pt x="630" y="755"/>
                  </a:lnTo>
                  <a:lnTo>
                    <a:pt x="635" y="726"/>
                  </a:lnTo>
                  <a:lnTo>
                    <a:pt x="639" y="696"/>
                  </a:lnTo>
                  <a:lnTo>
                    <a:pt x="641" y="665"/>
                  </a:lnTo>
                  <a:lnTo>
                    <a:pt x="643" y="633"/>
                  </a:lnTo>
                  <a:lnTo>
                    <a:pt x="645" y="569"/>
                  </a:lnTo>
                  <a:lnTo>
                    <a:pt x="645" y="197"/>
                  </a:lnTo>
                  <a:lnTo>
                    <a:pt x="643" y="149"/>
                  </a:lnTo>
                  <a:lnTo>
                    <a:pt x="641" y="129"/>
                  </a:lnTo>
                  <a:lnTo>
                    <a:pt x="637" y="112"/>
                  </a:lnTo>
                  <a:lnTo>
                    <a:pt x="634" y="96"/>
                  </a:lnTo>
                  <a:lnTo>
                    <a:pt x="624" y="83"/>
                  </a:lnTo>
                  <a:lnTo>
                    <a:pt x="615" y="72"/>
                  </a:lnTo>
                  <a:lnTo>
                    <a:pt x="600" y="61"/>
                  </a:lnTo>
                  <a:lnTo>
                    <a:pt x="575" y="42"/>
                  </a:lnTo>
                  <a:lnTo>
                    <a:pt x="834" y="0"/>
                  </a:lnTo>
                  <a:lnTo>
                    <a:pt x="834" y="799"/>
                  </a:lnTo>
                  <a:lnTo>
                    <a:pt x="834" y="862"/>
                  </a:lnTo>
                  <a:lnTo>
                    <a:pt x="836" y="891"/>
                  </a:lnTo>
                  <a:lnTo>
                    <a:pt x="840" y="921"/>
                  </a:lnTo>
                  <a:lnTo>
                    <a:pt x="845" y="947"/>
                  </a:lnTo>
                  <a:lnTo>
                    <a:pt x="853" y="969"/>
                  </a:lnTo>
                  <a:lnTo>
                    <a:pt x="856" y="980"/>
                  </a:lnTo>
                  <a:lnTo>
                    <a:pt x="864" y="989"/>
                  </a:lnTo>
                  <a:lnTo>
                    <a:pt x="869" y="998"/>
                  </a:lnTo>
                  <a:lnTo>
                    <a:pt x="877" y="1005"/>
                  </a:lnTo>
                  <a:lnTo>
                    <a:pt x="899" y="1026"/>
                  </a:lnTo>
                  <a:lnTo>
                    <a:pt x="646" y="1042"/>
                  </a:lnTo>
                  <a:lnTo>
                    <a:pt x="646" y="952"/>
                  </a:lnTo>
                  <a:lnTo>
                    <a:pt x="645" y="934"/>
                  </a:lnTo>
                  <a:lnTo>
                    <a:pt x="635" y="943"/>
                  </a:lnTo>
                  <a:lnTo>
                    <a:pt x="619" y="959"/>
                  </a:lnTo>
                  <a:lnTo>
                    <a:pt x="597" y="978"/>
                  </a:lnTo>
                  <a:lnTo>
                    <a:pt x="569" y="996"/>
                  </a:lnTo>
                  <a:lnTo>
                    <a:pt x="538" y="1017"/>
                  </a:lnTo>
                  <a:lnTo>
                    <a:pt x="519" y="1026"/>
                  </a:lnTo>
                  <a:lnTo>
                    <a:pt x="501" y="1035"/>
                  </a:lnTo>
                  <a:lnTo>
                    <a:pt x="481" y="1042"/>
                  </a:lnTo>
                  <a:lnTo>
                    <a:pt x="459" y="1050"/>
                  </a:lnTo>
                  <a:lnTo>
                    <a:pt x="435" y="1055"/>
                  </a:lnTo>
                  <a:lnTo>
                    <a:pt x="409" y="1059"/>
                  </a:lnTo>
                  <a:lnTo>
                    <a:pt x="383" y="1061"/>
                  </a:lnTo>
                  <a:lnTo>
                    <a:pt x="356" y="1063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74" name="Freeform 24"/>
            <p:cNvSpPr>
              <a:spLocks noEditPoints="1"/>
            </p:cNvSpPr>
            <p:nvPr/>
          </p:nvSpPr>
          <p:spPr bwMode="blackGray">
            <a:xfrm>
              <a:off x="8656896" y="408750"/>
              <a:ext cx="107254" cy="137369"/>
            </a:xfrm>
            <a:custGeom>
              <a:avLst/>
              <a:gdLst>
                <a:gd name="T0" fmla="*/ 2147483647 w 823"/>
                <a:gd name="T1" fmla="*/ 2147483647 h 1059"/>
                <a:gd name="T2" fmla="*/ 2147483647 w 823"/>
                <a:gd name="T3" fmla="*/ 2147483647 h 1059"/>
                <a:gd name="T4" fmla="*/ 2147483647 w 823"/>
                <a:gd name="T5" fmla="*/ 2147483647 h 1059"/>
                <a:gd name="T6" fmla="*/ 2147483647 w 823"/>
                <a:gd name="T7" fmla="*/ 2147483647 h 1059"/>
                <a:gd name="T8" fmla="*/ 0 w 823"/>
                <a:gd name="T9" fmla="*/ 2147483647 h 1059"/>
                <a:gd name="T10" fmla="*/ 2147483647 w 823"/>
                <a:gd name="T11" fmla="*/ 2147483647 h 1059"/>
                <a:gd name="T12" fmla="*/ 2147483647 w 823"/>
                <a:gd name="T13" fmla="*/ 2147483647 h 1059"/>
                <a:gd name="T14" fmla="*/ 2147483647 w 823"/>
                <a:gd name="T15" fmla="*/ 2147483647 h 1059"/>
                <a:gd name="T16" fmla="*/ 2147483647 w 823"/>
                <a:gd name="T17" fmla="*/ 2147483647 h 1059"/>
                <a:gd name="T18" fmla="*/ 2147483647 w 823"/>
                <a:gd name="T19" fmla="*/ 2147483647 h 1059"/>
                <a:gd name="T20" fmla="*/ 2147483647 w 823"/>
                <a:gd name="T21" fmla="*/ 2147483647 h 1059"/>
                <a:gd name="T22" fmla="*/ 2147483647 w 823"/>
                <a:gd name="T23" fmla="*/ 2147483647 h 1059"/>
                <a:gd name="T24" fmla="*/ 2147483647 w 823"/>
                <a:gd name="T25" fmla="*/ 2147483647 h 1059"/>
                <a:gd name="T26" fmla="*/ 2147483647 w 823"/>
                <a:gd name="T27" fmla="*/ 2147483647 h 1059"/>
                <a:gd name="T28" fmla="*/ 2147483647 w 823"/>
                <a:gd name="T29" fmla="*/ 2147483647 h 1059"/>
                <a:gd name="T30" fmla="*/ 2147483647 w 823"/>
                <a:gd name="T31" fmla="*/ 2147483647 h 1059"/>
                <a:gd name="T32" fmla="*/ 2147483647 w 823"/>
                <a:gd name="T33" fmla="*/ 2147483647 h 1059"/>
                <a:gd name="T34" fmla="*/ 2147483647 w 823"/>
                <a:gd name="T35" fmla="*/ 2147483647 h 1059"/>
                <a:gd name="T36" fmla="*/ 2147483647 w 823"/>
                <a:gd name="T37" fmla="*/ 2147483647 h 1059"/>
                <a:gd name="T38" fmla="*/ 2147483647 w 823"/>
                <a:gd name="T39" fmla="*/ 2147483647 h 1059"/>
                <a:gd name="T40" fmla="*/ 2147483647 w 823"/>
                <a:gd name="T41" fmla="*/ 2147483647 h 1059"/>
                <a:gd name="T42" fmla="*/ 2147483647 w 823"/>
                <a:gd name="T43" fmla="*/ 2147483647 h 1059"/>
                <a:gd name="T44" fmla="*/ 2147483647 w 823"/>
                <a:gd name="T45" fmla="*/ 2147483647 h 1059"/>
                <a:gd name="T46" fmla="*/ 2147483647 w 823"/>
                <a:gd name="T47" fmla="*/ 2147483647 h 1059"/>
                <a:gd name="T48" fmla="*/ 2147483647 w 823"/>
                <a:gd name="T49" fmla="*/ 2147483647 h 1059"/>
                <a:gd name="T50" fmla="*/ 2147483647 w 823"/>
                <a:gd name="T51" fmla="*/ 2147483647 h 1059"/>
                <a:gd name="T52" fmla="*/ 2147483647 w 823"/>
                <a:gd name="T53" fmla="*/ 2147483647 h 1059"/>
                <a:gd name="T54" fmla="*/ 2147483647 w 823"/>
                <a:gd name="T55" fmla="*/ 2147483647 h 1059"/>
                <a:gd name="T56" fmla="*/ 2147483647 w 823"/>
                <a:gd name="T57" fmla="*/ 2147483647 h 1059"/>
                <a:gd name="T58" fmla="*/ 2147483647 w 823"/>
                <a:gd name="T59" fmla="*/ 0 h 1059"/>
                <a:gd name="T60" fmla="*/ 2147483647 w 823"/>
                <a:gd name="T61" fmla="*/ 2147483647 h 1059"/>
                <a:gd name="T62" fmla="*/ 2147483647 w 823"/>
                <a:gd name="T63" fmla="*/ 2147483647 h 1059"/>
                <a:gd name="T64" fmla="*/ 2147483647 w 823"/>
                <a:gd name="T65" fmla="*/ 2147483647 h 1059"/>
                <a:gd name="T66" fmla="*/ 2147483647 w 823"/>
                <a:gd name="T67" fmla="*/ 2147483647 h 1059"/>
                <a:gd name="T68" fmla="*/ 2147483647 w 823"/>
                <a:gd name="T69" fmla="*/ 2147483647 h 1059"/>
                <a:gd name="T70" fmla="*/ 2147483647 w 823"/>
                <a:gd name="T71" fmla="*/ 2147483647 h 1059"/>
                <a:gd name="T72" fmla="*/ 2147483647 w 823"/>
                <a:gd name="T73" fmla="*/ 2147483647 h 1059"/>
                <a:gd name="T74" fmla="*/ 2147483647 w 823"/>
                <a:gd name="T75" fmla="*/ 2147483647 h 1059"/>
                <a:gd name="T76" fmla="*/ 2147483647 w 823"/>
                <a:gd name="T77" fmla="*/ 2147483647 h 1059"/>
                <a:gd name="T78" fmla="*/ 2147483647 w 823"/>
                <a:gd name="T79" fmla="*/ 2147483647 h 1059"/>
                <a:gd name="T80" fmla="*/ 2147483647 w 823"/>
                <a:gd name="T81" fmla="*/ 2147483647 h 1059"/>
                <a:gd name="T82" fmla="*/ 2147483647 w 823"/>
                <a:gd name="T83" fmla="*/ 2147483647 h 1059"/>
                <a:gd name="T84" fmla="*/ 2147483647 w 823"/>
                <a:gd name="T85" fmla="*/ 2147483647 h 1059"/>
                <a:gd name="T86" fmla="*/ 2147483647 w 823"/>
                <a:gd name="T87" fmla="*/ 2147483647 h 1059"/>
                <a:gd name="T88" fmla="*/ 2147483647 w 823"/>
                <a:gd name="T89" fmla="*/ 2147483647 h 1059"/>
                <a:gd name="T90" fmla="*/ 2147483647 w 823"/>
                <a:gd name="T91" fmla="*/ 2147483647 h 1059"/>
                <a:gd name="T92" fmla="*/ 2147483647 w 823"/>
                <a:gd name="T93" fmla="*/ 2147483647 h 1059"/>
                <a:gd name="T94" fmla="*/ 2147483647 w 823"/>
                <a:gd name="T95" fmla="*/ 2147483647 h 1059"/>
                <a:gd name="T96" fmla="*/ 2147483647 w 823"/>
                <a:gd name="T97" fmla="*/ 2147483647 h 1059"/>
                <a:gd name="T98" fmla="*/ 2147483647 w 823"/>
                <a:gd name="T99" fmla="*/ 2147483647 h 1059"/>
                <a:gd name="T100" fmla="*/ 2147483647 w 823"/>
                <a:gd name="T101" fmla="*/ 2147483647 h 1059"/>
                <a:gd name="T102" fmla="*/ 2147483647 w 823"/>
                <a:gd name="T103" fmla="*/ 2147483647 h 1059"/>
                <a:gd name="T104" fmla="*/ 2147483647 w 823"/>
                <a:gd name="T105" fmla="*/ 2147483647 h 1059"/>
                <a:gd name="T106" fmla="*/ 2147483647 w 823"/>
                <a:gd name="T107" fmla="*/ 2147483647 h 1059"/>
                <a:gd name="T108" fmla="*/ 2147483647 w 823"/>
                <a:gd name="T109" fmla="*/ 2147483647 h 1059"/>
                <a:gd name="T110" fmla="*/ 2147483647 w 823"/>
                <a:gd name="T111" fmla="*/ 2147483647 h 1059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823" h="1059">
                  <a:moveTo>
                    <a:pt x="289" y="1059"/>
                  </a:moveTo>
                  <a:lnTo>
                    <a:pt x="289" y="1059"/>
                  </a:lnTo>
                  <a:lnTo>
                    <a:pt x="256" y="1057"/>
                  </a:lnTo>
                  <a:lnTo>
                    <a:pt x="226" y="1053"/>
                  </a:lnTo>
                  <a:lnTo>
                    <a:pt x="197" y="1048"/>
                  </a:lnTo>
                  <a:lnTo>
                    <a:pt x="169" y="1040"/>
                  </a:lnTo>
                  <a:lnTo>
                    <a:pt x="144" y="1031"/>
                  </a:lnTo>
                  <a:lnTo>
                    <a:pt x="120" y="1018"/>
                  </a:lnTo>
                  <a:lnTo>
                    <a:pt x="98" y="1005"/>
                  </a:lnTo>
                  <a:lnTo>
                    <a:pt x="79" y="990"/>
                  </a:lnTo>
                  <a:lnTo>
                    <a:pt x="61" y="972"/>
                  </a:lnTo>
                  <a:lnTo>
                    <a:pt x="44" y="954"/>
                  </a:lnTo>
                  <a:lnTo>
                    <a:pt x="31" y="932"/>
                  </a:lnTo>
                  <a:lnTo>
                    <a:pt x="20" y="909"/>
                  </a:lnTo>
                  <a:lnTo>
                    <a:pt x="11" y="885"/>
                  </a:lnTo>
                  <a:lnTo>
                    <a:pt x="6" y="860"/>
                  </a:lnTo>
                  <a:lnTo>
                    <a:pt x="2" y="834"/>
                  </a:lnTo>
                  <a:lnTo>
                    <a:pt x="0" y="806"/>
                  </a:lnTo>
                  <a:lnTo>
                    <a:pt x="0" y="790"/>
                  </a:lnTo>
                  <a:lnTo>
                    <a:pt x="2" y="775"/>
                  </a:lnTo>
                  <a:lnTo>
                    <a:pt x="7" y="746"/>
                  </a:lnTo>
                  <a:lnTo>
                    <a:pt x="18" y="718"/>
                  </a:lnTo>
                  <a:lnTo>
                    <a:pt x="31" y="694"/>
                  </a:lnTo>
                  <a:lnTo>
                    <a:pt x="48" y="670"/>
                  </a:lnTo>
                  <a:lnTo>
                    <a:pt x="68" y="648"/>
                  </a:lnTo>
                  <a:lnTo>
                    <a:pt x="90" y="628"/>
                  </a:lnTo>
                  <a:lnTo>
                    <a:pt x="114" y="607"/>
                  </a:lnTo>
                  <a:lnTo>
                    <a:pt x="140" y="589"/>
                  </a:lnTo>
                  <a:lnTo>
                    <a:pt x="166" y="572"/>
                  </a:lnTo>
                  <a:lnTo>
                    <a:pt x="195" y="558"/>
                  </a:lnTo>
                  <a:lnTo>
                    <a:pt x="225" y="541"/>
                  </a:lnTo>
                  <a:lnTo>
                    <a:pt x="284" y="513"/>
                  </a:lnTo>
                  <a:lnTo>
                    <a:pt x="341" y="488"/>
                  </a:lnTo>
                  <a:lnTo>
                    <a:pt x="409" y="458"/>
                  </a:lnTo>
                  <a:lnTo>
                    <a:pt x="433" y="447"/>
                  </a:lnTo>
                  <a:lnTo>
                    <a:pt x="468" y="432"/>
                  </a:lnTo>
                  <a:lnTo>
                    <a:pt x="497" y="418"/>
                  </a:lnTo>
                  <a:lnTo>
                    <a:pt x="519" y="403"/>
                  </a:lnTo>
                  <a:lnTo>
                    <a:pt x="528" y="394"/>
                  </a:lnTo>
                  <a:lnTo>
                    <a:pt x="536" y="386"/>
                  </a:lnTo>
                  <a:lnTo>
                    <a:pt x="541" y="377"/>
                  </a:lnTo>
                  <a:lnTo>
                    <a:pt x="547" y="366"/>
                  </a:lnTo>
                  <a:lnTo>
                    <a:pt x="552" y="353"/>
                  </a:lnTo>
                  <a:lnTo>
                    <a:pt x="554" y="340"/>
                  </a:lnTo>
                  <a:lnTo>
                    <a:pt x="558" y="307"/>
                  </a:lnTo>
                  <a:lnTo>
                    <a:pt x="560" y="267"/>
                  </a:lnTo>
                  <a:lnTo>
                    <a:pt x="560" y="245"/>
                  </a:lnTo>
                  <a:lnTo>
                    <a:pt x="558" y="224"/>
                  </a:lnTo>
                  <a:lnTo>
                    <a:pt x="554" y="206"/>
                  </a:lnTo>
                  <a:lnTo>
                    <a:pt x="550" y="188"/>
                  </a:lnTo>
                  <a:lnTo>
                    <a:pt x="545" y="173"/>
                  </a:lnTo>
                  <a:lnTo>
                    <a:pt x="538" y="158"/>
                  </a:lnTo>
                  <a:lnTo>
                    <a:pt x="528" y="145"/>
                  </a:lnTo>
                  <a:lnTo>
                    <a:pt x="519" y="132"/>
                  </a:lnTo>
                  <a:lnTo>
                    <a:pt x="508" y="123"/>
                  </a:lnTo>
                  <a:lnTo>
                    <a:pt x="497" y="114"/>
                  </a:lnTo>
                  <a:lnTo>
                    <a:pt x="484" y="106"/>
                  </a:lnTo>
                  <a:lnTo>
                    <a:pt x="469" y="99"/>
                  </a:lnTo>
                  <a:lnTo>
                    <a:pt x="453" y="95"/>
                  </a:lnTo>
                  <a:lnTo>
                    <a:pt x="436" y="92"/>
                  </a:lnTo>
                  <a:lnTo>
                    <a:pt x="418" y="90"/>
                  </a:lnTo>
                  <a:lnTo>
                    <a:pt x="398" y="88"/>
                  </a:lnTo>
                  <a:lnTo>
                    <a:pt x="379" y="90"/>
                  </a:lnTo>
                  <a:lnTo>
                    <a:pt x="361" y="92"/>
                  </a:lnTo>
                  <a:lnTo>
                    <a:pt x="346" y="94"/>
                  </a:lnTo>
                  <a:lnTo>
                    <a:pt x="331" y="99"/>
                  </a:lnTo>
                  <a:lnTo>
                    <a:pt x="319" y="103"/>
                  </a:lnTo>
                  <a:lnTo>
                    <a:pt x="307" y="110"/>
                  </a:lnTo>
                  <a:lnTo>
                    <a:pt x="298" y="116"/>
                  </a:lnTo>
                  <a:lnTo>
                    <a:pt x="289" y="123"/>
                  </a:lnTo>
                  <a:lnTo>
                    <a:pt x="274" y="140"/>
                  </a:lnTo>
                  <a:lnTo>
                    <a:pt x="261" y="160"/>
                  </a:lnTo>
                  <a:lnTo>
                    <a:pt x="252" y="180"/>
                  </a:lnTo>
                  <a:lnTo>
                    <a:pt x="243" y="200"/>
                  </a:lnTo>
                  <a:lnTo>
                    <a:pt x="226" y="235"/>
                  </a:lnTo>
                  <a:lnTo>
                    <a:pt x="217" y="252"/>
                  </a:lnTo>
                  <a:lnTo>
                    <a:pt x="206" y="265"/>
                  </a:lnTo>
                  <a:lnTo>
                    <a:pt x="191" y="278"/>
                  </a:lnTo>
                  <a:lnTo>
                    <a:pt x="184" y="283"/>
                  </a:lnTo>
                  <a:lnTo>
                    <a:pt x="175" y="287"/>
                  </a:lnTo>
                  <a:lnTo>
                    <a:pt x="164" y="291"/>
                  </a:lnTo>
                  <a:lnTo>
                    <a:pt x="153" y="294"/>
                  </a:lnTo>
                  <a:lnTo>
                    <a:pt x="142" y="296"/>
                  </a:lnTo>
                  <a:lnTo>
                    <a:pt x="129" y="296"/>
                  </a:lnTo>
                  <a:lnTo>
                    <a:pt x="107" y="294"/>
                  </a:lnTo>
                  <a:lnTo>
                    <a:pt x="88" y="291"/>
                  </a:lnTo>
                  <a:lnTo>
                    <a:pt x="72" y="283"/>
                  </a:lnTo>
                  <a:lnTo>
                    <a:pt x="59" y="272"/>
                  </a:lnTo>
                  <a:lnTo>
                    <a:pt x="48" y="261"/>
                  </a:lnTo>
                  <a:lnTo>
                    <a:pt x="41" y="245"/>
                  </a:lnTo>
                  <a:lnTo>
                    <a:pt x="35" y="228"/>
                  </a:lnTo>
                  <a:lnTo>
                    <a:pt x="33" y="208"/>
                  </a:lnTo>
                  <a:lnTo>
                    <a:pt x="33" y="195"/>
                  </a:lnTo>
                  <a:lnTo>
                    <a:pt x="35" y="182"/>
                  </a:lnTo>
                  <a:lnTo>
                    <a:pt x="39" y="169"/>
                  </a:lnTo>
                  <a:lnTo>
                    <a:pt x="42" y="158"/>
                  </a:lnTo>
                  <a:lnTo>
                    <a:pt x="48" y="147"/>
                  </a:lnTo>
                  <a:lnTo>
                    <a:pt x="53" y="136"/>
                  </a:lnTo>
                  <a:lnTo>
                    <a:pt x="68" y="114"/>
                  </a:lnTo>
                  <a:lnTo>
                    <a:pt x="87" y="95"/>
                  </a:lnTo>
                  <a:lnTo>
                    <a:pt x="109" y="79"/>
                  </a:lnTo>
                  <a:lnTo>
                    <a:pt x="134" y="62"/>
                  </a:lnTo>
                  <a:lnTo>
                    <a:pt x="162" y="49"/>
                  </a:lnTo>
                  <a:lnTo>
                    <a:pt x="191" y="36"/>
                  </a:lnTo>
                  <a:lnTo>
                    <a:pt x="225" y="27"/>
                  </a:lnTo>
                  <a:lnTo>
                    <a:pt x="258" y="18"/>
                  </a:lnTo>
                  <a:lnTo>
                    <a:pt x="293" y="11"/>
                  </a:lnTo>
                  <a:lnTo>
                    <a:pt x="330" y="5"/>
                  </a:lnTo>
                  <a:lnTo>
                    <a:pt x="366" y="2"/>
                  </a:lnTo>
                  <a:lnTo>
                    <a:pt x="405" y="0"/>
                  </a:lnTo>
                  <a:lnTo>
                    <a:pt x="444" y="0"/>
                  </a:lnTo>
                  <a:lnTo>
                    <a:pt x="481" y="0"/>
                  </a:lnTo>
                  <a:lnTo>
                    <a:pt x="515" y="2"/>
                  </a:lnTo>
                  <a:lnTo>
                    <a:pt x="549" y="5"/>
                  </a:lnTo>
                  <a:lnTo>
                    <a:pt x="578" y="11"/>
                  </a:lnTo>
                  <a:lnTo>
                    <a:pt x="606" y="16"/>
                  </a:lnTo>
                  <a:lnTo>
                    <a:pt x="631" y="25"/>
                  </a:lnTo>
                  <a:lnTo>
                    <a:pt x="654" y="35"/>
                  </a:lnTo>
                  <a:lnTo>
                    <a:pt x="674" y="46"/>
                  </a:lnTo>
                  <a:lnTo>
                    <a:pt x="692" y="59"/>
                  </a:lnTo>
                  <a:lnTo>
                    <a:pt x="707" y="71"/>
                  </a:lnTo>
                  <a:lnTo>
                    <a:pt x="720" y="86"/>
                  </a:lnTo>
                  <a:lnTo>
                    <a:pt x="731" y="105"/>
                  </a:lnTo>
                  <a:lnTo>
                    <a:pt x="738" y="123"/>
                  </a:lnTo>
                  <a:lnTo>
                    <a:pt x="746" y="141"/>
                  </a:lnTo>
                  <a:lnTo>
                    <a:pt x="749" y="164"/>
                  </a:lnTo>
                  <a:lnTo>
                    <a:pt x="749" y="188"/>
                  </a:lnTo>
                  <a:lnTo>
                    <a:pt x="749" y="694"/>
                  </a:lnTo>
                  <a:lnTo>
                    <a:pt x="749" y="779"/>
                  </a:lnTo>
                  <a:lnTo>
                    <a:pt x="753" y="821"/>
                  </a:lnTo>
                  <a:lnTo>
                    <a:pt x="757" y="862"/>
                  </a:lnTo>
                  <a:lnTo>
                    <a:pt x="764" y="902"/>
                  </a:lnTo>
                  <a:lnTo>
                    <a:pt x="768" y="920"/>
                  </a:lnTo>
                  <a:lnTo>
                    <a:pt x="775" y="939"/>
                  </a:lnTo>
                  <a:lnTo>
                    <a:pt x="781" y="955"/>
                  </a:lnTo>
                  <a:lnTo>
                    <a:pt x="790" y="972"/>
                  </a:lnTo>
                  <a:lnTo>
                    <a:pt x="799" y="989"/>
                  </a:lnTo>
                  <a:lnTo>
                    <a:pt x="810" y="1003"/>
                  </a:lnTo>
                  <a:lnTo>
                    <a:pt x="823" y="1022"/>
                  </a:lnTo>
                  <a:lnTo>
                    <a:pt x="589" y="1036"/>
                  </a:lnTo>
                  <a:lnTo>
                    <a:pt x="587" y="1027"/>
                  </a:lnTo>
                  <a:lnTo>
                    <a:pt x="578" y="983"/>
                  </a:lnTo>
                  <a:lnTo>
                    <a:pt x="571" y="946"/>
                  </a:lnTo>
                  <a:lnTo>
                    <a:pt x="567" y="920"/>
                  </a:lnTo>
                  <a:lnTo>
                    <a:pt x="563" y="909"/>
                  </a:lnTo>
                  <a:lnTo>
                    <a:pt x="562" y="902"/>
                  </a:lnTo>
                  <a:lnTo>
                    <a:pt x="560" y="904"/>
                  </a:lnTo>
                  <a:lnTo>
                    <a:pt x="538" y="935"/>
                  </a:lnTo>
                  <a:lnTo>
                    <a:pt x="515" y="963"/>
                  </a:lnTo>
                  <a:lnTo>
                    <a:pt x="492" y="990"/>
                  </a:lnTo>
                  <a:lnTo>
                    <a:pt x="477" y="1001"/>
                  </a:lnTo>
                  <a:lnTo>
                    <a:pt x="462" y="1013"/>
                  </a:lnTo>
                  <a:lnTo>
                    <a:pt x="447" y="1022"/>
                  </a:lnTo>
                  <a:lnTo>
                    <a:pt x="431" y="1031"/>
                  </a:lnTo>
                  <a:lnTo>
                    <a:pt x="412" y="1040"/>
                  </a:lnTo>
                  <a:lnTo>
                    <a:pt x="390" y="1046"/>
                  </a:lnTo>
                  <a:lnTo>
                    <a:pt x="368" y="1051"/>
                  </a:lnTo>
                  <a:lnTo>
                    <a:pt x="344" y="1055"/>
                  </a:lnTo>
                  <a:lnTo>
                    <a:pt x="319" y="1057"/>
                  </a:lnTo>
                  <a:lnTo>
                    <a:pt x="289" y="1059"/>
                  </a:lnTo>
                  <a:close/>
                  <a:moveTo>
                    <a:pt x="560" y="486"/>
                  </a:moveTo>
                  <a:lnTo>
                    <a:pt x="457" y="536"/>
                  </a:lnTo>
                  <a:lnTo>
                    <a:pt x="400" y="563"/>
                  </a:lnTo>
                  <a:lnTo>
                    <a:pt x="350" y="589"/>
                  </a:lnTo>
                  <a:lnTo>
                    <a:pt x="307" y="615"/>
                  </a:lnTo>
                  <a:lnTo>
                    <a:pt x="289" y="626"/>
                  </a:lnTo>
                  <a:lnTo>
                    <a:pt x="272" y="639"/>
                  </a:lnTo>
                  <a:lnTo>
                    <a:pt x="260" y="652"/>
                  </a:lnTo>
                  <a:lnTo>
                    <a:pt x="247" y="666"/>
                  </a:lnTo>
                  <a:lnTo>
                    <a:pt x="236" y="681"/>
                  </a:lnTo>
                  <a:lnTo>
                    <a:pt x="226" y="696"/>
                  </a:lnTo>
                  <a:lnTo>
                    <a:pt x="221" y="712"/>
                  </a:lnTo>
                  <a:lnTo>
                    <a:pt x="215" y="731"/>
                  </a:lnTo>
                  <a:lnTo>
                    <a:pt x="214" y="749"/>
                  </a:lnTo>
                  <a:lnTo>
                    <a:pt x="212" y="771"/>
                  </a:lnTo>
                  <a:lnTo>
                    <a:pt x="214" y="788"/>
                  </a:lnTo>
                  <a:lnTo>
                    <a:pt x="215" y="803"/>
                  </a:lnTo>
                  <a:lnTo>
                    <a:pt x="217" y="817"/>
                  </a:lnTo>
                  <a:lnTo>
                    <a:pt x="223" y="830"/>
                  </a:lnTo>
                  <a:lnTo>
                    <a:pt x="228" y="843"/>
                  </a:lnTo>
                  <a:lnTo>
                    <a:pt x="236" y="856"/>
                  </a:lnTo>
                  <a:lnTo>
                    <a:pt x="245" y="865"/>
                  </a:lnTo>
                  <a:lnTo>
                    <a:pt x="254" y="876"/>
                  </a:lnTo>
                  <a:lnTo>
                    <a:pt x="265" y="884"/>
                  </a:lnTo>
                  <a:lnTo>
                    <a:pt x="276" y="891"/>
                  </a:lnTo>
                  <a:lnTo>
                    <a:pt x="289" y="898"/>
                  </a:lnTo>
                  <a:lnTo>
                    <a:pt x="304" y="902"/>
                  </a:lnTo>
                  <a:lnTo>
                    <a:pt x="319" y="908"/>
                  </a:lnTo>
                  <a:lnTo>
                    <a:pt x="335" y="909"/>
                  </a:lnTo>
                  <a:lnTo>
                    <a:pt x="353" y="911"/>
                  </a:lnTo>
                  <a:lnTo>
                    <a:pt x="372" y="913"/>
                  </a:lnTo>
                  <a:lnTo>
                    <a:pt x="396" y="911"/>
                  </a:lnTo>
                  <a:lnTo>
                    <a:pt x="416" y="908"/>
                  </a:lnTo>
                  <a:lnTo>
                    <a:pt x="436" y="900"/>
                  </a:lnTo>
                  <a:lnTo>
                    <a:pt x="457" y="893"/>
                  </a:lnTo>
                  <a:lnTo>
                    <a:pt x="473" y="882"/>
                  </a:lnTo>
                  <a:lnTo>
                    <a:pt x="488" y="871"/>
                  </a:lnTo>
                  <a:lnTo>
                    <a:pt x="503" y="856"/>
                  </a:lnTo>
                  <a:lnTo>
                    <a:pt x="514" y="841"/>
                  </a:lnTo>
                  <a:lnTo>
                    <a:pt x="525" y="825"/>
                  </a:lnTo>
                  <a:lnTo>
                    <a:pt x="534" y="806"/>
                  </a:lnTo>
                  <a:lnTo>
                    <a:pt x="543" y="788"/>
                  </a:lnTo>
                  <a:lnTo>
                    <a:pt x="549" y="768"/>
                  </a:lnTo>
                  <a:lnTo>
                    <a:pt x="554" y="747"/>
                  </a:lnTo>
                  <a:lnTo>
                    <a:pt x="558" y="727"/>
                  </a:lnTo>
                  <a:lnTo>
                    <a:pt x="560" y="705"/>
                  </a:lnTo>
                  <a:lnTo>
                    <a:pt x="560" y="685"/>
                  </a:lnTo>
                  <a:lnTo>
                    <a:pt x="560" y="486"/>
                  </a:lnTo>
                  <a:close/>
                </a:path>
              </a:pathLst>
            </a:custGeom>
            <a:solidFill>
              <a:srgbClr val="00457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75" name="Freeform 25"/>
            <p:cNvSpPr>
              <a:spLocks/>
            </p:cNvSpPr>
            <p:nvPr/>
          </p:nvSpPr>
          <p:spPr bwMode="blackGray">
            <a:xfrm>
              <a:off x="8656896" y="408750"/>
              <a:ext cx="107254" cy="137369"/>
            </a:xfrm>
            <a:custGeom>
              <a:avLst/>
              <a:gdLst>
                <a:gd name="T0" fmla="*/ 2147483647 w 823"/>
                <a:gd name="T1" fmla="*/ 2147483647 h 1059"/>
                <a:gd name="T2" fmla="*/ 2147483647 w 823"/>
                <a:gd name="T3" fmla="*/ 2147483647 h 1059"/>
                <a:gd name="T4" fmla="*/ 2147483647 w 823"/>
                <a:gd name="T5" fmla="*/ 2147483647 h 1059"/>
                <a:gd name="T6" fmla="*/ 2147483647 w 823"/>
                <a:gd name="T7" fmla="*/ 2147483647 h 1059"/>
                <a:gd name="T8" fmla="*/ 2147483647 w 823"/>
                <a:gd name="T9" fmla="*/ 2147483647 h 1059"/>
                <a:gd name="T10" fmla="*/ 0 w 823"/>
                <a:gd name="T11" fmla="*/ 2147483647 h 1059"/>
                <a:gd name="T12" fmla="*/ 2147483647 w 823"/>
                <a:gd name="T13" fmla="*/ 2147483647 h 1059"/>
                <a:gd name="T14" fmla="*/ 2147483647 w 823"/>
                <a:gd name="T15" fmla="*/ 2147483647 h 1059"/>
                <a:gd name="T16" fmla="*/ 2147483647 w 823"/>
                <a:gd name="T17" fmla="*/ 2147483647 h 1059"/>
                <a:gd name="T18" fmla="*/ 2147483647 w 823"/>
                <a:gd name="T19" fmla="*/ 2147483647 h 1059"/>
                <a:gd name="T20" fmla="*/ 2147483647 w 823"/>
                <a:gd name="T21" fmla="*/ 2147483647 h 1059"/>
                <a:gd name="T22" fmla="*/ 2147483647 w 823"/>
                <a:gd name="T23" fmla="*/ 2147483647 h 1059"/>
                <a:gd name="T24" fmla="*/ 2147483647 w 823"/>
                <a:gd name="T25" fmla="*/ 2147483647 h 1059"/>
                <a:gd name="T26" fmla="*/ 2147483647 w 823"/>
                <a:gd name="T27" fmla="*/ 2147483647 h 1059"/>
                <a:gd name="T28" fmla="*/ 2147483647 w 823"/>
                <a:gd name="T29" fmla="*/ 2147483647 h 1059"/>
                <a:gd name="T30" fmla="*/ 2147483647 w 823"/>
                <a:gd name="T31" fmla="*/ 2147483647 h 1059"/>
                <a:gd name="T32" fmla="*/ 2147483647 w 823"/>
                <a:gd name="T33" fmla="*/ 2147483647 h 1059"/>
                <a:gd name="T34" fmla="*/ 2147483647 w 823"/>
                <a:gd name="T35" fmla="*/ 2147483647 h 1059"/>
                <a:gd name="T36" fmla="*/ 2147483647 w 823"/>
                <a:gd name="T37" fmla="*/ 2147483647 h 1059"/>
                <a:gd name="T38" fmla="*/ 2147483647 w 823"/>
                <a:gd name="T39" fmla="*/ 2147483647 h 1059"/>
                <a:gd name="T40" fmla="*/ 2147483647 w 823"/>
                <a:gd name="T41" fmla="*/ 2147483647 h 1059"/>
                <a:gd name="T42" fmla="*/ 2147483647 w 823"/>
                <a:gd name="T43" fmla="*/ 2147483647 h 1059"/>
                <a:gd name="T44" fmla="*/ 2147483647 w 823"/>
                <a:gd name="T45" fmla="*/ 2147483647 h 1059"/>
                <a:gd name="T46" fmla="*/ 2147483647 w 823"/>
                <a:gd name="T47" fmla="*/ 2147483647 h 1059"/>
                <a:gd name="T48" fmla="*/ 2147483647 w 823"/>
                <a:gd name="T49" fmla="*/ 2147483647 h 1059"/>
                <a:gd name="T50" fmla="*/ 2147483647 w 823"/>
                <a:gd name="T51" fmla="*/ 2147483647 h 1059"/>
                <a:gd name="T52" fmla="*/ 2147483647 w 823"/>
                <a:gd name="T53" fmla="*/ 2147483647 h 1059"/>
                <a:gd name="T54" fmla="*/ 2147483647 w 823"/>
                <a:gd name="T55" fmla="*/ 2147483647 h 1059"/>
                <a:gd name="T56" fmla="*/ 2147483647 w 823"/>
                <a:gd name="T57" fmla="*/ 2147483647 h 1059"/>
                <a:gd name="T58" fmla="*/ 2147483647 w 823"/>
                <a:gd name="T59" fmla="*/ 2147483647 h 1059"/>
                <a:gd name="T60" fmla="*/ 2147483647 w 823"/>
                <a:gd name="T61" fmla="*/ 2147483647 h 1059"/>
                <a:gd name="T62" fmla="*/ 2147483647 w 823"/>
                <a:gd name="T63" fmla="*/ 2147483647 h 1059"/>
                <a:gd name="T64" fmla="*/ 2147483647 w 823"/>
                <a:gd name="T65" fmla="*/ 2147483647 h 1059"/>
                <a:gd name="T66" fmla="*/ 2147483647 w 823"/>
                <a:gd name="T67" fmla="*/ 2147483647 h 1059"/>
                <a:gd name="T68" fmla="*/ 2147483647 w 823"/>
                <a:gd name="T69" fmla="*/ 2147483647 h 1059"/>
                <a:gd name="T70" fmla="*/ 2147483647 w 823"/>
                <a:gd name="T71" fmla="*/ 2147483647 h 1059"/>
                <a:gd name="T72" fmla="*/ 2147483647 w 823"/>
                <a:gd name="T73" fmla="*/ 2147483647 h 1059"/>
                <a:gd name="T74" fmla="*/ 2147483647 w 823"/>
                <a:gd name="T75" fmla="*/ 2147483647 h 1059"/>
                <a:gd name="T76" fmla="*/ 2147483647 w 823"/>
                <a:gd name="T77" fmla="*/ 2147483647 h 1059"/>
                <a:gd name="T78" fmla="*/ 2147483647 w 823"/>
                <a:gd name="T79" fmla="*/ 0 h 1059"/>
                <a:gd name="T80" fmla="*/ 2147483647 w 823"/>
                <a:gd name="T81" fmla="*/ 2147483647 h 1059"/>
                <a:gd name="T82" fmla="*/ 2147483647 w 823"/>
                <a:gd name="T83" fmla="*/ 2147483647 h 1059"/>
                <a:gd name="T84" fmla="*/ 2147483647 w 823"/>
                <a:gd name="T85" fmla="*/ 2147483647 h 1059"/>
                <a:gd name="T86" fmla="*/ 2147483647 w 823"/>
                <a:gd name="T87" fmla="*/ 2147483647 h 1059"/>
                <a:gd name="T88" fmla="*/ 2147483647 w 823"/>
                <a:gd name="T89" fmla="*/ 2147483647 h 1059"/>
                <a:gd name="T90" fmla="*/ 2147483647 w 823"/>
                <a:gd name="T91" fmla="*/ 2147483647 h 1059"/>
                <a:gd name="T92" fmla="*/ 2147483647 w 823"/>
                <a:gd name="T93" fmla="*/ 2147483647 h 1059"/>
                <a:gd name="T94" fmla="*/ 2147483647 w 823"/>
                <a:gd name="T95" fmla="*/ 2147483647 h 1059"/>
                <a:gd name="T96" fmla="*/ 2147483647 w 823"/>
                <a:gd name="T97" fmla="*/ 2147483647 h 1059"/>
                <a:gd name="T98" fmla="*/ 2147483647 w 823"/>
                <a:gd name="T99" fmla="*/ 2147483647 h 1059"/>
                <a:gd name="T100" fmla="*/ 2147483647 w 823"/>
                <a:gd name="T101" fmla="*/ 2147483647 h 1059"/>
                <a:gd name="T102" fmla="*/ 2147483647 w 823"/>
                <a:gd name="T103" fmla="*/ 2147483647 h 1059"/>
                <a:gd name="T104" fmla="*/ 2147483647 w 823"/>
                <a:gd name="T105" fmla="*/ 2147483647 h 1059"/>
                <a:gd name="T106" fmla="*/ 2147483647 w 823"/>
                <a:gd name="T107" fmla="*/ 2147483647 h 1059"/>
                <a:gd name="T108" fmla="*/ 2147483647 w 823"/>
                <a:gd name="T109" fmla="*/ 2147483647 h 1059"/>
                <a:gd name="T110" fmla="*/ 2147483647 w 823"/>
                <a:gd name="T111" fmla="*/ 2147483647 h 1059"/>
                <a:gd name="T112" fmla="*/ 2147483647 w 823"/>
                <a:gd name="T113" fmla="*/ 2147483647 h 1059"/>
                <a:gd name="T114" fmla="*/ 2147483647 w 823"/>
                <a:gd name="T115" fmla="*/ 2147483647 h 1059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823" h="1059">
                  <a:moveTo>
                    <a:pt x="289" y="1059"/>
                  </a:moveTo>
                  <a:lnTo>
                    <a:pt x="289" y="1059"/>
                  </a:lnTo>
                  <a:lnTo>
                    <a:pt x="256" y="1057"/>
                  </a:lnTo>
                  <a:lnTo>
                    <a:pt x="226" y="1053"/>
                  </a:lnTo>
                  <a:lnTo>
                    <a:pt x="197" y="1048"/>
                  </a:lnTo>
                  <a:lnTo>
                    <a:pt x="169" y="1040"/>
                  </a:lnTo>
                  <a:lnTo>
                    <a:pt x="144" y="1031"/>
                  </a:lnTo>
                  <a:lnTo>
                    <a:pt x="120" y="1018"/>
                  </a:lnTo>
                  <a:lnTo>
                    <a:pt x="98" y="1005"/>
                  </a:lnTo>
                  <a:lnTo>
                    <a:pt x="79" y="990"/>
                  </a:lnTo>
                  <a:lnTo>
                    <a:pt x="61" y="972"/>
                  </a:lnTo>
                  <a:lnTo>
                    <a:pt x="44" y="954"/>
                  </a:lnTo>
                  <a:lnTo>
                    <a:pt x="31" y="932"/>
                  </a:lnTo>
                  <a:lnTo>
                    <a:pt x="20" y="909"/>
                  </a:lnTo>
                  <a:lnTo>
                    <a:pt x="11" y="885"/>
                  </a:lnTo>
                  <a:lnTo>
                    <a:pt x="6" y="860"/>
                  </a:lnTo>
                  <a:lnTo>
                    <a:pt x="2" y="834"/>
                  </a:lnTo>
                  <a:lnTo>
                    <a:pt x="0" y="806"/>
                  </a:lnTo>
                  <a:lnTo>
                    <a:pt x="0" y="790"/>
                  </a:lnTo>
                  <a:lnTo>
                    <a:pt x="2" y="775"/>
                  </a:lnTo>
                  <a:lnTo>
                    <a:pt x="7" y="746"/>
                  </a:lnTo>
                  <a:lnTo>
                    <a:pt x="18" y="718"/>
                  </a:lnTo>
                  <a:lnTo>
                    <a:pt x="31" y="694"/>
                  </a:lnTo>
                  <a:lnTo>
                    <a:pt x="48" y="670"/>
                  </a:lnTo>
                  <a:lnTo>
                    <a:pt x="68" y="648"/>
                  </a:lnTo>
                  <a:lnTo>
                    <a:pt x="90" y="628"/>
                  </a:lnTo>
                  <a:lnTo>
                    <a:pt x="114" y="607"/>
                  </a:lnTo>
                  <a:lnTo>
                    <a:pt x="140" y="589"/>
                  </a:lnTo>
                  <a:lnTo>
                    <a:pt x="166" y="572"/>
                  </a:lnTo>
                  <a:lnTo>
                    <a:pt x="195" y="558"/>
                  </a:lnTo>
                  <a:lnTo>
                    <a:pt x="225" y="541"/>
                  </a:lnTo>
                  <a:lnTo>
                    <a:pt x="284" y="513"/>
                  </a:lnTo>
                  <a:lnTo>
                    <a:pt x="341" y="488"/>
                  </a:lnTo>
                  <a:lnTo>
                    <a:pt x="409" y="458"/>
                  </a:lnTo>
                  <a:lnTo>
                    <a:pt x="433" y="447"/>
                  </a:lnTo>
                  <a:lnTo>
                    <a:pt x="468" y="432"/>
                  </a:lnTo>
                  <a:lnTo>
                    <a:pt x="497" y="418"/>
                  </a:lnTo>
                  <a:lnTo>
                    <a:pt x="519" y="403"/>
                  </a:lnTo>
                  <a:lnTo>
                    <a:pt x="528" y="394"/>
                  </a:lnTo>
                  <a:lnTo>
                    <a:pt x="536" y="386"/>
                  </a:lnTo>
                  <a:lnTo>
                    <a:pt x="541" y="377"/>
                  </a:lnTo>
                  <a:lnTo>
                    <a:pt x="547" y="366"/>
                  </a:lnTo>
                  <a:lnTo>
                    <a:pt x="552" y="353"/>
                  </a:lnTo>
                  <a:lnTo>
                    <a:pt x="554" y="340"/>
                  </a:lnTo>
                  <a:lnTo>
                    <a:pt x="558" y="307"/>
                  </a:lnTo>
                  <a:lnTo>
                    <a:pt x="560" y="267"/>
                  </a:lnTo>
                  <a:lnTo>
                    <a:pt x="560" y="245"/>
                  </a:lnTo>
                  <a:lnTo>
                    <a:pt x="558" y="224"/>
                  </a:lnTo>
                  <a:lnTo>
                    <a:pt x="554" y="206"/>
                  </a:lnTo>
                  <a:lnTo>
                    <a:pt x="550" y="188"/>
                  </a:lnTo>
                  <a:lnTo>
                    <a:pt x="545" y="173"/>
                  </a:lnTo>
                  <a:lnTo>
                    <a:pt x="538" y="158"/>
                  </a:lnTo>
                  <a:lnTo>
                    <a:pt x="528" y="145"/>
                  </a:lnTo>
                  <a:lnTo>
                    <a:pt x="519" y="132"/>
                  </a:lnTo>
                  <a:lnTo>
                    <a:pt x="508" y="123"/>
                  </a:lnTo>
                  <a:lnTo>
                    <a:pt x="497" y="114"/>
                  </a:lnTo>
                  <a:lnTo>
                    <a:pt x="484" y="106"/>
                  </a:lnTo>
                  <a:lnTo>
                    <a:pt x="469" y="99"/>
                  </a:lnTo>
                  <a:lnTo>
                    <a:pt x="453" y="95"/>
                  </a:lnTo>
                  <a:lnTo>
                    <a:pt x="436" y="92"/>
                  </a:lnTo>
                  <a:lnTo>
                    <a:pt x="418" y="90"/>
                  </a:lnTo>
                  <a:lnTo>
                    <a:pt x="398" y="88"/>
                  </a:lnTo>
                  <a:lnTo>
                    <a:pt x="379" y="90"/>
                  </a:lnTo>
                  <a:lnTo>
                    <a:pt x="361" y="92"/>
                  </a:lnTo>
                  <a:lnTo>
                    <a:pt x="346" y="94"/>
                  </a:lnTo>
                  <a:lnTo>
                    <a:pt x="331" y="99"/>
                  </a:lnTo>
                  <a:lnTo>
                    <a:pt x="319" y="103"/>
                  </a:lnTo>
                  <a:lnTo>
                    <a:pt x="307" y="110"/>
                  </a:lnTo>
                  <a:lnTo>
                    <a:pt x="298" y="116"/>
                  </a:lnTo>
                  <a:lnTo>
                    <a:pt x="289" y="123"/>
                  </a:lnTo>
                  <a:lnTo>
                    <a:pt x="274" y="140"/>
                  </a:lnTo>
                  <a:lnTo>
                    <a:pt x="261" y="160"/>
                  </a:lnTo>
                  <a:lnTo>
                    <a:pt x="252" y="180"/>
                  </a:lnTo>
                  <a:lnTo>
                    <a:pt x="243" y="200"/>
                  </a:lnTo>
                  <a:lnTo>
                    <a:pt x="226" y="235"/>
                  </a:lnTo>
                  <a:lnTo>
                    <a:pt x="217" y="252"/>
                  </a:lnTo>
                  <a:lnTo>
                    <a:pt x="206" y="265"/>
                  </a:lnTo>
                  <a:lnTo>
                    <a:pt x="191" y="278"/>
                  </a:lnTo>
                  <a:lnTo>
                    <a:pt x="184" y="283"/>
                  </a:lnTo>
                  <a:lnTo>
                    <a:pt x="175" y="287"/>
                  </a:lnTo>
                  <a:lnTo>
                    <a:pt x="164" y="291"/>
                  </a:lnTo>
                  <a:lnTo>
                    <a:pt x="153" y="294"/>
                  </a:lnTo>
                  <a:lnTo>
                    <a:pt x="142" y="296"/>
                  </a:lnTo>
                  <a:lnTo>
                    <a:pt x="129" y="296"/>
                  </a:lnTo>
                  <a:lnTo>
                    <a:pt x="107" y="294"/>
                  </a:lnTo>
                  <a:lnTo>
                    <a:pt x="88" y="291"/>
                  </a:lnTo>
                  <a:lnTo>
                    <a:pt x="72" y="283"/>
                  </a:lnTo>
                  <a:lnTo>
                    <a:pt x="59" y="272"/>
                  </a:lnTo>
                  <a:lnTo>
                    <a:pt x="48" y="261"/>
                  </a:lnTo>
                  <a:lnTo>
                    <a:pt x="41" y="245"/>
                  </a:lnTo>
                  <a:lnTo>
                    <a:pt x="35" y="228"/>
                  </a:lnTo>
                  <a:lnTo>
                    <a:pt x="33" y="208"/>
                  </a:lnTo>
                  <a:lnTo>
                    <a:pt x="33" y="195"/>
                  </a:lnTo>
                  <a:lnTo>
                    <a:pt x="35" y="182"/>
                  </a:lnTo>
                  <a:lnTo>
                    <a:pt x="39" y="169"/>
                  </a:lnTo>
                  <a:lnTo>
                    <a:pt x="42" y="158"/>
                  </a:lnTo>
                  <a:lnTo>
                    <a:pt x="48" y="147"/>
                  </a:lnTo>
                  <a:lnTo>
                    <a:pt x="53" y="136"/>
                  </a:lnTo>
                  <a:lnTo>
                    <a:pt x="68" y="114"/>
                  </a:lnTo>
                  <a:lnTo>
                    <a:pt x="87" y="95"/>
                  </a:lnTo>
                  <a:lnTo>
                    <a:pt x="109" y="79"/>
                  </a:lnTo>
                  <a:lnTo>
                    <a:pt x="134" y="62"/>
                  </a:lnTo>
                  <a:lnTo>
                    <a:pt x="162" y="49"/>
                  </a:lnTo>
                  <a:lnTo>
                    <a:pt x="191" y="36"/>
                  </a:lnTo>
                  <a:lnTo>
                    <a:pt x="225" y="27"/>
                  </a:lnTo>
                  <a:lnTo>
                    <a:pt x="258" y="18"/>
                  </a:lnTo>
                  <a:lnTo>
                    <a:pt x="293" y="11"/>
                  </a:lnTo>
                  <a:lnTo>
                    <a:pt x="330" y="5"/>
                  </a:lnTo>
                  <a:lnTo>
                    <a:pt x="366" y="2"/>
                  </a:lnTo>
                  <a:lnTo>
                    <a:pt x="405" y="0"/>
                  </a:lnTo>
                  <a:lnTo>
                    <a:pt x="444" y="0"/>
                  </a:lnTo>
                  <a:lnTo>
                    <a:pt x="481" y="0"/>
                  </a:lnTo>
                  <a:lnTo>
                    <a:pt x="515" y="2"/>
                  </a:lnTo>
                  <a:lnTo>
                    <a:pt x="549" y="5"/>
                  </a:lnTo>
                  <a:lnTo>
                    <a:pt x="578" y="11"/>
                  </a:lnTo>
                  <a:lnTo>
                    <a:pt x="606" y="16"/>
                  </a:lnTo>
                  <a:lnTo>
                    <a:pt x="631" y="25"/>
                  </a:lnTo>
                  <a:lnTo>
                    <a:pt x="654" y="35"/>
                  </a:lnTo>
                  <a:lnTo>
                    <a:pt x="674" y="46"/>
                  </a:lnTo>
                  <a:lnTo>
                    <a:pt x="692" y="59"/>
                  </a:lnTo>
                  <a:lnTo>
                    <a:pt x="707" y="71"/>
                  </a:lnTo>
                  <a:lnTo>
                    <a:pt x="720" y="86"/>
                  </a:lnTo>
                  <a:lnTo>
                    <a:pt x="731" y="105"/>
                  </a:lnTo>
                  <a:lnTo>
                    <a:pt x="738" y="123"/>
                  </a:lnTo>
                  <a:lnTo>
                    <a:pt x="746" y="141"/>
                  </a:lnTo>
                  <a:lnTo>
                    <a:pt x="749" y="164"/>
                  </a:lnTo>
                  <a:lnTo>
                    <a:pt x="749" y="188"/>
                  </a:lnTo>
                  <a:lnTo>
                    <a:pt x="749" y="694"/>
                  </a:lnTo>
                  <a:lnTo>
                    <a:pt x="749" y="779"/>
                  </a:lnTo>
                  <a:lnTo>
                    <a:pt x="753" y="821"/>
                  </a:lnTo>
                  <a:lnTo>
                    <a:pt x="757" y="862"/>
                  </a:lnTo>
                  <a:lnTo>
                    <a:pt x="764" y="902"/>
                  </a:lnTo>
                  <a:lnTo>
                    <a:pt x="768" y="920"/>
                  </a:lnTo>
                  <a:lnTo>
                    <a:pt x="775" y="939"/>
                  </a:lnTo>
                  <a:lnTo>
                    <a:pt x="781" y="955"/>
                  </a:lnTo>
                  <a:lnTo>
                    <a:pt x="790" y="972"/>
                  </a:lnTo>
                  <a:lnTo>
                    <a:pt x="799" y="989"/>
                  </a:lnTo>
                  <a:lnTo>
                    <a:pt x="810" y="1003"/>
                  </a:lnTo>
                  <a:lnTo>
                    <a:pt x="823" y="1022"/>
                  </a:lnTo>
                  <a:lnTo>
                    <a:pt x="589" y="1036"/>
                  </a:lnTo>
                  <a:lnTo>
                    <a:pt x="587" y="1027"/>
                  </a:lnTo>
                  <a:lnTo>
                    <a:pt x="578" y="983"/>
                  </a:lnTo>
                  <a:lnTo>
                    <a:pt x="571" y="946"/>
                  </a:lnTo>
                  <a:lnTo>
                    <a:pt x="567" y="920"/>
                  </a:lnTo>
                  <a:lnTo>
                    <a:pt x="563" y="909"/>
                  </a:lnTo>
                  <a:lnTo>
                    <a:pt x="562" y="902"/>
                  </a:lnTo>
                  <a:lnTo>
                    <a:pt x="560" y="904"/>
                  </a:lnTo>
                  <a:lnTo>
                    <a:pt x="538" y="935"/>
                  </a:lnTo>
                  <a:lnTo>
                    <a:pt x="515" y="963"/>
                  </a:lnTo>
                  <a:lnTo>
                    <a:pt x="492" y="990"/>
                  </a:lnTo>
                  <a:lnTo>
                    <a:pt x="477" y="1001"/>
                  </a:lnTo>
                  <a:lnTo>
                    <a:pt x="462" y="1013"/>
                  </a:lnTo>
                  <a:lnTo>
                    <a:pt x="447" y="1022"/>
                  </a:lnTo>
                  <a:lnTo>
                    <a:pt x="431" y="1031"/>
                  </a:lnTo>
                  <a:lnTo>
                    <a:pt x="412" y="1040"/>
                  </a:lnTo>
                  <a:lnTo>
                    <a:pt x="390" y="1046"/>
                  </a:lnTo>
                  <a:lnTo>
                    <a:pt x="368" y="1051"/>
                  </a:lnTo>
                  <a:lnTo>
                    <a:pt x="344" y="1055"/>
                  </a:lnTo>
                  <a:lnTo>
                    <a:pt x="319" y="1057"/>
                  </a:lnTo>
                  <a:lnTo>
                    <a:pt x="289" y="1059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76" name="Freeform 26"/>
            <p:cNvSpPr>
              <a:spLocks/>
            </p:cNvSpPr>
            <p:nvPr/>
          </p:nvSpPr>
          <p:spPr bwMode="blackGray">
            <a:xfrm>
              <a:off x="8684353" y="471425"/>
              <a:ext cx="45476" cy="55806"/>
            </a:xfrm>
            <a:custGeom>
              <a:avLst/>
              <a:gdLst>
                <a:gd name="T0" fmla="*/ 2147483647 w 348"/>
                <a:gd name="T1" fmla="*/ 0 h 427"/>
                <a:gd name="T2" fmla="*/ 2147483647 w 348"/>
                <a:gd name="T3" fmla="*/ 2147483647 h 427"/>
                <a:gd name="T4" fmla="*/ 2147483647 w 348"/>
                <a:gd name="T5" fmla="*/ 2147483647 h 427"/>
                <a:gd name="T6" fmla="*/ 2147483647 w 348"/>
                <a:gd name="T7" fmla="*/ 2147483647 h 427"/>
                <a:gd name="T8" fmla="*/ 2147483647 w 348"/>
                <a:gd name="T9" fmla="*/ 2147483647 h 427"/>
                <a:gd name="T10" fmla="*/ 2147483647 w 348"/>
                <a:gd name="T11" fmla="*/ 2147483647 h 427"/>
                <a:gd name="T12" fmla="*/ 2147483647 w 348"/>
                <a:gd name="T13" fmla="*/ 2147483647 h 427"/>
                <a:gd name="T14" fmla="*/ 2147483647 w 348"/>
                <a:gd name="T15" fmla="*/ 2147483647 h 427"/>
                <a:gd name="T16" fmla="*/ 2147483647 w 348"/>
                <a:gd name="T17" fmla="*/ 2147483647 h 427"/>
                <a:gd name="T18" fmla="*/ 2147483647 w 348"/>
                <a:gd name="T19" fmla="*/ 2147483647 h 427"/>
                <a:gd name="T20" fmla="*/ 2147483647 w 348"/>
                <a:gd name="T21" fmla="*/ 2147483647 h 427"/>
                <a:gd name="T22" fmla="*/ 2147483647 w 348"/>
                <a:gd name="T23" fmla="*/ 2147483647 h 427"/>
                <a:gd name="T24" fmla="*/ 2147483647 w 348"/>
                <a:gd name="T25" fmla="*/ 2147483647 h 427"/>
                <a:gd name="T26" fmla="*/ 2147483647 w 348"/>
                <a:gd name="T27" fmla="*/ 2147483647 h 427"/>
                <a:gd name="T28" fmla="*/ 2147483647 w 348"/>
                <a:gd name="T29" fmla="*/ 2147483647 h 427"/>
                <a:gd name="T30" fmla="*/ 0 w 348"/>
                <a:gd name="T31" fmla="*/ 2147483647 h 427"/>
                <a:gd name="T32" fmla="*/ 0 w 348"/>
                <a:gd name="T33" fmla="*/ 2147483647 h 427"/>
                <a:gd name="T34" fmla="*/ 2147483647 w 348"/>
                <a:gd name="T35" fmla="*/ 2147483647 h 427"/>
                <a:gd name="T36" fmla="*/ 2147483647 w 348"/>
                <a:gd name="T37" fmla="*/ 2147483647 h 427"/>
                <a:gd name="T38" fmla="*/ 2147483647 w 348"/>
                <a:gd name="T39" fmla="*/ 2147483647 h 427"/>
                <a:gd name="T40" fmla="*/ 2147483647 w 348"/>
                <a:gd name="T41" fmla="*/ 2147483647 h 427"/>
                <a:gd name="T42" fmla="*/ 2147483647 w 348"/>
                <a:gd name="T43" fmla="*/ 2147483647 h 427"/>
                <a:gd name="T44" fmla="*/ 2147483647 w 348"/>
                <a:gd name="T45" fmla="*/ 2147483647 h 427"/>
                <a:gd name="T46" fmla="*/ 2147483647 w 348"/>
                <a:gd name="T47" fmla="*/ 2147483647 h 427"/>
                <a:gd name="T48" fmla="*/ 2147483647 w 348"/>
                <a:gd name="T49" fmla="*/ 2147483647 h 427"/>
                <a:gd name="T50" fmla="*/ 2147483647 w 348"/>
                <a:gd name="T51" fmla="*/ 2147483647 h 427"/>
                <a:gd name="T52" fmla="*/ 2147483647 w 348"/>
                <a:gd name="T53" fmla="*/ 2147483647 h 427"/>
                <a:gd name="T54" fmla="*/ 2147483647 w 348"/>
                <a:gd name="T55" fmla="*/ 2147483647 h 427"/>
                <a:gd name="T56" fmla="*/ 2147483647 w 348"/>
                <a:gd name="T57" fmla="*/ 2147483647 h 427"/>
                <a:gd name="T58" fmla="*/ 2147483647 w 348"/>
                <a:gd name="T59" fmla="*/ 2147483647 h 427"/>
                <a:gd name="T60" fmla="*/ 2147483647 w 348"/>
                <a:gd name="T61" fmla="*/ 2147483647 h 427"/>
                <a:gd name="T62" fmla="*/ 2147483647 w 348"/>
                <a:gd name="T63" fmla="*/ 2147483647 h 427"/>
                <a:gd name="T64" fmla="*/ 2147483647 w 348"/>
                <a:gd name="T65" fmla="*/ 2147483647 h 427"/>
                <a:gd name="T66" fmla="*/ 2147483647 w 348"/>
                <a:gd name="T67" fmla="*/ 2147483647 h 427"/>
                <a:gd name="T68" fmla="*/ 2147483647 w 348"/>
                <a:gd name="T69" fmla="*/ 2147483647 h 427"/>
                <a:gd name="T70" fmla="*/ 2147483647 w 348"/>
                <a:gd name="T71" fmla="*/ 2147483647 h 427"/>
                <a:gd name="T72" fmla="*/ 2147483647 w 348"/>
                <a:gd name="T73" fmla="*/ 2147483647 h 427"/>
                <a:gd name="T74" fmla="*/ 2147483647 w 348"/>
                <a:gd name="T75" fmla="*/ 2147483647 h 427"/>
                <a:gd name="T76" fmla="*/ 2147483647 w 348"/>
                <a:gd name="T77" fmla="*/ 2147483647 h 427"/>
                <a:gd name="T78" fmla="*/ 2147483647 w 348"/>
                <a:gd name="T79" fmla="*/ 2147483647 h 427"/>
                <a:gd name="T80" fmla="*/ 2147483647 w 348"/>
                <a:gd name="T81" fmla="*/ 2147483647 h 427"/>
                <a:gd name="T82" fmla="*/ 2147483647 w 348"/>
                <a:gd name="T83" fmla="*/ 2147483647 h 427"/>
                <a:gd name="T84" fmla="*/ 2147483647 w 348"/>
                <a:gd name="T85" fmla="*/ 2147483647 h 427"/>
                <a:gd name="T86" fmla="*/ 2147483647 w 348"/>
                <a:gd name="T87" fmla="*/ 2147483647 h 427"/>
                <a:gd name="T88" fmla="*/ 2147483647 w 348"/>
                <a:gd name="T89" fmla="*/ 2147483647 h 427"/>
                <a:gd name="T90" fmla="*/ 2147483647 w 348"/>
                <a:gd name="T91" fmla="*/ 2147483647 h 427"/>
                <a:gd name="T92" fmla="*/ 2147483647 w 348"/>
                <a:gd name="T93" fmla="*/ 2147483647 h 427"/>
                <a:gd name="T94" fmla="*/ 2147483647 w 348"/>
                <a:gd name="T95" fmla="*/ 2147483647 h 427"/>
                <a:gd name="T96" fmla="*/ 2147483647 w 348"/>
                <a:gd name="T97" fmla="*/ 2147483647 h 427"/>
                <a:gd name="T98" fmla="*/ 2147483647 w 348"/>
                <a:gd name="T99" fmla="*/ 2147483647 h 427"/>
                <a:gd name="T100" fmla="*/ 2147483647 w 348"/>
                <a:gd name="T101" fmla="*/ 0 h 42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348" h="427">
                  <a:moveTo>
                    <a:pt x="348" y="0"/>
                  </a:moveTo>
                  <a:lnTo>
                    <a:pt x="245" y="50"/>
                  </a:lnTo>
                  <a:lnTo>
                    <a:pt x="188" y="77"/>
                  </a:lnTo>
                  <a:lnTo>
                    <a:pt x="138" y="103"/>
                  </a:lnTo>
                  <a:lnTo>
                    <a:pt x="95" y="129"/>
                  </a:lnTo>
                  <a:lnTo>
                    <a:pt x="77" y="140"/>
                  </a:lnTo>
                  <a:lnTo>
                    <a:pt x="60" y="153"/>
                  </a:lnTo>
                  <a:lnTo>
                    <a:pt x="48" y="166"/>
                  </a:lnTo>
                  <a:lnTo>
                    <a:pt x="35" y="180"/>
                  </a:lnTo>
                  <a:lnTo>
                    <a:pt x="24" y="195"/>
                  </a:lnTo>
                  <a:lnTo>
                    <a:pt x="14" y="210"/>
                  </a:lnTo>
                  <a:lnTo>
                    <a:pt x="9" y="226"/>
                  </a:lnTo>
                  <a:lnTo>
                    <a:pt x="3" y="245"/>
                  </a:lnTo>
                  <a:lnTo>
                    <a:pt x="2" y="263"/>
                  </a:lnTo>
                  <a:lnTo>
                    <a:pt x="0" y="285"/>
                  </a:lnTo>
                  <a:lnTo>
                    <a:pt x="2" y="302"/>
                  </a:lnTo>
                  <a:lnTo>
                    <a:pt x="3" y="317"/>
                  </a:lnTo>
                  <a:lnTo>
                    <a:pt x="5" y="331"/>
                  </a:lnTo>
                  <a:lnTo>
                    <a:pt x="11" y="344"/>
                  </a:lnTo>
                  <a:lnTo>
                    <a:pt x="16" y="357"/>
                  </a:lnTo>
                  <a:lnTo>
                    <a:pt x="24" y="370"/>
                  </a:lnTo>
                  <a:lnTo>
                    <a:pt x="33" y="379"/>
                  </a:lnTo>
                  <a:lnTo>
                    <a:pt x="42" y="390"/>
                  </a:lnTo>
                  <a:lnTo>
                    <a:pt x="53" y="398"/>
                  </a:lnTo>
                  <a:lnTo>
                    <a:pt x="64" y="405"/>
                  </a:lnTo>
                  <a:lnTo>
                    <a:pt x="77" y="412"/>
                  </a:lnTo>
                  <a:lnTo>
                    <a:pt x="92" y="416"/>
                  </a:lnTo>
                  <a:lnTo>
                    <a:pt x="107" y="422"/>
                  </a:lnTo>
                  <a:lnTo>
                    <a:pt x="123" y="423"/>
                  </a:lnTo>
                  <a:lnTo>
                    <a:pt x="141" y="425"/>
                  </a:lnTo>
                  <a:lnTo>
                    <a:pt x="160" y="427"/>
                  </a:lnTo>
                  <a:lnTo>
                    <a:pt x="184" y="425"/>
                  </a:lnTo>
                  <a:lnTo>
                    <a:pt x="204" y="422"/>
                  </a:lnTo>
                  <a:lnTo>
                    <a:pt x="224" y="414"/>
                  </a:lnTo>
                  <a:lnTo>
                    <a:pt x="245" y="407"/>
                  </a:lnTo>
                  <a:lnTo>
                    <a:pt x="261" y="396"/>
                  </a:lnTo>
                  <a:lnTo>
                    <a:pt x="276" y="385"/>
                  </a:lnTo>
                  <a:lnTo>
                    <a:pt x="291" y="370"/>
                  </a:lnTo>
                  <a:lnTo>
                    <a:pt x="302" y="355"/>
                  </a:lnTo>
                  <a:lnTo>
                    <a:pt x="313" y="339"/>
                  </a:lnTo>
                  <a:lnTo>
                    <a:pt x="322" y="320"/>
                  </a:lnTo>
                  <a:lnTo>
                    <a:pt x="331" y="302"/>
                  </a:lnTo>
                  <a:lnTo>
                    <a:pt x="337" y="282"/>
                  </a:lnTo>
                  <a:lnTo>
                    <a:pt x="342" y="261"/>
                  </a:lnTo>
                  <a:lnTo>
                    <a:pt x="346" y="241"/>
                  </a:lnTo>
                  <a:lnTo>
                    <a:pt x="348" y="219"/>
                  </a:lnTo>
                  <a:lnTo>
                    <a:pt x="348" y="199"/>
                  </a:lnTo>
                  <a:lnTo>
                    <a:pt x="348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77" name="Freeform 27"/>
            <p:cNvSpPr>
              <a:spLocks/>
            </p:cNvSpPr>
            <p:nvPr/>
          </p:nvSpPr>
          <p:spPr bwMode="blackGray">
            <a:xfrm>
              <a:off x="8773588" y="358954"/>
              <a:ext cx="41185" cy="182872"/>
            </a:xfrm>
            <a:custGeom>
              <a:avLst/>
              <a:gdLst>
                <a:gd name="T0" fmla="*/ 2147483647 w 318"/>
                <a:gd name="T1" fmla="*/ 2147483647 h 1406"/>
                <a:gd name="T2" fmla="*/ 2147483647 w 318"/>
                <a:gd name="T3" fmla="*/ 2147483647 h 1406"/>
                <a:gd name="T4" fmla="*/ 2147483647 w 318"/>
                <a:gd name="T5" fmla="*/ 2147483647 h 1406"/>
                <a:gd name="T6" fmla="*/ 2147483647 w 318"/>
                <a:gd name="T7" fmla="*/ 2147483647 h 1406"/>
                <a:gd name="T8" fmla="*/ 2147483647 w 318"/>
                <a:gd name="T9" fmla="*/ 2147483647 h 1406"/>
                <a:gd name="T10" fmla="*/ 2147483647 w 318"/>
                <a:gd name="T11" fmla="*/ 2147483647 h 1406"/>
                <a:gd name="T12" fmla="*/ 2147483647 w 318"/>
                <a:gd name="T13" fmla="*/ 2147483647 h 1406"/>
                <a:gd name="T14" fmla="*/ 2147483647 w 318"/>
                <a:gd name="T15" fmla="*/ 2147483647 h 1406"/>
                <a:gd name="T16" fmla="*/ 2147483647 w 318"/>
                <a:gd name="T17" fmla="*/ 2147483647 h 1406"/>
                <a:gd name="T18" fmla="*/ 2147483647 w 318"/>
                <a:gd name="T19" fmla="*/ 2147483647 h 1406"/>
                <a:gd name="T20" fmla="*/ 2147483647 w 318"/>
                <a:gd name="T21" fmla="*/ 2147483647 h 1406"/>
                <a:gd name="T22" fmla="*/ 2147483647 w 318"/>
                <a:gd name="T23" fmla="*/ 2147483647 h 1406"/>
                <a:gd name="T24" fmla="*/ 2147483647 w 318"/>
                <a:gd name="T25" fmla="*/ 2147483647 h 1406"/>
                <a:gd name="T26" fmla="*/ 2147483647 w 318"/>
                <a:gd name="T27" fmla="*/ 2147483647 h 1406"/>
                <a:gd name="T28" fmla="*/ 2147483647 w 318"/>
                <a:gd name="T29" fmla="*/ 2147483647 h 1406"/>
                <a:gd name="T30" fmla="*/ 2147483647 w 318"/>
                <a:gd name="T31" fmla="*/ 2147483647 h 1406"/>
                <a:gd name="T32" fmla="*/ 2147483647 w 318"/>
                <a:gd name="T33" fmla="*/ 2147483647 h 1406"/>
                <a:gd name="T34" fmla="*/ 2147483647 w 318"/>
                <a:gd name="T35" fmla="*/ 2147483647 h 1406"/>
                <a:gd name="T36" fmla="*/ 2147483647 w 318"/>
                <a:gd name="T37" fmla="*/ 2147483647 h 1406"/>
                <a:gd name="T38" fmla="*/ 2147483647 w 318"/>
                <a:gd name="T39" fmla="*/ 2147483647 h 1406"/>
                <a:gd name="T40" fmla="*/ 2147483647 w 318"/>
                <a:gd name="T41" fmla="*/ 2147483647 h 1406"/>
                <a:gd name="T42" fmla="*/ 2147483647 w 318"/>
                <a:gd name="T43" fmla="*/ 2147483647 h 1406"/>
                <a:gd name="T44" fmla="*/ 0 w 318"/>
                <a:gd name="T45" fmla="*/ 2147483647 h 1406"/>
                <a:gd name="T46" fmla="*/ 2147483647 w 318"/>
                <a:gd name="T47" fmla="*/ 0 h 1406"/>
                <a:gd name="T48" fmla="*/ 2147483647 w 318"/>
                <a:gd name="T49" fmla="*/ 2147483647 h 1406"/>
                <a:gd name="T50" fmla="*/ 2147483647 w 318"/>
                <a:gd name="T51" fmla="*/ 2147483647 h 1406"/>
                <a:gd name="T52" fmla="*/ 2147483647 w 318"/>
                <a:gd name="T53" fmla="*/ 2147483647 h 1406"/>
                <a:gd name="T54" fmla="*/ 2147483647 w 318"/>
                <a:gd name="T55" fmla="*/ 2147483647 h 1406"/>
                <a:gd name="T56" fmla="*/ 2147483647 w 318"/>
                <a:gd name="T57" fmla="*/ 2147483647 h 1406"/>
                <a:gd name="T58" fmla="*/ 2147483647 w 318"/>
                <a:gd name="T59" fmla="*/ 2147483647 h 1406"/>
                <a:gd name="T60" fmla="*/ 2147483647 w 318"/>
                <a:gd name="T61" fmla="*/ 2147483647 h 1406"/>
                <a:gd name="T62" fmla="*/ 2147483647 w 318"/>
                <a:gd name="T63" fmla="*/ 2147483647 h 1406"/>
                <a:gd name="T64" fmla="*/ 2147483647 w 318"/>
                <a:gd name="T65" fmla="*/ 2147483647 h 1406"/>
                <a:gd name="T66" fmla="*/ 2147483647 w 318"/>
                <a:gd name="T67" fmla="*/ 2147483647 h 140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318" h="1406">
                  <a:moveTo>
                    <a:pt x="318" y="1406"/>
                  </a:moveTo>
                  <a:lnTo>
                    <a:pt x="27" y="1406"/>
                  </a:lnTo>
                  <a:lnTo>
                    <a:pt x="40" y="1387"/>
                  </a:lnTo>
                  <a:lnTo>
                    <a:pt x="53" y="1363"/>
                  </a:lnTo>
                  <a:lnTo>
                    <a:pt x="62" y="1337"/>
                  </a:lnTo>
                  <a:lnTo>
                    <a:pt x="69" y="1310"/>
                  </a:lnTo>
                  <a:lnTo>
                    <a:pt x="73" y="1282"/>
                  </a:lnTo>
                  <a:lnTo>
                    <a:pt x="77" y="1251"/>
                  </a:lnTo>
                  <a:lnTo>
                    <a:pt x="77" y="1220"/>
                  </a:lnTo>
                  <a:lnTo>
                    <a:pt x="79" y="1159"/>
                  </a:lnTo>
                  <a:lnTo>
                    <a:pt x="75" y="267"/>
                  </a:lnTo>
                  <a:lnTo>
                    <a:pt x="75" y="203"/>
                  </a:lnTo>
                  <a:lnTo>
                    <a:pt x="73" y="174"/>
                  </a:lnTo>
                  <a:lnTo>
                    <a:pt x="69" y="146"/>
                  </a:lnTo>
                  <a:lnTo>
                    <a:pt x="62" y="120"/>
                  </a:lnTo>
                  <a:lnTo>
                    <a:pt x="53" y="96"/>
                  </a:lnTo>
                  <a:lnTo>
                    <a:pt x="47" y="87"/>
                  </a:lnTo>
                  <a:lnTo>
                    <a:pt x="40" y="78"/>
                  </a:lnTo>
                  <a:lnTo>
                    <a:pt x="33" y="69"/>
                  </a:lnTo>
                  <a:lnTo>
                    <a:pt x="23" y="59"/>
                  </a:lnTo>
                  <a:lnTo>
                    <a:pt x="0" y="43"/>
                  </a:lnTo>
                  <a:lnTo>
                    <a:pt x="265" y="0"/>
                  </a:lnTo>
                  <a:lnTo>
                    <a:pt x="268" y="1159"/>
                  </a:lnTo>
                  <a:lnTo>
                    <a:pt x="268" y="1220"/>
                  </a:lnTo>
                  <a:lnTo>
                    <a:pt x="270" y="1251"/>
                  </a:lnTo>
                  <a:lnTo>
                    <a:pt x="272" y="1282"/>
                  </a:lnTo>
                  <a:lnTo>
                    <a:pt x="278" y="1310"/>
                  </a:lnTo>
                  <a:lnTo>
                    <a:pt x="283" y="1337"/>
                  </a:lnTo>
                  <a:lnTo>
                    <a:pt x="294" y="1363"/>
                  </a:lnTo>
                  <a:lnTo>
                    <a:pt x="305" y="1387"/>
                  </a:lnTo>
                  <a:lnTo>
                    <a:pt x="318" y="1406"/>
                  </a:lnTo>
                  <a:close/>
                </a:path>
              </a:pathLst>
            </a:custGeom>
            <a:solidFill>
              <a:srgbClr val="00457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78" name="Freeform 28"/>
            <p:cNvSpPr>
              <a:spLocks/>
            </p:cNvSpPr>
            <p:nvPr/>
          </p:nvSpPr>
          <p:spPr bwMode="blackGray">
            <a:xfrm>
              <a:off x="7443647" y="560714"/>
              <a:ext cx="250544" cy="93583"/>
            </a:xfrm>
            <a:custGeom>
              <a:avLst/>
              <a:gdLst>
                <a:gd name="T0" fmla="*/ 2147483647 w 1925"/>
                <a:gd name="T1" fmla="*/ 2147483647 h 722"/>
                <a:gd name="T2" fmla="*/ 2147483647 w 1925"/>
                <a:gd name="T3" fmla="*/ 2147483647 h 722"/>
                <a:gd name="T4" fmla="*/ 2147483647 w 1925"/>
                <a:gd name="T5" fmla="*/ 2147483647 h 722"/>
                <a:gd name="T6" fmla="*/ 2147483647 w 1925"/>
                <a:gd name="T7" fmla="*/ 2147483647 h 722"/>
                <a:gd name="T8" fmla="*/ 2147483647 w 1925"/>
                <a:gd name="T9" fmla="*/ 2147483647 h 722"/>
                <a:gd name="T10" fmla="*/ 2147483647 w 1925"/>
                <a:gd name="T11" fmla="*/ 2147483647 h 722"/>
                <a:gd name="T12" fmla="*/ 2147483647 w 1925"/>
                <a:gd name="T13" fmla="*/ 2147483647 h 722"/>
                <a:gd name="T14" fmla="*/ 2147483647 w 1925"/>
                <a:gd name="T15" fmla="*/ 2147483647 h 722"/>
                <a:gd name="T16" fmla="*/ 2147483647 w 1925"/>
                <a:gd name="T17" fmla="*/ 2147483647 h 722"/>
                <a:gd name="T18" fmla="*/ 2147483647 w 1925"/>
                <a:gd name="T19" fmla="*/ 2147483647 h 722"/>
                <a:gd name="T20" fmla="*/ 2147483647 w 1925"/>
                <a:gd name="T21" fmla="*/ 2147483647 h 722"/>
                <a:gd name="T22" fmla="*/ 2147483647 w 1925"/>
                <a:gd name="T23" fmla="*/ 2147483647 h 722"/>
                <a:gd name="T24" fmla="*/ 2147483647 w 1925"/>
                <a:gd name="T25" fmla="*/ 2147483647 h 722"/>
                <a:gd name="T26" fmla="*/ 2147483647 w 1925"/>
                <a:gd name="T27" fmla="*/ 2147483647 h 722"/>
                <a:gd name="T28" fmla="*/ 2147483647 w 1925"/>
                <a:gd name="T29" fmla="*/ 2147483647 h 722"/>
                <a:gd name="T30" fmla="*/ 2147483647 w 1925"/>
                <a:gd name="T31" fmla="*/ 2147483647 h 722"/>
                <a:gd name="T32" fmla="*/ 2147483647 w 1925"/>
                <a:gd name="T33" fmla="*/ 2147483647 h 722"/>
                <a:gd name="T34" fmla="*/ 2147483647 w 1925"/>
                <a:gd name="T35" fmla="*/ 0 h 722"/>
                <a:gd name="T36" fmla="*/ 2147483647 w 1925"/>
                <a:gd name="T37" fmla="*/ 2147483647 h 722"/>
                <a:gd name="T38" fmla="*/ 2147483647 w 1925"/>
                <a:gd name="T39" fmla="*/ 2147483647 h 722"/>
                <a:gd name="T40" fmla="*/ 2147483647 w 1925"/>
                <a:gd name="T41" fmla="*/ 2147483647 h 722"/>
                <a:gd name="T42" fmla="*/ 2147483647 w 1925"/>
                <a:gd name="T43" fmla="*/ 2147483647 h 722"/>
                <a:gd name="T44" fmla="*/ 2147483647 w 1925"/>
                <a:gd name="T45" fmla="*/ 2147483647 h 722"/>
                <a:gd name="T46" fmla="*/ 2147483647 w 1925"/>
                <a:gd name="T47" fmla="*/ 2147483647 h 722"/>
                <a:gd name="T48" fmla="*/ 2147483647 w 1925"/>
                <a:gd name="T49" fmla="*/ 2147483647 h 722"/>
                <a:gd name="T50" fmla="*/ 2147483647 w 1925"/>
                <a:gd name="T51" fmla="*/ 2147483647 h 722"/>
                <a:gd name="T52" fmla="*/ 2147483647 w 1925"/>
                <a:gd name="T53" fmla="*/ 2147483647 h 722"/>
                <a:gd name="T54" fmla="*/ 2147483647 w 1925"/>
                <a:gd name="T55" fmla="*/ 2147483647 h 722"/>
                <a:gd name="T56" fmla="*/ 2147483647 w 1925"/>
                <a:gd name="T57" fmla="*/ 2147483647 h 722"/>
                <a:gd name="T58" fmla="*/ 2147483647 w 1925"/>
                <a:gd name="T59" fmla="*/ 2147483647 h 722"/>
                <a:gd name="T60" fmla="*/ 2147483647 w 1925"/>
                <a:gd name="T61" fmla="*/ 2147483647 h 722"/>
                <a:gd name="T62" fmla="*/ 2147483647 w 1925"/>
                <a:gd name="T63" fmla="*/ 2147483647 h 722"/>
                <a:gd name="T64" fmla="*/ 2147483647 w 1925"/>
                <a:gd name="T65" fmla="*/ 2147483647 h 722"/>
                <a:gd name="T66" fmla="*/ 2147483647 w 1925"/>
                <a:gd name="T67" fmla="*/ 2147483647 h 722"/>
                <a:gd name="T68" fmla="*/ 2147483647 w 1925"/>
                <a:gd name="T69" fmla="*/ 2147483647 h 722"/>
                <a:gd name="T70" fmla="*/ 0 w 1925"/>
                <a:gd name="T71" fmla="*/ 2147483647 h 722"/>
                <a:gd name="T72" fmla="*/ 2147483647 w 1925"/>
                <a:gd name="T73" fmla="*/ 2147483647 h 722"/>
                <a:gd name="T74" fmla="*/ 2147483647 w 1925"/>
                <a:gd name="T75" fmla="*/ 2147483647 h 722"/>
                <a:gd name="T76" fmla="*/ 2147483647 w 1925"/>
                <a:gd name="T77" fmla="*/ 2147483647 h 722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925" h="722">
                  <a:moveTo>
                    <a:pt x="93" y="606"/>
                  </a:moveTo>
                  <a:lnTo>
                    <a:pt x="93" y="606"/>
                  </a:lnTo>
                  <a:lnTo>
                    <a:pt x="138" y="626"/>
                  </a:lnTo>
                  <a:lnTo>
                    <a:pt x="186" y="642"/>
                  </a:lnTo>
                  <a:lnTo>
                    <a:pt x="235" y="659"/>
                  </a:lnTo>
                  <a:lnTo>
                    <a:pt x="285" y="674"/>
                  </a:lnTo>
                  <a:lnTo>
                    <a:pt x="336" y="685"/>
                  </a:lnTo>
                  <a:lnTo>
                    <a:pt x="390" y="696"/>
                  </a:lnTo>
                  <a:lnTo>
                    <a:pt x="443" y="705"/>
                  </a:lnTo>
                  <a:lnTo>
                    <a:pt x="498" y="712"/>
                  </a:lnTo>
                  <a:lnTo>
                    <a:pt x="556" y="716"/>
                  </a:lnTo>
                  <a:lnTo>
                    <a:pt x="613" y="720"/>
                  </a:lnTo>
                  <a:lnTo>
                    <a:pt x="670" y="722"/>
                  </a:lnTo>
                  <a:lnTo>
                    <a:pt x="729" y="720"/>
                  </a:lnTo>
                  <a:lnTo>
                    <a:pt x="789" y="718"/>
                  </a:lnTo>
                  <a:lnTo>
                    <a:pt x="848" y="712"/>
                  </a:lnTo>
                  <a:lnTo>
                    <a:pt x="909" y="705"/>
                  </a:lnTo>
                  <a:lnTo>
                    <a:pt x="970" y="694"/>
                  </a:lnTo>
                  <a:lnTo>
                    <a:pt x="1030" y="683"/>
                  </a:lnTo>
                  <a:lnTo>
                    <a:pt x="1093" y="668"/>
                  </a:lnTo>
                  <a:lnTo>
                    <a:pt x="1154" y="652"/>
                  </a:lnTo>
                  <a:lnTo>
                    <a:pt x="1215" y="633"/>
                  </a:lnTo>
                  <a:lnTo>
                    <a:pt x="1277" y="611"/>
                  </a:lnTo>
                  <a:lnTo>
                    <a:pt x="1338" y="587"/>
                  </a:lnTo>
                  <a:lnTo>
                    <a:pt x="1399" y="560"/>
                  </a:lnTo>
                  <a:lnTo>
                    <a:pt x="1459" y="530"/>
                  </a:lnTo>
                  <a:lnTo>
                    <a:pt x="1520" y="497"/>
                  </a:lnTo>
                  <a:lnTo>
                    <a:pt x="1581" y="464"/>
                  </a:lnTo>
                  <a:lnTo>
                    <a:pt x="1640" y="425"/>
                  </a:lnTo>
                  <a:lnTo>
                    <a:pt x="1699" y="385"/>
                  </a:lnTo>
                  <a:lnTo>
                    <a:pt x="1758" y="340"/>
                  </a:lnTo>
                  <a:lnTo>
                    <a:pt x="1815" y="294"/>
                  </a:lnTo>
                  <a:lnTo>
                    <a:pt x="1870" y="247"/>
                  </a:lnTo>
                  <a:lnTo>
                    <a:pt x="1925" y="193"/>
                  </a:lnTo>
                  <a:lnTo>
                    <a:pt x="1783" y="0"/>
                  </a:lnTo>
                  <a:lnTo>
                    <a:pt x="1728" y="55"/>
                  </a:lnTo>
                  <a:lnTo>
                    <a:pt x="1673" y="107"/>
                  </a:lnTo>
                  <a:lnTo>
                    <a:pt x="1616" y="154"/>
                  </a:lnTo>
                  <a:lnTo>
                    <a:pt x="1559" y="200"/>
                  </a:lnTo>
                  <a:lnTo>
                    <a:pt x="1500" y="245"/>
                  </a:lnTo>
                  <a:lnTo>
                    <a:pt x="1441" y="285"/>
                  </a:lnTo>
                  <a:lnTo>
                    <a:pt x="1382" y="324"/>
                  </a:lnTo>
                  <a:lnTo>
                    <a:pt x="1321" y="361"/>
                  </a:lnTo>
                  <a:lnTo>
                    <a:pt x="1261" y="394"/>
                  </a:lnTo>
                  <a:lnTo>
                    <a:pt x="1202" y="425"/>
                  </a:lnTo>
                  <a:lnTo>
                    <a:pt x="1141" y="455"/>
                  </a:lnTo>
                  <a:lnTo>
                    <a:pt x="1080" y="480"/>
                  </a:lnTo>
                  <a:lnTo>
                    <a:pt x="1021" y="504"/>
                  </a:lnTo>
                  <a:lnTo>
                    <a:pt x="961" y="526"/>
                  </a:lnTo>
                  <a:lnTo>
                    <a:pt x="900" y="547"/>
                  </a:lnTo>
                  <a:lnTo>
                    <a:pt x="841" y="563"/>
                  </a:lnTo>
                  <a:lnTo>
                    <a:pt x="782" y="578"/>
                  </a:lnTo>
                  <a:lnTo>
                    <a:pt x="723" y="591"/>
                  </a:lnTo>
                  <a:lnTo>
                    <a:pt x="666" y="600"/>
                  </a:lnTo>
                  <a:lnTo>
                    <a:pt x="609" y="609"/>
                  </a:lnTo>
                  <a:lnTo>
                    <a:pt x="552" y="615"/>
                  </a:lnTo>
                  <a:lnTo>
                    <a:pt x="497" y="619"/>
                  </a:lnTo>
                  <a:lnTo>
                    <a:pt x="443" y="620"/>
                  </a:lnTo>
                  <a:lnTo>
                    <a:pt x="390" y="620"/>
                  </a:lnTo>
                  <a:lnTo>
                    <a:pt x="336" y="619"/>
                  </a:lnTo>
                  <a:lnTo>
                    <a:pt x="287" y="613"/>
                  </a:lnTo>
                  <a:lnTo>
                    <a:pt x="237" y="607"/>
                  </a:lnTo>
                  <a:lnTo>
                    <a:pt x="187" y="598"/>
                  </a:lnTo>
                  <a:lnTo>
                    <a:pt x="141" y="587"/>
                  </a:lnTo>
                  <a:lnTo>
                    <a:pt x="97" y="576"/>
                  </a:lnTo>
                  <a:lnTo>
                    <a:pt x="53" y="561"/>
                  </a:lnTo>
                  <a:lnTo>
                    <a:pt x="11" y="545"/>
                  </a:lnTo>
                  <a:lnTo>
                    <a:pt x="5" y="543"/>
                  </a:lnTo>
                  <a:lnTo>
                    <a:pt x="1" y="543"/>
                  </a:lnTo>
                  <a:lnTo>
                    <a:pt x="0" y="547"/>
                  </a:lnTo>
                  <a:lnTo>
                    <a:pt x="0" y="550"/>
                  </a:lnTo>
                  <a:lnTo>
                    <a:pt x="3" y="556"/>
                  </a:lnTo>
                  <a:lnTo>
                    <a:pt x="11" y="563"/>
                  </a:lnTo>
                  <a:lnTo>
                    <a:pt x="20" y="571"/>
                  </a:lnTo>
                  <a:lnTo>
                    <a:pt x="36" y="580"/>
                  </a:lnTo>
                  <a:lnTo>
                    <a:pt x="93" y="606"/>
                  </a:lnTo>
                  <a:close/>
                </a:path>
              </a:pathLst>
            </a:custGeom>
            <a:solidFill>
              <a:srgbClr val="0078A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79" name="Freeform 29"/>
            <p:cNvSpPr>
              <a:spLocks/>
            </p:cNvSpPr>
            <p:nvPr/>
          </p:nvSpPr>
          <p:spPr bwMode="blackGray">
            <a:xfrm>
              <a:off x="7443647" y="560714"/>
              <a:ext cx="250544" cy="93583"/>
            </a:xfrm>
            <a:custGeom>
              <a:avLst/>
              <a:gdLst>
                <a:gd name="T0" fmla="*/ 2147483647 w 1925"/>
                <a:gd name="T1" fmla="*/ 2147483647 h 722"/>
                <a:gd name="T2" fmla="*/ 2147483647 w 1925"/>
                <a:gd name="T3" fmla="*/ 2147483647 h 722"/>
                <a:gd name="T4" fmla="*/ 2147483647 w 1925"/>
                <a:gd name="T5" fmla="*/ 2147483647 h 722"/>
                <a:gd name="T6" fmla="*/ 2147483647 w 1925"/>
                <a:gd name="T7" fmla="*/ 2147483647 h 722"/>
                <a:gd name="T8" fmla="*/ 2147483647 w 1925"/>
                <a:gd name="T9" fmla="*/ 2147483647 h 722"/>
                <a:gd name="T10" fmla="*/ 2147483647 w 1925"/>
                <a:gd name="T11" fmla="*/ 2147483647 h 722"/>
                <a:gd name="T12" fmla="*/ 2147483647 w 1925"/>
                <a:gd name="T13" fmla="*/ 2147483647 h 722"/>
                <a:gd name="T14" fmla="*/ 2147483647 w 1925"/>
                <a:gd name="T15" fmla="*/ 2147483647 h 722"/>
                <a:gd name="T16" fmla="*/ 2147483647 w 1925"/>
                <a:gd name="T17" fmla="*/ 2147483647 h 722"/>
                <a:gd name="T18" fmla="*/ 2147483647 w 1925"/>
                <a:gd name="T19" fmla="*/ 2147483647 h 722"/>
                <a:gd name="T20" fmla="*/ 2147483647 w 1925"/>
                <a:gd name="T21" fmla="*/ 2147483647 h 722"/>
                <a:gd name="T22" fmla="*/ 2147483647 w 1925"/>
                <a:gd name="T23" fmla="*/ 2147483647 h 722"/>
                <a:gd name="T24" fmla="*/ 2147483647 w 1925"/>
                <a:gd name="T25" fmla="*/ 2147483647 h 722"/>
                <a:gd name="T26" fmla="*/ 2147483647 w 1925"/>
                <a:gd name="T27" fmla="*/ 2147483647 h 722"/>
                <a:gd name="T28" fmla="*/ 2147483647 w 1925"/>
                <a:gd name="T29" fmla="*/ 2147483647 h 722"/>
                <a:gd name="T30" fmla="*/ 2147483647 w 1925"/>
                <a:gd name="T31" fmla="*/ 2147483647 h 722"/>
                <a:gd name="T32" fmla="*/ 2147483647 w 1925"/>
                <a:gd name="T33" fmla="*/ 2147483647 h 722"/>
                <a:gd name="T34" fmla="*/ 2147483647 w 1925"/>
                <a:gd name="T35" fmla="*/ 0 h 722"/>
                <a:gd name="T36" fmla="*/ 2147483647 w 1925"/>
                <a:gd name="T37" fmla="*/ 2147483647 h 722"/>
                <a:gd name="T38" fmla="*/ 2147483647 w 1925"/>
                <a:gd name="T39" fmla="*/ 2147483647 h 722"/>
                <a:gd name="T40" fmla="*/ 2147483647 w 1925"/>
                <a:gd name="T41" fmla="*/ 2147483647 h 722"/>
                <a:gd name="T42" fmla="*/ 2147483647 w 1925"/>
                <a:gd name="T43" fmla="*/ 2147483647 h 722"/>
                <a:gd name="T44" fmla="*/ 2147483647 w 1925"/>
                <a:gd name="T45" fmla="*/ 2147483647 h 722"/>
                <a:gd name="T46" fmla="*/ 2147483647 w 1925"/>
                <a:gd name="T47" fmla="*/ 2147483647 h 722"/>
                <a:gd name="T48" fmla="*/ 2147483647 w 1925"/>
                <a:gd name="T49" fmla="*/ 2147483647 h 722"/>
                <a:gd name="T50" fmla="*/ 2147483647 w 1925"/>
                <a:gd name="T51" fmla="*/ 2147483647 h 722"/>
                <a:gd name="T52" fmla="*/ 2147483647 w 1925"/>
                <a:gd name="T53" fmla="*/ 2147483647 h 722"/>
                <a:gd name="T54" fmla="*/ 2147483647 w 1925"/>
                <a:gd name="T55" fmla="*/ 2147483647 h 722"/>
                <a:gd name="T56" fmla="*/ 2147483647 w 1925"/>
                <a:gd name="T57" fmla="*/ 2147483647 h 722"/>
                <a:gd name="T58" fmla="*/ 2147483647 w 1925"/>
                <a:gd name="T59" fmla="*/ 2147483647 h 722"/>
                <a:gd name="T60" fmla="*/ 2147483647 w 1925"/>
                <a:gd name="T61" fmla="*/ 2147483647 h 722"/>
                <a:gd name="T62" fmla="*/ 2147483647 w 1925"/>
                <a:gd name="T63" fmla="*/ 2147483647 h 722"/>
                <a:gd name="T64" fmla="*/ 2147483647 w 1925"/>
                <a:gd name="T65" fmla="*/ 2147483647 h 722"/>
                <a:gd name="T66" fmla="*/ 2147483647 w 1925"/>
                <a:gd name="T67" fmla="*/ 2147483647 h 722"/>
                <a:gd name="T68" fmla="*/ 2147483647 w 1925"/>
                <a:gd name="T69" fmla="*/ 2147483647 h 722"/>
                <a:gd name="T70" fmla="*/ 0 w 1925"/>
                <a:gd name="T71" fmla="*/ 2147483647 h 722"/>
                <a:gd name="T72" fmla="*/ 2147483647 w 1925"/>
                <a:gd name="T73" fmla="*/ 2147483647 h 722"/>
                <a:gd name="T74" fmla="*/ 2147483647 w 1925"/>
                <a:gd name="T75" fmla="*/ 2147483647 h 722"/>
                <a:gd name="T76" fmla="*/ 2147483647 w 1925"/>
                <a:gd name="T77" fmla="*/ 2147483647 h 722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925" h="722">
                  <a:moveTo>
                    <a:pt x="93" y="606"/>
                  </a:moveTo>
                  <a:lnTo>
                    <a:pt x="93" y="606"/>
                  </a:lnTo>
                  <a:lnTo>
                    <a:pt x="138" y="626"/>
                  </a:lnTo>
                  <a:lnTo>
                    <a:pt x="186" y="642"/>
                  </a:lnTo>
                  <a:lnTo>
                    <a:pt x="235" y="659"/>
                  </a:lnTo>
                  <a:lnTo>
                    <a:pt x="285" y="674"/>
                  </a:lnTo>
                  <a:lnTo>
                    <a:pt x="336" y="685"/>
                  </a:lnTo>
                  <a:lnTo>
                    <a:pt x="390" y="696"/>
                  </a:lnTo>
                  <a:lnTo>
                    <a:pt x="443" y="705"/>
                  </a:lnTo>
                  <a:lnTo>
                    <a:pt x="498" y="712"/>
                  </a:lnTo>
                  <a:lnTo>
                    <a:pt x="556" y="716"/>
                  </a:lnTo>
                  <a:lnTo>
                    <a:pt x="613" y="720"/>
                  </a:lnTo>
                  <a:lnTo>
                    <a:pt x="670" y="722"/>
                  </a:lnTo>
                  <a:lnTo>
                    <a:pt x="729" y="720"/>
                  </a:lnTo>
                  <a:lnTo>
                    <a:pt x="789" y="718"/>
                  </a:lnTo>
                  <a:lnTo>
                    <a:pt x="848" y="712"/>
                  </a:lnTo>
                  <a:lnTo>
                    <a:pt x="909" y="705"/>
                  </a:lnTo>
                  <a:lnTo>
                    <a:pt x="970" y="694"/>
                  </a:lnTo>
                  <a:lnTo>
                    <a:pt x="1030" y="683"/>
                  </a:lnTo>
                  <a:lnTo>
                    <a:pt x="1093" y="668"/>
                  </a:lnTo>
                  <a:lnTo>
                    <a:pt x="1154" y="652"/>
                  </a:lnTo>
                  <a:lnTo>
                    <a:pt x="1215" y="633"/>
                  </a:lnTo>
                  <a:lnTo>
                    <a:pt x="1277" y="611"/>
                  </a:lnTo>
                  <a:lnTo>
                    <a:pt x="1338" y="587"/>
                  </a:lnTo>
                  <a:lnTo>
                    <a:pt x="1399" y="560"/>
                  </a:lnTo>
                  <a:lnTo>
                    <a:pt x="1459" y="530"/>
                  </a:lnTo>
                  <a:lnTo>
                    <a:pt x="1520" y="497"/>
                  </a:lnTo>
                  <a:lnTo>
                    <a:pt x="1581" y="464"/>
                  </a:lnTo>
                  <a:lnTo>
                    <a:pt x="1640" y="425"/>
                  </a:lnTo>
                  <a:lnTo>
                    <a:pt x="1699" y="385"/>
                  </a:lnTo>
                  <a:lnTo>
                    <a:pt x="1758" y="340"/>
                  </a:lnTo>
                  <a:lnTo>
                    <a:pt x="1815" y="294"/>
                  </a:lnTo>
                  <a:lnTo>
                    <a:pt x="1870" y="247"/>
                  </a:lnTo>
                  <a:lnTo>
                    <a:pt x="1925" y="193"/>
                  </a:lnTo>
                  <a:lnTo>
                    <a:pt x="1783" y="0"/>
                  </a:lnTo>
                  <a:lnTo>
                    <a:pt x="1728" y="55"/>
                  </a:lnTo>
                  <a:lnTo>
                    <a:pt x="1673" y="107"/>
                  </a:lnTo>
                  <a:lnTo>
                    <a:pt x="1616" y="154"/>
                  </a:lnTo>
                  <a:lnTo>
                    <a:pt x="1559" y="200"/>
                  </a:lnTo>
                  <a:lnTo>
                    <a:pt x="1500" y="245"/>
                  </a:lnTo>
                  <a:lnTo>
                    <a:pt x="1441" y="285"/>
                  </a:lnTo>
                  <a:lnTo>
                    <a:pt x="1382" y="324"/>
                  </a:lnTo>
                  <a:lnTo>
                    <a:pt x="1321" y="361"/>
                  </a:lnTo>
                  <a:lnTo>
                    <a:pt x="1261" y="394"/>
                  </a:lnTo>
                  <a:lnTo>
                    <a:pt x="1202" y="425"/>
                  </a:lnTo>
                  <a:lnTo>
                    <a:pt x="1141" y="455"/>
                  </a:lnTo>
                  <a:lnTo>
                    <a:pt x="1080" y="480"/>
                  </a:lnTo>
                  <a:lnTo>
                    <a:pt x="1021" y="504"/>
                  </a:lnTo>
                  <a:lnTo>
                    <a:pt x="961" y="526"/>
                  </a:lnTo>
                  <a:lnTo>
                    <a:pt x="900" y="547"/>
                  </a:lnTo>
                  <a:lnTo>
                    <a:pt x="841" y="563"/>
                  </a:lnTo>
                  <a:lnTo>
                    <a:pt x="782" y="578"/>
                  </a:lnTo>
                  <a:lnTo>
                    <a:pt x="723" y="591"/>
                  </a:lnTo>
                  <a:lnTo>
                    <a:pt x="666" y="600"/>
                  </a:lnTo>
                  <a:lnTo>
                    <a:pt x="609" y="609"/>
                  </a:lnTo>
                  <a:lnTo>
                    <a:pt x="552" y="615"/>
                  </a:lnTo>
                  <a:lnTo>
                    <a:pt x="497" y="619"/>
                  </a:lnTo>
                  <a:lnTo>
                    <a:pt x="443" y="620"/>
                  </a:lnTo>
                  <a:lnTo>
                    <a:pt x="390" y="620"/>
                  </a:lnTo>
                  <a:lnTo>
                    <a:pt x="336" y="619"/>
                  </a:lnTo>
                  <a:lnTo>
                    <a:pt x="287" y="613"/>
                  </a:lnTo>
                  <a:lnTo>
                    <a:pt x="237" y="607"/>
                  </a:lnTo>
                  <a:lnTo>
                    <a:pt x="187" y="598"/>
                  </a:lnTo>
                  <a:lnTo>
                    <a:pt x="141" y="587"/>
                  </a:lnTo>
                  <a:lnTo>
                    <a:pt x="97" y="576"/>
                  </a:lnTo>
                  <a:lnTo>
                    <a:pt x="53" y="561"/>
                  </a:lnTo>
                  <a:lnTo>
                    <a:pt x="11" y="545"/>
                  </a:lnTo>
                  <a:lnTo>
                    <a:pt x="5" y="543"/>
                  </a:lnTo>
                  <a:lnTo>
                    <a:pt x="1" y="543"/>
                  </a:lnTo>
                  <a:lnTo>
                    <a:pt x="0" y="547"/>
                  </a:lnTo>
                  <a:lnTo>
                    <a:pt x="0" y="550"/>
                  </a:lnTo>
                  <a:lnTo>
                    <a:pt x="3" y="556"/>
                  </a:lnTo>
                  <a:lnTo>
                    <a:pt x="11" y="563"/>
                  </a:lnTo>
                  <a:lnTo>
                    <a:pt x="20" y="571"/>
                  </a:lnTo>
                  <a:lnTo>
                    <a:pt x="36" y="580"/>
                  </a:lnTo>
                  <a:lnTo>
                    <a:pt x="93" y="606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80" name="Freeform 30"/>
            <p:cNvSpPr>
              <a:spLocks/>
            </p:cNvSpPr>
            <p:nvPr/>
          </p:nvSpPr>
          <p:spPr bwMode="blackGray">
            <a:xfrm>
              <a:off x="7471962" y="623389"/>
              <a:ext cx="234241" cy="60099"/>
            </a:xfrm>
            <a:custGeom>
              <a:avLst/>
              <a:gdLst>
                <a:gd name="T0" fmla="*/ 2147483647 w 1802"/>
                <a:gd name="T1" fmla="*/ 2147483647 h 459"/>
                <a:gd name="T2" fmla="*/ 2147483647 w 1802"/>
                <a:gd name="T3" fmla="*/ 2147483647 h 459"/>
                <a:gd name="T4" fmla="*/ 2147483647 w 1802"/>
                <a:gd name="T5" fmla="*/ 2147483647 h 459"/>
                <a:gd name="T6" fmla="*/ 2147483647 w 1802"/>
                <a:gd name="T7" fmla="*/ 2147483647 h 459"/>
                <a:gd name="T8" fmla="*/ 2147483647 w 1802"/>
                <a:gd name="T9" fmla="*/ 2147483647 h 459"/>
                <a:gd name="T10" fmla="*/ 2147483647 w 1802"/>
                <a:gd name="T11" fmla="*/ 2147483647 h 459"/>
                <a:gd name="T12" fmla="*/ 2147483647 w 1802"/>
                <a:gd name="T13" fmla="*/ 2147483647 h 459"/>
                <a:gd name="T14" fmla="*/ 2147483647 w 1802"/>
                <a:gd name="T15" fmla="*/ 2147483647 h 459"/>
                <a:gd name="T16" fmla="*/ 2147483647 w 1802"/>
                <a:gd name="T17" fmla="*/ 2147483647 h 459"/>
                <a:gd name="T18" fmla="*/ 2147483647 w 1802"/>
                <a:gd name="T19" fmla="*/ 2147483647 h 459"/>
                <a:gd name="T20" fmla="*/ 2147483647 w 1802"/>
                <a:gd name="T21" fmla="*/ 2147483647 h 459"/>
                <a:gd name="T22" fmla="*/ 2147483647 w 1802"/>
                <a:gd name="T23" fmla="*/ 2147483647 h 459"/>
                <a:gd name="T24" fmla="*/ 2147483647 w 1802"/>
                <a:gd name="T25" fmla="*/ 2147483647 h 459"/>
                <a:gd name="T26" fmla="*/ 2147483647 w 1802"/>
                <a:gd name="T27" fmla="*/ 2147483647 h 459"/>
                <a:gd name="T28" fmla="*/ 2147483647 w 1802"/>
                <a:gd name="T29" fmla="*/ 2147483647 h 459"/>
                <a:gd name="T30" fmla="*/ 2147483647 w 1802"/>
                <a:gd name="T31" fmla="*/ 2147483647 h 459"/>
                <a:gd name="T32" fmla="*/ 2147483647 w 1802"/>
                <a:gd name="T33" fmla="*/ 2147483647 h 459"/>
                <a:gd name="T34" fmla="*/ 2147483647 w 1802"/>
                <a:gd name="T35" fmla="*/ 0 h 459"/>
                <a:gd name="T36" fmla="*/ 2147483647 w 1802"/>
                <a:gd name="T37" fmla="*/ 2147483647 h 459"/>
                <a:gd name="T38" fmla="*/ 2147483647 w 1802"/>
                <a:gd name="T39" fmla="*/ 2147483647 h 459"/>
                <a:gd name="T40" fmla="*/ 2147483647 w 1802"/>
                <a:gd name="T41" fmla="*/ 2147483647 h 459"/>
                <a:gd name="T42" fmla="*/ 2147483647 w 1802"/>
                <a:gd name="T43" fmla="*/ 2147483647 h 459"/>
                <a:gd name="T44" fmla="*/ 2147483647 w 1802"/>
                <a:gd name="T45" fmla="*/ 2147483647 h 459"/>
                <a:gd name="T46" fmla="*/ 2147483647 w 1802"/>
                <a:gd name="T47" fmla="*/ 2147483647 h 459"/>
                <a:gd name="T48" fmla="*/ 2147483647 w 1802"/>
                <a:gd name="T49" fmla="*/ 2147483647 h 459"/>
                <a:gd name="T50" fmla="*/ 2147483647 w 1802"/>
                <a:gd name="T51" fmla="*/ 2147483647 h 459"/>
                <a:gd name="T52" fmla="*/ 2147483647 w 1802"/>
                <a:gd name="T53" fmla="*/ 2147483647 h 459"/>
                <a:gd name="T54" fmla="*/ 2147483647 w 1802"/>
                <a:gd name="T55" fmla="*/ 2147483647 h 459"/>
                <a:gd name="T56" fmla="*/ 2147483647 w 1802"/>
                <a:gd name="T57" fmla="*/ 2147483647 h 459"/>
                <a:gd name="T58" fmla="*/ 2147483647 w 1802"/>
                <a:gd name="T59" fmla="*/ 2147483647 h 459"/>
                <a:gd name="T60" fmla="*/ 2147483647 w 1802"/>
                <a:gd name="T61" fmla="*/ 2147483647 h 459"/>
                <a:gd name="T62" fmla="*/ 2147483647 w 1802"/>
                <a:gd name="T63" fmla="*/ 2147483647 h 459"/>
                <a:gd name="T64" fmla="*/ 2147483647 w 1802"/>
                <a:gd name="T65" fmla="*/ 2147483647 h 459"/>
                <a:gd name="T66" fmla="*/ 2147483647 w 1802"/>
                <a:gd name="T67" fmla="*/ 2147483647 h 459"/>
                <a:gd name="T68" fmla="*/ 2147483647 w 1802"/>
                <a:gd name="T69" fmla="*/ 2147483647 h 459"/>
                <a:gd name="T70" fmla="*/ 0 w 1802"/>
                <a:gd name="T71" fmla="*/ 2147483647 h 459"/>
                <a:gd name="T72" fmla="*/ 2147483647 w 1802"/>
                <a:gd name="T73" fmla="*/ 2147483647 h 459"/>
                <a:gd name="T74" fmla="*/ 2147483647 w 1802"/>
                <a:gd name="T75" fmla="*/ 2147483647 h 459"/>
                <a:gd name="T76" fmla="*/ 2147483647 w 1802"/>
                <a:gd name="T77" fmla="*/ 2147483647 h 459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802" h="459">
                  <a:moveTo>
                    <a:pt x="77" y="284"/>
                  </a:moveTo>
                  <a:lnTo>
                    <a:pt x="77" y="284"/>
                  </a:lnTo>
                  <a:lnTo>
                    <a:pt x="136" y="310"/>
                  </a:lnTo>
                  <a:lnTo>
                    <a:pt x="195" y="334"/>
                  </a:lnTo>
                  <a:lnTo>
                    <a:pt x="254" y="356"/>
                  </a:lnTo>
                  <a:lnTo>
                    <a:pt x="313" y="374"/>
                  </a:lnTo>
                  <a:lnTo>
                    <a:pt x="372" y="393"/>
                  </a:lnTo>
                  <a:lnTo>
                    <a:pt x="431" y="407"/>
                  </a:lnTo>
                  <a:lnTo>
                    <a:pt x="489" y="420"/>
                  </a:lnTo>
                  <a:lnTo>
                    <a:pt x="547" y="431"/>
                  </a:lnTo>
                  <a:lnTo>
                    <a:pt x="605" y="440"/>
                  </a:lnTo>
                  <a:lnTo>
                    <a:pt x="664" y="448"/>
                  </a:lnTo>
                  <a:lnTo>
                    <a:pt x="721" y="453"/>
                  </a:lnTo>
                  <a:lnTo>
                    <a:pt x="778" y="457"/>
                  </a:lnTo>
                  <a:lnTo>
                    <a:pt x="836" y="459"/>
                  </a:lnTo>
                  <a:lnTo>
                    <a:pt x="893" y="459"/>
                  </a:lnTo>
                  <a:lnTo>
                    <a:pt x="950" y="457"/>
                  </a:lnTo>
                  <a:lnTo>
                    <a:pt x="1005" y="453"/>
                  </a:lnTo>
                  <a:lnTo>
                    <a:pt x="1060" y="448"/>
                  </a:lnTo>
                  <a:lnTo>
                    <a:pt x="1115" y="440"/>
                  </a:lnTo>
                  <a:lnTo>
                    <a:pt x="1169" y="431"/>
                  </a:lnTo>
                  <a:lnTo>
                    <a:pt x="1222" y="422"/>
                  </a:lnTo>
                  <a:lnTo>
                    <a:pt x="1276" y="409"/>
                  </a:lnTo>
                  <a:lnTo>
                    <a:pt x="1327" y="396"/>
                  </a:lnTo>
                  <a:lnTo>
                    <a:pt x="1379" y="381"/>
                  </a:lnTo>
                  <a:lnTo>
                    <a:pt x="1428" y="365"/>
                  </a:lnTo>
                  <a:lnTo>
                    <a:pt x="1478" y="348"/>
                  </a:lnTo>
                  <a:lnTo>
                    <a:pt x="1528" y="328"/>
                  </a:lnTo>
                  <a:lnTo>
                    <a:pt x="1576" y="308"/>
                  </a:lnTo>
                  <a:lnTo>
                    <a:pt x="1623" y="286"/>
                  </a:lnTo>
                  <a:lnTo>
                    <a:pt x="1669" y="264"/>
                  </a:lnTo>
                  <a:lnTo>
                    <a:pt x="1714" y="238"/>
                  </a:lnTo>
                  <a:lnTo>
                    <a:pt x="1758" y="212"/>
                  </a:lnTo>
                  <a:lnTo>
                    <a:pt x="1802" y="186"/>
                  </a:lnTo>
                  <a:lnTo>
                    <a:pt x="1662" y="0"/>
                  </a:lnTo>
                  <a:lnTo>
                    <a:pt x="1616" y="32"/>
                  </a:lnTo>
                  <a:lnTo>
                    <a:pt x="1570" y="61"/>
                  </a:lnTo>
                  <a:lnTo>
                    <a:pt x="1522" y="89"/>
                  </a:lnTo>
                  <a:lnTo>
                    <a:pt x="1474" y="116"/>
                  </a:lnTo>
                  <a:lnTo>
                    <a:pt x="1425" y="142"/>
                  </a:lnTo>
                  <a:lnTo>
                    <a:pt x="1375" y="166"/>
                  </a:lnTo>
                  <a:lnTo>
                    <a:pt x="1325" y="188"/>
                  </a:lnTo>
                  <a:lnTo>
                    <a:pt x="1274" y="208"/>
                  </a:lnTo>
                  <a:lnTo>
                    <a:pt x="1220" y="227"/>
                  </a:lnTo>
                  <a:lnTo>
                    <a:pt x="1169" y="245"/>
                  </a:lnTo>
                  <a:lnTo>
                    <a:pt x="1115" y="262"/>
                  </a:lnTo>
                  <a:lnTo>
                    <a:pt x="1062" y="277"/>
                  </a:lnTo>
                  <a:lnTo>
                    <a:pt x="1009" y="289"/>
                  </a:lnTo>
                  <a:lnTo>
                    <a:pt x="955" y="300"/>
                  </a:lnTo>
                  <a:lnTo>
                    <a:pt x="900" y="311"/>
                  </a:lnTo>
                  <a:lnTo>
                    <a:pt x="847" y="321"/>
                  </a:lnTo>
                  <a:lnTo>
                    <a:pt x="791" y="326"/>
                  </a:lnTo>
                  <a:lnTo>
                    <a:pt x="738" y="332"/>
                  </a:lnTo>
                  <a:lnTo>
                    <a:pt x="683" y="335"/>
                  </a:lnTo>
                  <a:lnTo>
                    <a:pt x="629" y="337"/>
                  </a:lnTo>
                  <a:lnTo>
                    <a:pt x="576" y="337"/>
                  </a:lnTo>
                  <a:lnTo>
                    <a:pt x="523" y="337"/>
                  </a:lnTo>
                  <a:lnTo>
                    <a:pt x="469" y="334"/>
                  </a:lnTo>
                  <a:lnTo>
                    <a:pt x="416" y="330"/>
                  </a:lnTo>
                  <a:lnTo>
                    <a:pt x="364" y="323"/>
                  </a:lnTo>
                  <a:lnTo>
                    <a:pt x="313" y="315"/>
                  </a:lnTo>
                  <a:lnTo>
                    <a:pt x="261" y="306"/>
                  </a:lnTo>
                  <a:lnTo>
                    <a:pt x="212" y="293"/>
                  </a:lnTo>
                  <a:lnTo>
                    <a:pt x="162" y="280"/>
                  </a:lnTo>
                  <a:lnTo>
                    <a:pt x="114" y="265"/>
                  </a:lnTo>
                  <a:lnTo>
                    <a:pt x="66" y="249"/>
                  </a:lnTo>
                  <a:lnTo>
                    <a:pt x="18" y="230"/>
                  </a:lnTo>
                  <a:lnTo>
                    <a:pt x="11" y="227"/>
                  </a:lnTo>
                  <a:lnTo>
                    <a:pt x="5" y="227"/>
                  </a:lnTo>
                  <a:lnTo>
                    <a:pt x="0" y="229"/>
                  </a:lnTo>
                  <a:lnTo>
                    <a:pt x="0" y="232"/>
                  </a:lnTo>
                  <a:lnTo>
                    <a:pt x="2" y="238"/>
                  </a:lnTo>
                  <a:lnTo>
                    <a:pt x="7" y="245"/>
                  </a:lnTo>
                  <a:lnTo>
                    <a:pt x="18" y="253"/>
                  </a:lnTo>
                  <a:lnTo>
                    <a:pt x="33" y="264"/>
                  </a:lnTo>
                  <a:lnTo>
                    <a:pt x="77" y="284"/>
                  </a:lnTo>
                  <a:close/>
                </a:path>
              </a:pathLst>
            </a:custGeom>
            <a:solidFill>
              <a:srgbClr val="0078A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81" name="Freeform 31"/>
            <p:cNvSpPr>
              <a:spLocks/>
            </p:cNvSpPr>
            <p:nvPr/>
          </p:nvSpPr>
          <p:spPr bwMode="blackGray">
            <a:xfrm>
              <a:off x="7471962" y="623389"/>
              <a:ext cx="234241" cy="60099"/>
            </a:xfrm>
            <a:custGeom>
              <a:avLst/>
              <a:gdLst>
                <a:gd name="T0" fmla="*/ 2147483647 w 1802"/>
                <a:gd name="T1" fmla="*/ 2147483647 h 459"/>
                <a:gd name="T2" fmla="*/ 2147483647 w 1802"/>
                <a:gd name="T3" fmla="*/ 2147483647 h 459"/>
                <a:gd name="T4" fmla="*/ 2147483647 w 1802"/>
                <a:gd name="T5" fmla="*/ 2147483647 h 459"/>
                <a:gd name="T6" fmla="*/ 2147483647 w 1802"/>
                <a:gd name="T7" fmla="*/ 2147483647 h 459"/>
                <a:gd name="T8" fmla="*/ 2147483647 w 1802"/>
                <a:gd name="T9" fmla="*/ 2147483647 h 459"/>
                <a:gd name="T10" fmla="*/ 2147483647 w 1802"/>
                <a:gd name="T11" fmla="*/ 2147483647 h 459"/>
                <a:gd name="T12" fmla="*/ 2147483647 w 1802"/>
                <a:gd name="T13" fmla="*/ 2147483647 h 459"/>
                <a:gd name="T14" fmla="*/ 2147483647 w 1802"/>
                <a:gd name="T15" fmla="*/ 2147483647 h 459"/>
                <a:gd name="T16" fmla="*/ 2147483647 w 1802"/>
                <a:gd name="T17" fmla="*/ 2147483647 h 459"/>
                <a:gd name="T18" fmla="*/ 2147483647 w 1802"/>
                <a:gd name="T19" fmla="*/ 2147483647 h 459"/>
                <a:gd name="T20" fmla="*/ 2147483647 w 1802"/>
                <a:gd name="T21" fmla="*/ 2147483647 h 459"/>
                <a:gd name="T22" fmla="*/ 2147483647 w 1802"/>
                <a:gd name="T23" fmla="*/ 2147483647 h 459"/>
                <a:gd name="T24" fmla="*/ 2147483647 w 1802"/>
                <a:gd name="T25" fmla="*/ 2147483647 h 459"/>
                <a:gd name="T26" fmla="*/ 2147483647 w 1802"/>
                <a:gd name="T27" fmla="*/ 2147483647 h 459"/>
                <a:gd name="T28" fmla="*/ 2147483647 w 1802"/>
                <a:gd name="T29" fmla="*/ 2147483647 h 459"/>
                <a:gd name="T30" fmla="*/ 2147483647 w 1802"/>
                <a:gd name="T31" fmla="*/ 2147483647 h 459"/>
                <a:gd name="T32" fmla="*/ 2147483647 w 1802"/>
                <a:gd name="T33" fmla="*/ 2147483647 h 459"/>
                <a:gd name="T34" fmla="*/ 2147483647 w 1802"/>
                <a:gd name="T35" fmla="*/ 0 h 459"/>
                <a:gd name="T36" fmla="*/ 2147483647 w 1802"/>
                <a:gd name="T37" fmla="*/ 2147483647 h 459"/>
                <a:gd name="T38" fmla="*/ 2147483647 w 1802"/>
                <a:gd name="T39" fmla="*/ 2147483647 h 459"/>
                <a:gd name="T40" fmla="*/ 2147483647 w 1802"/>
                <a:gd name="T41" fmla="*/ 2147483647 h 459"/>
                <a:gd name="T42" fmla="*/ 2147483647 w 1802"/>
                <a:gd name="T43" fmla="*/ 2147483647 h 459"/>
                <a:gd name="T44" fmla="*/ 2147483647 w 1802"/>
                <a:gd name="T45" fmla="*/ 2147483647 h 459"/>
                <a:gd name="T46" fmla="*/ 2147483647 w 1802"/>
                <a:gd name="T47" fmla="*/ 2147483647 h 459"/>
                <a:gd name="T48" fmla="*/ 2147483647 w 1802"/>
                <a:gd name="T49" fmla="*/ 2147483647 h 459"/>
                <a:gd name="T50" fmla="*/ 2147483647 w 1802"/>
                <a:gd name="T51" fmla="*/ 2147483647 h 459"/>
                <a:gd name="T52" fmla="*/ 2147483647 w 1802"/>
                <a:gd name="T53" fmla="*/ 2147483647 h 459"/>
                <a:gd name="T54" fmla="*/ 2147483647 w 1802"/>
                <a:gd name="T55" fmla="*/ 2147483647 h 459"/>
                <a:gd name="T56" fmla="*/ 2147483647 w 1802"/>
                <a:gd name="T57" fmla="*/ 2147483647 h 459"/>
                <a:gd name="T58" fmla="*/ 2147483647 w 1802"/>
                <a:gd name="T59" fmla="*/ 2147483647 h 459"/>
                <a:gd name="T60" fmla="*/ 2147483647 w 1802"/>
                <a:gd name="T61" fmla="*/ 2147483647 h 459"/>
                <a:gd name="T62" fmla="*/ 2147483647 w 1802"/>
                <a:gd name="T63" fmla="*/ 2147483647 h 459"/>
                <a:gd name="T64" fmla="*/ 2147483647 w 1802"/>
                <a:gd name="T65" fmla="*/ 2147483647 h 459"/>
                <a:gd name="T66" fmla="*/ 2147483647 w 1802"/>
                <a:gd name="T67" fmla="*/ 2147483647 h 459"/>
                <a:gd name="T68" fmla="*/ 2147483647 w 1802"/>
                <a:gd name="T69" fmla="*/ 2147483647 h 459"/>
                <a:gd name="T70" fmla="*/ 0 w 1802"/>
                <a:gd name="T71" fmla="*/ 2147483647 h 459"/>
                <a:gd name="T72" fmla="*/ 2147483647 w 1802"/>
                <a:gd name="T73" fmla="*/ 2147483647 h 459"/>
                <a:gd name="T74" fmla="*/ 2147483647 w 1802"/>
                <a:gd name="T75" fmla="*/ 2147483647 h 459"/>
                <a:gd name="T76" fmla="*/ 2147483647 w 1802"/>
                <a:gd name="T77" fmla="*/ 2147483647 h 459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802" h="459">
                  <a:moveTo>
                    <a:pt x="77" y="284"/>
                  </a:moveTo>
                  <a:lnTo>
                    <a:pt x="77" y="284"/>
                  </a:lnTo>
                  <a:lnTo>
                    <a:pt x="136" y="310"/>
                  </a:lnTo>
                  <a:lnTo>
                    <a:pt x="195" y="334"/>
                  </a:lnTo>
                  <a:lnTo>
                    <a:pt x="254" y="356"/>
                  </a:lnTo>
                  <a:lnTo>
                    <a:pt x="313" y="374"/>
                  </a:lnTo>
                  <a:lnTo>
                    <a:pt x="372" y="393"/>
                  </a:lnTo>
                  <a:lnTo>
                    <a:pt x="431" y="407"/>
                  </a:lnTo>
                  <a:lnTo>
                    <a:pt x="489" y="420"/>
                  </a:lnTo>
                  <a:lnTo>
                    <a:pt x="547" y="431"/>
                  </a:lnTo>
                  <a:lnTo>
                    <a:pt x="605" y="440"/>
                  </a:lnTo>
                  <a:lnTo>
                    <a:pt x="664" y="448"/>
                  </a:lnTo>
                  <a:lnTo>
                    <a:pt x="721" y="453"/>
                  </a:lnTo>
                  <a:lnTo>
                    <a:pt x="778" y="457"/>
                  </a:lnTo>
                  <a:lnTo>
                    <a:pt x="836" y="459"/>
                  </a:lnTo>
                  <a:lnTo>
                    <a:pt x="893" y="459"/>
                  </a:lnTo>
                  <a:lnTo>
                    <a:pt x="950" y="457"/>
                  </a:lnTo>
                  <a:lnTo>
                    <a:pt x="1005" y="453"/>
                  </a:lnTo>
                  <a:lnTo>
                    <a:pt x="1060" y="448"/>
                  </a:lnTo>
                  <a:lnTo>
                    <a:pt x="1115" y="440"/>
                  </a:lnTo>
                  <a:lnTo>
                    <a:pt x="1169" y="431"/>
                  </a:lnTo>
                  <a:lnTo>
                    <a:pt x="1222" y="422"/>
                  </a:lnTo>
                  <a:lnTo>
                    <a:pt x="1276" y="409"/>
                  </a:lnTo>
                  <a:lnTo>
                    <a:pt x="1327" y="396"/>
                  </a:lnTo>
                  <a:lnTo>
                    <a:pt x="1379" y="381"/>
                  </a:lnTo>
                  <a:lnTo>
                    <a:pt x="1428" y="365"/>
                  </a:lnTo>
                  <a:lnTo>
                    <a:pt x="1478" y="348"/>
                  </a:lnTo>
                  <a:lnTo>
                    <a:pt x="1528" y="328"/>
                  </a:lnTo>
                  <a:lnTo>
                    <a:pt x="1576" y="308"/>
                  </a:lnTo>
                  <a:lnTo>
                    <a:pt x="1623" y="286"/>
                  </a:lnTo>
                  <a:lnTo>
                    <a:pt x="1669" y="264"/>
                  </a:lnTo>
                  <a:lnTo>
                    <a:pt x="1714" y="238"/>
                  </a:lnTo>
                  <a:lnTo>
                    <a:pt x="1758" y="212"/>
                  </a:lnTo>
                  <a:lnTo>
                    <a:pt x="1802" y="186"/>
                  </a:lnTo>
                  <a:lnTo>
                    <a:pt x="1662" y="0"/>
                  </a:lnTo>
                  <a:lnTo>
                    <a:pt x="1616" y="32"/>
                  </a:lnTo>
                  <a:lnTo>
                    <a:pt x="1570" y="61"/>
                  </a:lnTo>
                  <a:lnTo>
                    <a:pt x="1522" y="89"/>
                  </a:lnTo>
                  <a:lnTo>
                    <a:pt x="1474" y="116"/>
                  </a:lnTo>
                  <a:lnTo>
                    <a:pt x="1425" y="142"/>
                  </a:lnTo>
                  <a:lnTo>
                    <a:pt x="1375" y="166"/>
                  </a:lnTo>
                  <a:lnTo>
                    <a:pt x="1325" y="188"/>
                  </a:lnTo>
                  <a:lnTo>
                    <a:pt x="1274" y="208"/>
                  </a:lnTo>
                  <a:lnTo>
                    <a:pt x="1220" y="227"/>
                  </a:lnTo>
                  <a:lnTo>
                    <a:pt x="1169" y="245"/>
                  </a:lnTo>
                  <a:lnTo>
                    <a:pt x="1115" y="262"/>
                  </a:lnTo>
                  <a:lnTo>
                    <a:pt x="1062" y="277"/>
                  </a:lnTo>
                  <a:lnTo>
                    <a:pt x="1009" y="289"/>
                  </a:lnTo>
                  <a:lnTo>
                    <a:pt x="955" y="300"/>
                  </a:lnTo>
                  <a:lnTo>
                    <a:pt x="900" y="311"/>
                  </a:lnTo>
                  <a:lnTo>
                    <a:pt x="847" y="321"/>
                  </a:lnTo>
                  <a:lnTo>
                    <a:pt x="791" y="326"/>
                  </a:lnTo>
                  <a:lnTo>
                    <a:pt x="738" y="332"/>
                  </a:lnTo>
                  <a:lnTo>
                    <a:pt x="683" y="335"/>
                  </a:lnTo>
                  <a:lnTo>
                    <a:pt x="629" y="337"/>
                  </a:lnTo>
                  <a:lnTo>
                    <a:pt x="576" y="337"/>
                  </a:lnTo>
                  <a:lnTo>
                    <a:pt x="523" y="337"/>
                  </a:lnTo>
                  <a:lnTo>
                    <a:pt x="469" y="334"/>
                  </a:lnTo>
                  <a:lnTo>
                    <a:pt x="416" y="330"/>
                  </a:lnTo>
                  <a:lnTo>
                    <a:pt x="364" y="323"/>
                  </a:lnTo>
                  <a:lnTo>
                    <a:pt x="313" y="315"/>
                  </a:lnTo>
                  <a:lnTo>
                    <a:pt x="261" y="306"/>
                  </a:lnTo>
                  <a:lnTo>
                    <a:pt x="212" y="293"/>
                  </a:lnTo>
                  <a:lnTo>
                    <a:pt x="162" y="280"/>
                  </a:lnTo>
                  <a:lnTo>
                    <a:pt x="114" y="265"/>
                  </a:lnTo>
                  <a:lnTo>
                    <a:pt x="66" y="249"/>
                  </a:lnTo>
                  <a:lnTo>
                    <a:pt x="18" y="230"/>
                  </a:lnTo>
                  <a:lnTo>
                    <a:pt x="11" y="227"/>
                  </a:lnTo>
                  <a:lnTo>
                    <a:pt x="5" y="227"/>
                  </a:lnTo>
                  <a:lnTo>
                    <a:pt x="0" y="229"/>
                  </a:lnTo>
                  <a:lnTo>
                    <a:pt x="0" y="232"/>
                  </a:lnTo>
                  <a:lnTo>
                    <a:pt x="2" y="238"/>
                  </a:lnTo>
                  <a:lnTo>
                    <a:pt x="7" y="245"/>
                  </a:lnTo>
                  <a:lnTo>
                    <a:pt x="18" y="253"/>
                  </a:lnTo>
                  <a:lnTo>
                    <a:pt x="33" y="264"/>
                  </a:lnTo>
                  <a:lnTo>
                    <a:pt x="77" y="284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82" name="Freeform 32"/>
            <p:cNvSpPr>
              <a:spLocks/>
            </p:cNvSpPr>
            <p:nvPr/>
          </p:nvSpPr>
          <p:spPr bwMode="blackGray">
            <a:xfrm>
              <a:off x="7435925" y="534958"/>
              <a:ext cx="202494" cy="93583"/>
            </a:xfrm>
            <a:custGeom>
              <a:avLst/>
              <a:gdLst>
                <a:gd name="T0" fmla="*/ 2147483647 w 1557"/>
                <a:gd name="T1" fmla="*/ 2147483647 h 716"/>
                <a:gd name="T2" fmla="*/ 2147483647 w 1557"/>
                <a:gd name="T3" fmla="*/ 2147483647 h 716"/>
                <a:gd name="T4" fmla="*/ 2147483647 w 1557"/>
                <a:gd name="T5" fmla="*/ 2147483647 h 716"/>
                <a:gd name="T6" fmla="*/ 2147483647 w 1557"/>
                <a:gd name="T7" fmla="*/ 2147483647 h 716"/>
                <a:gd name="T8" fmla="*/ 2147483647 w 1557"/>
                <a:gd name="T9" fmla="*/ 2147483647 h 716"/>
                <a:gd name="T10" fmla="*/ 2147483647 w 1557"/>
                <a:gd name="T11" fmla="*/ 2147483647 h 716"/>
                <a:gd name="T12" fmla="*/ 2147483647 w 1557"/>
                <a:gd name="T13" fmla="*/ 2147483647 h 716"/>
                <a:gd name="T14" fmla="*/ 2147483647 w 1557"/>
                <a:gd name="T15" fmla="*/ 2147483647 h 716"/>
                <a:gd name="T16" fmla="*/ 2147483647 w 1557"/>
                <a:gd name="T17" fmla="*/ 2147483647 h 716"/>
                <a:gd name="T18" fmla="*/ 2147483647 w 1557"/>
                <a:gd name="T19" fmla="*/ 2147483647 h 716"/>
                <a:gd name="T20" fmla="*/ 2147483647 w 1557"/>
                <a:gd name="T21" fmla="*/ 2147483647 h 716"/>
                <a:gd name="T22" fmla="*/ 2147483647 w 1557"/>
                <a:gd name="T23" fmla="*/ 2147483647 h 716"/>
                <a:gd name="T24" fmla="*/ 2147483647 w 1557"/>
                <a:gd name="T25" fmla="*/ 2147483647 h 716"/>
                <a:gd name="T26" fmla="*/ 2147483647 w 1557"/>
                <a:gd name="T27" fmla="*/ 2147483647 h 716"/>
                <a:gd name="T28" fmla="*/ 2147483647 w 1557"/>
                <a:gd name="T29" fmla="*/ 2147483647 h 716"/>
                <a:gd name="T30" fmla="*/ 2147483647 w 1557"/>
                <a:gd name="T31" fmla="*/ 2147483647 h 716"/>
                <a:gd name="T32" fmla="*/ 2147483647 w 1557"/>
                <a:gd name="T33" fmla="*/ 2147483647 h 716"/>
                <a:gd name="T34" fmla="*/ 2147483647 w 1557"/>
                <a:gd name="T35" fmla="*/ 0 h 716"/>
                <a:gd name="T36" fmla="*/ 2147483647 w 1557"/>
                <a:gd name="T37" fmla="*/ 2147483647 h 716"/>
                <a:gd name="T38" fmla="*/ 2147483647 w 1557"/>
                <a:gd name="T39" fmla="*/ 2147483647 h 716"/>
                <a:gd name="T40" fmla="*/ 2147483647 w 1557"/>
                <a:gd name="T41" fmla="*/ 2147483647 h 716"/>
                <a:gd name="T42" fmla="*/ 2147483647 w 1557"/>
                <a:gd name="T43" fmla="*/ 2147483647 h 716"/>
                <a:gd name="T44" fmla="*/ 2147483647 w 1557"/>
                <a:gd name="T45" fmla="*/ 2147483647 h 716"/>
                <a:gd name="T46" fmla="*/ 2147483647 w 1557"/>
                <a:gd name="T47" fmla="*/ 2147483647 h 716"/>
                <a:gd name="T48" fmla="*/ 2147483647 w 1557"/>
                <a:gd name="T49" fmla="*/ 2147483647 h 716"/>
                <a:gd name="T50" fmla="*/ 2147483647 w 1557"/>
                <a:gd name="T51" fmla="*/ 2147483647 h 716"/>
                <a:gd name="T52" fmla="*/ 2147483647 w 1557"/>
                <a:gd name="T53" fmla="*/ 2147483647 h 716"/>
                <a:gd name="T54" fmla="*/ 2147483647 w 1557"/>
                <a:gd name="T55" fmla="*/ 2147483647 h 716"/>
                <a:gd name="T56" fmla="*/ 2147483647 w 1557"/>
                <a:gd name="T57" fmla="*/ 2147483647 h 716"/>
                <a:gd name="T58" fmla="*/ 2147483647 w 1557"/>
                <a:gd name="T59" fmla="*/ 2147483647 h 716"/>
                <a:gd name="T60" fmla="*/ 2147483647 w 1557"/>
                <a:gd name="T61" fmla="*/ 2147483647 h 716"/>
                <a:gd name="T62" fmla="*/ 2147483647 w 1557"/>
                <a:gd name="T63" fmla="*/ 2147483647 h 716"/>
                <a:gd name="T64" fmla="*/ 2147483647 w 1557"/>
                <a:gd name="T65" fmla="*/ 2147483647 h 716"/>
                <a:gd name="T66" fmla="*/ 2147483647 w 1557"/>
                <a:gd name="T67" fmla="*/ 2147483647 h 716"/>
                <a:gd name="T68" fmla="*/ 2147483647 w 1557"/>
                <a:gd name="T69" fmla="*/ 2147483647 h 716"/>
                <a:gd name="T70" fmla="*/ 0 w 1557"/>
                <a:gd name="T71" fmla="*/ 2147483647 h 716"/>
                <a:gd name="T72" fmla="*/ 2147483647 w 1557"/>
                <a:gd name="T73" fmla="*/ 2147483647 h 716"/>
                <a:gd name="T74" fmla="*/ 2147483647 w 1557"/>
                <a:gd name="T75" fmla="*/ 2147483647 h 716"/>
                <a:gd name="T76" fmla="*/ 2147483647 w 1557"/>
                <a:gd name="T77" fmla="*/ 2147483647 h 71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557" h="716">
                  <a:moveTo>
                    <a:pt x="73" y="688"/>
                  </a:moveTo>
                  <a:lnTo>
                    <a:pt x="73" y="688"/>
                  </a:lnTo>
                  <a:lnTo>
                    <a:pt x="110" y="696"/>
                  </a:lnTo>
                  <a:lnTo>
                    <a:pt x="149" y="703"/>
                  </a:lnTo>
                  <a:lnTo>
                    <a:pt x="187" y="709"/>
                  </a:lnTo>
                  <a:lnTo>
                    <a:pt x="226" y="712"/>
                  </a:lnTo>
                  <a:lnTo>
                    <a:pt x="266" y="714"/>
                  </a:lnTo>
                  <a:lnTo>
                    <a:pt x="309" y="716"/>
                  </a:lnTo>
                  <a:lnTo>
                    <a:pt x="349" y="716"/>
                  </a:lnTo>
                  <a:lnTo>
                    <a:pt x="393" y="714"/>
                  </a:lnTo>
                  <a:lnTo>
                    <a:pt x="438" y="712"/>
                  </a:lnTo>
                  <a:lnTo>
                    <a:pt x="482" y="707"/>
                  </a:lnTo>
                  <a:lnTo>
                    <a:pt x="526" y="701"/>
                  </a:lnTo>
                  <a:lnTo>
                    <a:pt x="572" y="694"/>
                  </a:lnTo>
                  <a:lnTo>
                    <a:pt x="618" y="687"/>
                  </a:lnTo>
                  <a:lnTo>
                    <a:pt x="666" y="676"/>
                  </a:lnTo>
                  <a:lnTo>
                    <a:pt x="712" y="663"/>
                  </a:lnTo>
                  <a:lnTo>
                    <a:pt x="760" y="650"/>
                  </a:lnTo>
                  <a:lnTo>
                    <a:pt x="810" y="635"/>
                  </a:lnTo>
                  <a:lnTo>
                    <a:pt x="857" y="617"/>
                  </a:lnTo>
                  <a:lnTo>
                    <a:pt x="907" y="598"/>
                  </a:lnTo>
                  <a:lnTo>
                    <a:pt x="955" y="578"/>
                  </a:lnTo>
                  <a:lnTo>
                    <a:pt x="1005" y="556"/>
                  </a:lnTo>
                  <a:lnTo>
                    <a:pt x="1054" y="532"/>
                  </a:lnTo>
                  <a:lnTo>
                    <a:pt x="1104" y="506"/>
                  </a:lnTo>
                  <a:lnTo>
                    <a:pt x="1156" y="479"/>
                  </a:lnTo>
                  <a:lnTo>
                    <a:pt x="1205" y="447"/>
                  </a:lnTo>
                  <a:lnTo>
                    <a:pt x="1255" y="416"/>
                  </a:lnTo>
                  <a:lnTo>
                    <a:pt x="1307" y="383"/>
                  </a:lnTo>
                  <a:lnTo>
                    <a:pt x="1356" y="346"/>
                  </a:lnTo>
                  <a:lnTo>
                    <a:pt x="1406" y="309"/>
                  </a:lnTo>
                  <a:lnTo>
                    <a:pt x="1456" y="269"/>
                  </a:lnTo>
                  <a:lnTo>
                    <a:pt x="1507" y="226"/>
                  </a:lnTo>
                  <a:lnTo>
                    <a:pt x="1557" y="184"/>
                  </a:lnTo>
                  <a:lnTo>
                    <a:pt x="1417" y="0"/>
                  </a:lnTo>
                  <a:lnTo>
                    <a:pt x="1375" y="38"/>
                  </a:lnTo>
                  <a:lnTo>
                    <a:pt x="1332" y="77"/>
                  </a:lnTo>
                  <a:lnTo>
                    <a:pt x="1288" y="116"/>
                  </a:lnTo>
                  <a:lnTo>
                    <a:pt x="1244" y="153"/>
                  </a:lnTo>
                  <a:lnTo>
                    <a:pt x="1200" y="188"/>
                  </a:lnTo>
                  <a:lnTo>
                    <a:pt x="1156" y="223"/>
                  </a:lnTo>
                  <a:lnTo>
                    <a:pt x="1110" y="256"/>
                  </a:lnTo>
                  <a:lnTo>
                    <a:pt x="1064" y="289"/>
                  </a:lnTo>
                  <a:lnTo>
                    <a:pt x="1018" y="320"/>
                  </a:lnTo>
                  <a:lnTo>
                    <a:pt x="972" y="350"/>
                  </a:lnTo>
                  <a:lnTo>
                    <a:pt x="924" y="379"/>
                  </a:lnTo>
                  <a:lnTo>
                    <a:pt x="878" y="407"/>
                  </a:lnTo>
                  <a:lnTo>
                    <a:pt x="832" y="434"/>
                  </a:lnTo>
                  <a:lnTo>
                    <a:pt x="784" y="458"/>
                  </a:lnTo>
                  <a:lnTo>
                    <a:pt x="738" y="482"/>
                  </a:lnTo>
                  <a:lnTo>
                    <a:pt x="692" y="504"/>
                  </a:lnTo>
                  <a:lnTo>
                    <a:pt x="646" y="526"/>
                  </a:lnTo>
                  <a:lnTo>
                    <a:pt x="598" y="545"/>
                  </a:lnTo>
                  <a:lnTo>
                    <a:pt x="554" y="563"/>
                  </a:lnTo>
                  <a:lnTo>
                    <a:pt x="508" y="580"/>
                  </a:lnTo>
                  <a:lnTo>
                    <a:pt x="462" y="595"/>
                  </a:lnTo>
                  <a:lnTo>
                    <a:pt x="417" y="609"/>
                  </a:lnTo>
                  <a:lnTo>
                    <a:pt x="373" y="620"/>
                  </a:lnTo>
                  <a:lnTo>
                    <a:pt x="331" y="631"/>
                  </a:lnTo>
                  <a:lnTo>
                    <a:pt x="287" y="641"/>
                  </a:lnTo>
                  <a:lnTo>
                    <a:pt x="244" y="648"/>
                  </a:lnTo>
                  <a:lnTo>
                    <a:pt x="204" y="653"/>
                  </a:lnTo>
                  <a:lnTo>
                    <a:pt x="163" y="657"/>
                  </a:lnTo>
                  <a:lnTo>
                    <a:pt x="123" y="661"/>
                  </a:lnTo>
                  <a:lnTo>
                    <a:pt x="84" y="661"/>
                  </a:lnTo>
                  <a:lnTo>
                    <a:pt x="47" y="659"/>
                  </a:lnTo>
                  <a:lnTo>
                    <a:pt x="11" y="657"/>
                  </a:lnTo>
                  <a:lnTo>
                    <a:pt x="5" y="655"/>
                  </a:lnTo>
                  <a:lnTo>
                    <a:pt x="1" y="657"/>
                  </a:lnTo>
                  <a:lnTo>
                    <a:pt x="0" y="659"/>
                  </a:lnTo>
                  <a:lnTo>
                    <a:pt x="0" y="663"/>
                  </a:lnTo>
                  <a:lnTo>
                    <a:pt x="3" y="666"/>
                  </a:lnTo>
                  <a:lnTo>
                    <a:pt x="11" y="670"/>
                  </a:lnTo>
                  <a:lnTo>
                    <a:pt x="20" y="674"/>
                  </a:lnTo>
                  <a:lnTo>
                    <a:pt x="33" y="677"/>
                  </a:lnTo>
                  <a:lnTo>
                    <a:pt x="73" y="688"/>
                  </a:lnTo>
                  <a:close/>
                </a:path>
              </a:pathLst>
            </a:custGeom>
            <a:solidFill>
              <a:srgbClr val="0078A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83" name="Freeform 33"/>
            <p:cNvSpPr>
              <a:spLocks/>
            </p:cNvSpPr>
            <p:nvPr/>
          </p:nvSpPr>
          <p:spPr bwMode="blackGray">
            <a:xfrm>
              <a:off x="7435925" y="534958"/>
              <a:ext cx="202494" cy="93583"/>
            </a:xfrm>
            <a:custGeom>
              <a:avLst/>
              <a:gdLst>
                <a:gd name="T0" fmla="*/ 2147483647 w 1557"/>
                <a:gd name="T1" fmla="*/ 2147483647 h 716"/>
                <a:gd name="T2" fmla="*/ 2147483647 w 1557"/>
                <a:gd name="T3" fmla="*/ 2147483647 h 716"/>
                <a:gd name="T4" fmla="*/ 2147483647 w 1557"/>
                <a:gd name="T5" fmla="*/ 2147483647 h 716"/>
                <a:gd name="T6" fmla="*/ 2147483647 w 1557"/>
                <a:gd name="T7" fmla="*/ 2147483647 h 716"/>
                <a:gd name="T8" fmla="*/ 2147483647 w 1557"/>
                <a:gd name="T9" fmla="*/ 2147483647 h 716"/>
                <a:gd name="T10" fmla="*/ 2147483647 w 1557"/>
                <a:gd name="T11" fmla="*/ 2147483647 h 716"/>
                <a:gd name="T12" fmla="*/ 2147483647 w 1557"/>
                <a:gd name="T13" fmla="*/ 2147483647 h 716"/>
                <a:gd name="T14" fmla="*/ 2147483647 w 1557"/>
                <a:gd name="T15" fmla="*/ 2147483647 h 716"/>
                <a:gd name="T16" fmla="*/ 2147483647 w 1557"/>
                <a:gd name="T17" fmla="*/ 2147483647 h 716"/>
                <a:gd name="T18" fmla="*/ 2147483647 w 1557"/>
                <a:gd name="T19" fmla="*/ 2147483647 h 716"/>
                <a:gd name="T20" fmla="*/ 2147483647 w 1557"/>
                <a:gd name="T21" fmla="*/ 2147483647 h 716"/>
                <a:gd name="T22" fmla="*/ 2147483647 w 1557"/>
                <a:gd name="T23" fmla="*/ 2147483647 h 716"/>
                <a:gd name="T24" fmla="*/ 2147483647 w 1557"/>
                <a:gd name="T25" fmla="*/ 2147483647 h 716"/>
                <a:gd name="T26" fmla="*/ 2147483647 w 1557"/>
                <a:gd name="T27" fmla="*/ 2147483647 h 716"/>
                <a:gd name="T28" fmla="*/ 2147483647 w 1557"/>
                <a:gd name="T29" fmla="*/ 2147483647 h 716"/>
                <a:gd name="T30" fmla="*/ 2147483647 w 1557"/>
                <a:gd name="T31" fmla="*/ 2147483647 h 716"/>
                <a:gd name="T32" fmla="*/ 2147483647 w 1557"/>
                <a:gd name="T33" fmla="*/ 2147483647 h 716"/>
                <a:gd name="T34" fmla="*/ 2147483647 w 1557"/>
                <a:gd name="T35" fmla="*/ 0 h 716"/>
                <a:gd name="T36" fmla="*/ 2147483647 w 1557"/>
                <a:gd name="T37" fmla="*/ 2147483647 h 716"/>
                <a:gd name="T38" fmla="*/ 2147483647 w 1557"/>
                <a:gd name="T39" fmla="*/ 2147483647 h 716"/>
                <a:gd name="T40" fmla="*/ 2147483647 w 1557"/>
                <a:gd name="T41" fmla="*/ 2147483647 h 716"/>
                <a:gd name="T42" fmla="*/ 2147483647 w 1557"/>
                <a:gd name="T43" fmla="*/ 2147483647 h 716"/>
                <a:gd name="T44" fmla="*/ 2147483647 w 1557"/>
                <a:gd name="T45" fmla="*/ 2147483647 h 716"/>
                <a:gd name="T46" fmla="*/ 2147483647 w 1557"/>
                <a:gd name="T47" fmla="*/ 2147483647 h 716"/>
                <a:gd name="T48" fmla="*/ 2147483647 w 1557"/>
                <a:gd name="T49" fmla="*/ 2147483647 h 716"/>
                <a:gd name="T50" fmla="*/ 2147483647 w 1557"/>
                <a:gd name="T51" fmla="*/ 2147483647 h 716"/>
                <a:gd name="T52" fmla="*/ 2147483647 w 1557"/>
                <a:gd name="T53" fmla="*/ 2147483647 h 716"/>
                <a:gd name="T54" fmla="*/ 2147483647 w 1557"/>
                <a:gd name="T55" fmla="*/ 2147483647 h 716"/>
                <a:gd name="T56" fmla="*/ 2147483647 w 1557"/>
                <a:gd name="T57" fmla="*/ 2147483647 h 716"/>
                <a:gd name="T58" fmla="*/ 2147483647 w 1557"/>
                <a:gd name="T59" fmla="*/ 2147483647 h 716"/>
                <a:gd name="T60" fmla="*/ 2147483647 w 1557"/>
                <a:gd name="T61" fmla="*/ 2147483647 h 716"/>
                <a:gd name="T62" fmla="*/ 2147483647 w 1557"/>
                <a:gd name="T63" fmla="*/ 2147483647 h 716"/>
                <a:gd name="T64" fmla="*/ 2147483647 w 1557"/>
                <a:gd name="T65" fmla="*/ 2147483647 h 716"/>
                <a:gd name="T66" fmla="*/ 2147483647 w 1557"/>
                <a:gd name="T67" fmla="*/ 2147483647 h 716"/>
                <a:gd name="T68" fmla="*/ 2147483647 w 1557"/>
                <a:gd name="T69" fmla="*/ 2147483647 h 716"/>
                <a:gd name="T70" fmla="*/ 0 w 1557"/>
                <a:gd name="T71" fmla="*/ 2147483647 h 716"/>
                <a:gd name="T72" fmla="*/ 2147483647 w 1557"/>
                <a:gd name="T73" fmla="*/ 2147483647 h 716"/>
                <a:gd name="T74" fmla="*/ 2147483647 w 1557"/>
                <a:gd name="T75" fmla="*/ 2147483647 h 716"/>
                <a:gd name="T76" fmla="*/ 2147483647 w 1557"/>
                <a:gd name="T77" fmla="*/ 2147483647 h 71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557" h="716">
                  <a:moveTo>
                    <a:pt x="73" y="688"/>
                  </a:moveTo>
                  <a:lnTo>
                    <a:pt x="73" y="688"/>
                  </a:lnTo>
                  <a:lnTo>
                    <a:pt x="110" y="696"/>
                  </a:lnTo>
                  <a:lnTo>
                    <a:pt x="149" y="703"/>
                  </a:lnTo>
                  <a:lnTo>
                    <a:pt x="187" y="709"/>
                  </a:lnTo>
                  <a:lnTo>
                    <a:pt x="226" y="712"/>
                  </a:lnTo>
                  <a:lnTo>
                    <a:pt x="266" y="714"/>
                  </a:lnTo>
                  <a:lnTo>
                    <a:pt x="309" y="716"/>
                  </a:lnTo>
                  <a:lnTo>
                    <a:pt x="349" y="716"/>
                  </a:lnTo>
                  <a:lnTo>
                    <a:pt x="393" y="714"/>
                  </a:lnTo>
                  <a:lnTo>
                    <a:pt x="438" y="712"/>
                  </a:lnTo>
                  <a:lnTo>
                    <a:pt x="482" y="707"/>
                  </a:lnTo>
                  <a:lnTo>
                    <a:pt x="526" y="701"/>
                  </a:lnTo>
                  <a:lnTo>
                    <a:pt x="572" y="694"/>
                  </a:lnTo>
                  <a:lnTo>
                    <a:pt x="618" y="687"/>
                  </a:lnTo>
                  <a:lnTo>
                    <a:pt x="666" y="676"/>
                  </a:lnTo>
                  <a:lnTo>
                    <a:pt x="712" y="663"/>
                  </a:lnTo>
                  <a:lnTo>
                    <a:pt x="760" y="650"/>
                  </a:lnTo>
                  <a:lnTo>
                    <a:pt x="810" y="635"/>
                  </a:lnTo>
                  <a:lnTo>
                    <a:pt x="857" y="617"/>
                  </a:lnTo>
                  <a:lnTo>
                    <a:pt x="907" y="598"/>
                  </a:lnTo>
                  <a:lnTo>
                    <a:pt x="955" y="578"/>
                  </a:lnTo>
                  <a:lnTo>
                    <a:pt x="1005" y="556"/>
                  </a:lnTo>
                  <a:lnTo>
                    <a:pt x="1054" y="532"/>
                  </a:lnTo>
                  <a:lnTo>
                    <a:pt x="1104" y="506"/>
                  </a:lnTo>
                  <a:lnTo>
                    <a:pt x="1156" y="479"/>
                  </a:lnTo>
                  <a:lnTo>
                    <a:pt x="1205" y="447"/>
                  </a:lnTo>
                  <a:lnTo>
                    <a:pt x="1255" y="416"/>
                  </a:lnTo>
                  <a:lnTo>
                    <a:pt x="1307" y="383"/>
                  </a:lnTo>
                  <a:lnTo>
                    <a:pt x="1356" y="346"/>
                  </a:lnTo>
                  <a:lnTo>
                    <a:pt x="1406" y="309"/>
                  </a:lnTo>
                  <a:lnTo>
                    <a:pt x="1456" y="269"/>
                  </a:lnTo>
                  <a:lnTo>
                    <a:pt x="1507" y="226"/>
                  </a:lnTo>
                  <a:lnTo>
                    <a:pt x="1557" y="184"/>
                  </a:lnTo>
                  <a:lnTo>
                    <a:pt x="1417" y="0"/>
                  </a:lnTo>
                  <a:lnTo>
                    <a:pt x="1375" y="38"/>
                  </a:lnTo>
                  <a:lnTo>
                    <a:pt x="1332" y="77"/>
                  </a:lnTo>
                  <a:lnTo>
                    <a:pt x="1288" y="116"/>
                  </a:lnTo>
                  <a:lnTo>
                    <a:pt x="1244" y="153"/>
                  </a:lnTo>
                  <a:lnTo>
                    <a:pt x="1200" y="188"/>
                  </a:lnTo>
                  <a:lnTo>
                    <a:pt x="1156" y="223"/>
                  </a:lnTo>
                  <a:lnTo>
                    <a:pt x="1110" y="256"/>
                  </a:lnTo>
                  <a:lnTo>
                    <a:pt x="1064" y="289"/>
                  </a:lnTo>
                  <a:lnTo>
                    <a:pt x="1018" y="320"/>
                  </a:lnTo>
                  <a:lnTo>
                    <a:pt x="972" y="350"/>
                  </a:lnTo>
                  <a:lnTo>
                    <a:pt x="924" y="379"/>
                  </a:lnTo>
                  <a:lnTo>
                    <a:pt x="878" y="407"/>
                  </a:lnTo>
                  <a:lnTo>
                    <a:pt x="832" y="434"/>
                  </a:lnTo>
                  <a:lnTo>
                    <a:pt x="784" y="458"/>
                  </a:lnTo>
                  <a:lnTo>
                    <a:pt x="738" y="482"/>
                  </a:lnTo>
                  <a:lnTo>
                    <a:pt x="692" y="504"/>
                  </a:lnTo>
                  <a:lnTo>
                    <a:pt x="646" y="526"/>
                  </a:lnTo>
                  <a:lnTo>
                    <a:pt x="598" y="545"/>
                  </a:lnTo>
                  <a:lnTo>
                    <a:pt x="554" y="563"/>
                  </a:lnTo>
                  <a:lnTo>
                    <a:pt x="508" y="580"/>
                  </a:lnTo>
                  <a:lnTo>
                    <a:pt x="462" y="595"/>
                  </a:lnTo>
                  <a:lnTo>
                    <a:pt x="417" y="609"/>
                  </a:lnTo>
                  <a:lnTo>
                    <a:pt x="373" y="620"/>
                  </a:lnTo>
                  <a:lnTo>
                    <a:pt x="331" y="631"/>
                  </a:lnTo>
                  <a:lnTo>
                    <a:pt x="287" y="641"/>
                  </a:lnTo>
                  <a:lnTo>
                    <a:pt x="244" y="648"/>
                  </a:lnTo>
                  <a:lnTo>
                    <a:pt x="204" y="653"/>
                  </a:lnTo>
                  <a:lnTo>
                    <a:pt x="163" y="657"/>
                  </a:lnTo>
                  <a:lnTo>
                    <a:pt x="123" y="661"/>
                  </a:lnTo>
                  <a:lnTo>
                    <a:pt x="84" y="661"/>
                  </a:lnTo>
                  <a:lnTo>
                    <a:pt x="47" y="659"/>
                  </a:lnTo>
                  <a:lnTo>
                    <a:pt x="11" y="657"/>
                  </a:lnTo>
                  <a:lnTo>
                    <a:pt x="5" y="655"/>
                  </a:lnTo>
                  <a:lnTo>
                    <a:pt x="1" y="657"/>
                  </a:lnTo>
                  <a:lnTo>
                    <a:pt x="0" y="659"/>
                  </a:lnTo>
                  <a:lnTo>
                    <a:pt x="0" y="663"/>
                  </a:lnTo>
                  <a:lnTo>
                    <a:pt x="3" y="666"/>
                  </a:lnTo>
                  <a:lnTo>
                    <a:pt x="11" y="670"/>
                  </a:lnTo>
                  <a:lnTo>
                    <a:pt x="20" y="674"/>
                  </a:lnTo>
                  <a:lnTo>
                    <a:pt x="33" y="677"/>
                  </a:lnTo>
                  <a:lnTo>
                    <a:pt x="73" y="688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84" name="Freeform 34"/>
            <p:cNvSpPr>
              <a:spLocks/>
            </p:cNvSpPr>
            <p:nvPr/>
          </p:nvSpPr>
          <p:spPr bwMode="blackGray">
            <a:xfrm>
              <a:off x="7489980" y="267088"/>
              <a:ext cx="250544" cy="93583"/>
            </a:xfrm>
            <a:custGeom>
              <a:avLst/>
              <a:gdLst>
                <a:gd name="T0" fmla="*/ 2147483647 w 1925"/>
                <a:gd name="T1" fmla="*/ 2147483647 h 720"/>
                <a:gd name="T2" fmla="*/ 2147483647 w 1925"/>
                <a:gd name="T3" fmla="*/ 2147483647 h 720"/>
                <a:gd name="T4" fmla="*/ 2147483647 w 1925"/>
                <a:gd name="T5" fmla="*/ 2147483647 h 720"/>
                <a:gd name="T6" fmla="*/ 2147483647 w 1925"/>
                <a:gd name="T7" fmla="*/ 2147483647 h 720"/>
                <a:gd name="T8" fmla="*/ 2147483647 w 1925"/>
                <a:gd name="T9" fmla="*/ 2147483647 h 720"/>
                <a:gd name="T10" fmla="*/ 2147483647 w 1925"/>
                <a:gd name="T11" fmla="*/ 0 h 720"/>
                <a:gd name="T12" fmla="*/ 2147483647 w 1925"/>
                <a:gd name="T13" fmla="*/ 0 h 720"/>
                <a:gd name="T14" fmla="*/ 2147483647 w 1925"/>
                <a:gd name="T15" fmla="*/ 2147483647 h 720"/>
                <a:gd name="T16" fmla="*/ 2147483647 w 1925"/>
                <a:gd name="T17" fmla="*/ 2147483647 h 720"/>
                <a:gd name="T18" fmla="*/ 2147483647 w 1925"/>
                <a:gd name="T19" fmla="*/ 2147483647 h 720"/>
                <a:gd name="T20" fmla="*/ 2147483647 w 1925"/>
                <a:gd name="T21" fmla="*/ 2147483647 h 720"/>
                <a:gd name="T22" fmla="*/ 2147483647 w 1925"/>
                <a:gd name="T23" fmla="*/ 2147483647 h 720"/>
                <a:gd name="T24" fmla="*/ 2147483647 w 1925"/>
                <a:gd name="T25" fmla="*/ 2147483647 h 720"/>
                <a:gd name="T26" fmla="*/ 2147483647 w 1925"/>
                <a:gd name="T27" fmla="*/ 2147483647 h 720"/>
                <a:gd name="T28" fmla="*/ 2147483647 w 1925"/>
                <a:gd name="T29" fmla="*/ 2147483647 h 720"/>
                <a:gd name="T30" fmla="*/ 2147483647 w 1925"/>
                <a:gd name="T31" fmla="*/ 2147483647 h 720"/>
                <a:gd name="T32" fmla="*/ 0 w 1925"/>
                <a:gd name="T33" fmla="*/ 2147483647 h 720"/>
                <a:gd name="T34" fmla="*/ 2147483647 w 1925"/>
                <a:gd name="T35" fmla="*/ 2147483647 h 720"/>
                <a:gd name="T36" fmla="*/ 2147483647 w 1925"/>
                <a:gd name="T37" fmla="*/ 2147483647 h 720"/>
                <a:gd name="T38" fmla="*/ 2147483647 w 1925"/>
                <a:gd name="T39" fmla="*/ 2147483647 h 720"/>
                <a:gd name="T40" fmla="*/ 2147483647 w 1925"/>
                <a:gd name="T41" fmla="*/ 2147483647 h 720"/>
                <a:gd name="T42" fmla="*/ 2147483647 w 1925"/>
                <a:gd name="T43" fmla="*/ 2147483647 h 720"/>
                <a:gd name="T44" fmla="*/ 2147483647 w 1925"/>
                <a:gd name="T45" fmla="*/ 2147483647 h 720"/>
                <a:gd name="T46" fmla="*/ 2147483647 w 1925"/>
                <a:gd name="T47" fmla="*/ 2147483647 h 720"/>
                <a:gd name="T48" fmla="*/ 2147483647 w 1925"/>
                <a:gd name="T49" fmla="*/ 2147483647 h 720"/>
                <a:gd name="T50" fmla="*/ 2147483647 w 1925"/>
                <a:gd name="T51" fmla="*/ 2147483647 h 720"/>
                <a:gd name="T52" fmla="*/ 2147483647 w 1925"/>
                <a:gd name="T53" fmla="*/ 2147483647 h 720"/>
                <a:gd name="T54" fmla="*/ 2147483647 w 1925"/>
                <a:gd name="T55" fmla="*/ 2147483647 h 720"/>
                <a:gd name="T56" fmla="*/ 2147483647 w 1925"/>
                <a:gd name="T57" fmla="*/ 2147483647 h 720"/>
                <a:gd name="T58" fmla="*/ 2147483647 w 1925"/>
                <a:gd name="T59" fmla="*/ 2147483647 h 720"/>
                <a:gd name="T60" fmla="*/ 2147483647 w 1925"/>
                <a:gd name="T61" fmla="*/ 2147483647 h 720"/>
                <a:gd name="T62" fmla="*/ 2147483647 w 1925"/>
                <a:gd name="T63" fmla="*/ 2147483647 h 720"/>
                <a:gd name="T64" fmla="*/ 2147483647 w 1925"/>
                <a:gd name="T65" fmla="*/ 2147483647 h 720"/>
                <a:gd name="T66" fmla="*/ 2147483647 w 1925"/>
                <a:gd name="T67" fmla="*/ 2147483647 h 720"/>
                <a:gd name="T68" fmla="*/ 2147483647 w 1925"/>
                <a:gd name="T69" fmla="*/ 2147483647 h 720"/>
                <a:gd name="T70" fmla="*/ 2147483647 w 1925"/>
                <a:gd name="T71" fmla="*/ 2147483647 h 720"/>
                <a:gd name="T72" fmla="*/ 2147483647 w 1925"/>
                <a:gd name="T73" fmla="*/ 2147483647 h 720"/>
                <a:gd name="T74" fmla="*/ 2147483647 w 1925"/>
                <a:gd name="T75" fmla="*/ 2147483647 h 720"/>
                <a:gd name="T76" fmla="*/ 2147483647 w 1925"/>
                <a:gd name="T77" fmla="*/ 2147483647 h 720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925" h="720">
                  <a:moveTo>
                    <a:pt x="1831" y="115"/>
                  </a:moveTo>
                  <a:lnTo>
                    <a:pt x="1831" y="115"/>
                  </a:lnTo>
                  <a:lnTo>
                    <a:pt x="1785" y="96"/>
                  </a:lnTo>
                  <a:lnTo>
                    <a:pt x="1739" y="78"/>
                  </a:lnTo>
                  <a:lnTo>
                    <a:pt x="1689" y="61"/>
                  </a:lnTo>
                  <a:lnTo>
                    <a:pt x="1640" y="48"/>
                  </a:lnTo>
                  <a:lnTo>
                    <a:pt x="1588" y="35"/>
                  </a:lnTo>
                  <a:lnTo>
                    <a:pt x="1535" y="24"/>
                  </a:lnTo>
                  <a:lnTo>
                    <a:pt x="1481" y="15"/>
                  </a:lnTo>
                  <a:lnTo>
                    <a:pt x="1426" y="10"/>
                  </a:lnTo>
                  <a:lnTo>
                    <a:pt x="1369" y="4"/>
                  </a:lnTo>
                  <a:lnTo>
                    <a:pt x="1312" y="0"/>
                  </a:lnTo>
                  <a:lnTo>
                    <a:pt x="1253" y="0"/>
                  </a:lnTo>
                  <a:lnTo>
                    <a:pt x="1196" y="0"/>
                  </a:lnTo>
                  <a:lnTo>
                    <a:pt x="1135" y="4"/>
                  </a:lnTo>
                  <a:lnTo>
                    <a:pt x="1076" y="10"/>
                  </a:lnTo>
                  <a:lnTo>
                    <a:pt x="1016" y="17"/>
                  </a:lnTo>
                  <a:lnTo>
                    <a:pt x="955" y="26"/>
                  </a:lnTo>
                  <a:lnTo>
                    <a:pt x="894" y="37"/>
                  </a:lnTo>
                  <a:lnTo>
                    <a:pt x="832" y="52"/>
                  </a:lnTo>
                  <a:lnTo>
                    <a:pt x="771" y="69"/>
                  </a:lnTo>
                  <a:lnTo>
                    <a:pt x="708" y="89"/>
                  </a:lnTo>
                  <a:lnTo>
                    <a:pt x="648" y="111"/>
                  </a:lnTo>
                  <a:lnTo>
                    <a:pt x="587" y="135"/>
                  </a:lnTo>
                  <a:lnTo>
                    <a:pt x="524" y="161"/>
                  </a:lnTo>
                  <a:lnTo>
                    <a:pt x="463" y="190"/>
                  </a:lnTo>
                  <a:lnTo>
                    <a:pt x="405" y="223"/>
                  </a:lnTo>
                  <a:lnTo>
                    <a:pt x="344" y="258"/>
                  </a:lnTo>
                  <a:lnTo>
                    <a:pt x="285" y="295"/>
                  </a:lnTo>
                  <a:lnTo>
                    <a:pt x="226" y="336"/>
                  </a:lnTo>
                  <a:lnTo>
                    <a:pt x="167" y="380"/>
                  </a:lnTo>
                  <a:lnTo>
                    <a:pt x="110" y="426"/>
                  </a:lnTo>
                  <a:lnTo>
                    <a:pt x="55" y="476"/>
                  </a:lnTo>
                  <a:lnTo>
                    <a:pt x="0" y="527"/>
                  </a:lnTo>
                  <a:lnTo>
                    <a:pt x="139" y="720"/>
                  </a:lnTo>
                  <a:lnTo>
                    <a:pt x="195" y="665"/>
                  </a:lnTo>
                  <a:lnTo>
                    <a:pt x="252" y="614"/>
                  </a:lnTo>
                  <a:lnTo>
                    <a:pt x="309" y="566"/>
                  </a:lnTo>
                  <a:lnTo>
                    <a:pt x="366" y="520"/>
                  </a:lnTo>
                  <a:lnTo>
                    <a:pt x="425" y="476"/>
                  </a:lnTo>
                  <a:lnTo>
                    <a:pt x="484" y="435"/>
                  </a:lnTo>
                  <a:lnTo>
                    <a:pt x="543" y="396"/>
                  </a:lnTo>
                  <a:lnTo>
                    <a:pt x="603" y="360"/>
                  </a:lnTo>
                  <a:lnTo>
                    <a:pt x="662" y="326"/>
                  </a:lnTo>
                  <a:lnTo>
                    <a:pt x="723" y="295"/>
                  </a:lnTo>
                  <a:lnTo>
                    <a:pt x="784" y="266"/>
                  </a:lnTo>
                  <a:lnTo>
                    <a:pt x="845" y="240"/>
                  </a:lnTo>
                  <a:lnTo>
                    <a:pt x="903" y="216"/>
                  </a:lnTo>
                  <a:lnTo>
                    <a:pt x="964" y="194"/>
                  </a:lnTo>
                  <a:lnTo>
                    <a:pt x="1023" y="175"/>
                  </a:lnTo>
                  <a:lnTo>
                    <a:pt x="1084" y="157"/>
                  </a:lnTo>
                  <a:lnTo>
                    <a:pt x="1143" y="142"/>
                  </a:lnTo>
                  <a:lnTo>
                    <a:pt x="1202" y="129"/>
                  </a:lnTo>
                  <a:lnTo>
                    <a:pt x="1259" y="120"/>
                  </a:lnTo>
                  <a:lnTo>
                    <a:pt x="1316" y="111"/>
                  </a:lnTo>
                  <a:lnTo>
                    <a:pt x="1373" y="105"/>
                  </a:lnTo>
                  <a:lnTo>
                    <a:pt x="1428" y="102"/>
                  </a:lnTo>
                  <a:lnTo>
                    <a:pt x="1481" y="100"/>
                  </a:lnTo>
                  <a:lnTo>
                    <a:pt x="1535" y="100"/>
                  </a:lnTo>
                  <a:lnTo>
                    <a:pt x="1588" y="104"/>
                  </a:lnTo>
                  <a:lnTo>
                    <a:pt x="1638" y="107"/>
                  </a:lnTo>
                  <a:lnTo>
                    <a:pt x="1688" y="115"/>
                  </a:lnTo>
                  <a:lnTo>
                    <a:pt x="1735" y="122"/>
                  </a:lnTo>
                  <a:lnTo>
                    <a:pt x="1783" y="133"/>
                  </a:lnTo>
                  <a:lnTo>
                    <a:pt x="1828" y="146"/>
                  </a:lnTo>
                  <a:lnTo>
                    <a:pt x="1872" y="159"/>
                  </a:lnTo>
                  <a:lnTo>
                    <a:pt x="1912" y="175"/>
                  </a:lnTo>
                  <a:lnTo>
                    <a:pt x="1918" y="177"/>
                  </a:lnTo>
                  <a:lnTo>
                    <a:pt x="1923" y="177"/>
                  </a:lnTo>
                  <a:lnTo>
                    <a:pt x="1925" y="174"/>
                  </a:lnTo>
                  <a:lnTo>
                    <a:pt x="1925" y="170"/>
                  </a:lnTo>
                  <a:lnTo>
                    <a:pt x="1921" y="164"/>
                  </a:lnTo>
                  <a:lnTo>
                    <a:pt x="1914" y="157"/>
                  </a:lnTo>
                  <a:lnTo>
                    <a:pt x="1905" y="150"/>
                  </a:lnTo>
                  <a:lnTo>
                    <a:pt x="1888" y="142"/>
                  </a:lnTo>
                  <a:lnTo>
                    <a:pt x="1831" y="115"/>
                  </a:lnTo>
                  <a:close/>
                </a:path>
              </a:pathLst>
            </a:custGeom>
            <a:solidFill>
              <a:srgbClr val="0078A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85" name="Freeform 35"/>
            <p:cNvSpPr>
              <a:spLocks/>
            </p:cNvSpPr>
            <p:nvPr/>
          </p:nvSpPr>
          <p:spPr bwMode="blackGray">
            <a:xfrm>
              <a:off x="7489980" y="267088"/>
              <a:ext cx="250544" cy="93583"/>
            </a:xfrm>
            <a:custGeom>
              <a:avLst/>
              <a:gdLst>
                <a:gd name="T0" fmla="*/ 2147483647 w 1925"/>
                <a:gd name="T1" fmla="*/ 2147483647 h 720"/>
                <a:gd name="T2" fmla="*/ 2147483647 w 1925"/>
                <a:gd name="T3" fmla="*/ 2147483647 h 720"/>
                <a:gd name="T4" fmla="*/ 2147483647 w 1925"/>
                <a:gd name="T5" fmla="*/ 2147483647 h 720"/>
                <a:gd name="T6" fmla="*/ 2147483647 w 1925"/>
                <a:gd name="T7" fmla="*/ 2147483647 h 720"/>
                <a:gd name="T8" fmla="*/ 2147483647 w 1925"/>
                <a:gd name="T9" fmla="*/ 2147483647 h 720"/>
                <a:gd name="T10" fmla="*/ 2147483647 w 1925"/>
                <a:gd name="T11" fmla="*/ 0 h 720"/>
                <a:gd name="T12" fmla="*/ 2147483647 w 1925"/>
                <a:gd name="T13" fmla="*/ 0 h 720"/>
                <a:gd name="T14" fmla="*/ 2147483647 w 1925"/>
                <a:gd name="T15" fmla="*/ 2147483647 h 720"/>
                <a:gd name="T16" fmla="*/ 2147483647 w 1925"/>
                <a:gd name="T17" fmla="*/ 2147483647 h 720"/>
                <a:gd name="T18" fmla="*/ 2147483647 w 1925"/>
                <a:gd name="T19" fmla="*/ 2147483647 h 720"/>
                <a:gd name="T20" fmla="*/ 2147483647 w 1925"/>
                <a:gd name="T21" fmla="*/ 2147483647 h 720"/>
                <a:gd name="T22" fmla="*/ 2147483647 w 1925"/>
                <a:gd name="T23" fmla="*/ 2147483647 h 720"/>
                <a:gd name="T24" fmla="*/ 2147483647 w 1925"/>
                <a:gd name="T25" fmla="*/ 2147483647 h 720"/>
                <a:gd name="T26" fmla="*/ 2147483647 w 1925"/>
                <a:gd name="T27" fmla="*/ 2147483647 h 720"/>
                <a:gd name="T28" fmla="*/ 2147483647 w 1925"/>
                <a:gd name="T29" fmla="*/ 2147483647 h 720"/>
                <a:gd name="T30" fmla="*/ 2147483647 w 1925"/>
                <a:gd name="T31" fmla="*/ 2147483647 h 720"/>
                <a:gd name="T32" fmla="*/ 0 w 1925"/>
                <a:gd name="T33" fmla="*/ 2147483647 h 720"/>
                <a:gd name="T34" fmla="*/ 2147483647 w 1925"/>
                <a:gd name="T35" fmla="*/ 2147483647 h 720"/>
                <a:gd name="T36" fmla="*/ 2147483647 w 1925"/>
                <a:gd name="T37" fmla="*/ 2147483647 h 720"/>
                <a:gd name="T38" fmla="*/ 2147483647 w 1925"/>
                <a:gd name="T39" fmla="*/ 2147483647 h 720"/>
                <a:gd name="T40" fmla="*/ 2147483647 w 1925"/>
                <a:gd name="T41" fmla="*/ 2147483647 h 720"/>
                <a:gd name="T42" fmla="*/ 2147483647 w 1925"/>
                <a:gd name="T43" fmla="*/ 2147483647 h 720"/>
                <a:gd name="T44" fmla="*/ 2147483647 w 1925"/>
                <a:gd name="T45" fmla="*/ 2147483647 h 720"/>
                <a:gd name="T46" fmla="*/ 2147483647 w 1925"/>
                <a:gd name="T47" fmla="*/ 2147483647 h 720"/>
                <a:gd name="T48" fmla="*/ 2147483647 w 1925"/>
                <a:gd name="T49" fmla="*/ 2147483647 h 720"/>
                <a:gd name="T50" fmla="*/ 2147483647 w 1925"/>
                <a:gd name="T51" fmla="*/ 2147483647 h 720"/>
                <a:gd name="T52" fmla="*/ 2147483647 w 1925"/>
                <a:gd name="T53" fmla="*/ 2147483647 h 720"/>
                <a:gd name="T54" fmla="*/ 2147483647 w 1925"/>
                <a:gd name="T55" fmla="*/ 2147483647 h 720"/>
                <a:gd name="T56" fmla="*/ 2147483647 w 1925"/>
                <a:gd name="T57" fmla="*/ 2147483647 h 720"/>
                <a:gd name="T58" fmla="*/ 2147483647 w 1925"/>
                <a:gd name="T59" fmla="*/ 2147483647 h 720"/>
                <a:gd name="T60" fmla="*/ 2147483647 w 1925"/>
                <a:gd name="T61" fmla="*/ 2147483647 h 720"/>
                <a:gd name="T62" fmla="*/ 2147483647 w 1925"/>
                <a:gd name="T63" fmla="*/ 2147483647 h 720"/>
                <a:gd name="T64" fmla="*/ 2147483647 w 1925"/>
                <a:gd name="T65" fmla="*/ 2147483647 h 720"/>
                <a:gd name="T66" fmla="*/ 2147483647 w 1925"/>
                <a:gd name="T67" fmla="*/ 2147483647 h 720"/>
                <a:gd name="T68" fmla="*/ 2147483647 w 1925"/>
                <a:gd name="T69" fmla="*/ 2147483647 h 720"/>
                <a:gd name="T70" fmla="*/ 2147483647 w 1925"/>
                <a:gd name="T71" fmla="*/ 2147483647 h 720"/>
                <a:gd name="T72" fmla="*/ 2147483647 w 1925"/>
                <a:gd name="T73" fmla="*/ 2147483647 h 720"/>
                <a:gd name="T74" fmla="*/ 2147483647 w 1925"/>
                <a:gd name="T75" fmla="*/ 2147483647 h 720"/>
                <a:gd name="T76" fmla="*/ 2147483647 w 1925"/>
                <a:gd name="T77" fmla="*/ 2147483647 h 720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925" h="720">
                  <a:moveTo>
                    <a:pt x="1831" y="115"/>
                  </a:moveTo>
                  <a:lnTo>
                    <a:pt x="1831" y="115"/>
                  </a:lnTo>
                  <a:lnTo>
                    <a:pt x="1785" y="96"/>
                  </a:lnTo>
                  <a:lnTo>
                    <a:pt x="1739" y="78"/>
                  </a:lnTo>
                  <a:lnTo>
                    <a:pt x="1689" y="61"/>
                  </a:lnTo>
                  <a:lnTo>
                    <a:pt x="1640" y="48"/>
                  </a:lnTo>
                  <a:lnTo>
                    <a:pt x="1588" y="35"/>
                  </a:lnTo>
                  <a:lnTo>
                    <a:pt x="1535" y="24"/>
                  </a:lnTo>
                  <a:lnTo>
                    <a:pt x="1481" y="15"/>
                  </a:lnTo>
                  <a:lnTo>
                    <a:pt x="1426" y="10"/>
                  </a:lnTo>
                  <a:lnTo>
                    <a:pt x="1369" y="4"/>
                  </a:lnTo>
                  <a:lnTo>
                    <a:pt x="1312" y="0"/>
                  </a:lnTo>
                  <a:lnTo>
                    <a:pt x="1253" y="0"/>
                  </a:lnTo>
                  <a:lnTo>
                    <a:pt x="1196" y="0"/>
                  </a:lnTo>
                  <a:lnTo>
                    <a:pt x="1135" y="4"/>
                  </a:lnTo>
                  <a:lnTo>
                    <a:pt x="1076" y="10"/>
                  </a:lnTo>
                  <a:lnTo>
                    <a:pt x="1016" y="17"/>
                  </a:lnTo>
                  <a:lnTo>
                    <a:pt x="955" y="26"/>
                  </a:lnTo>
                  <a:lnTo>
                    <a:pt x="894" y="37"/>
                  </a:lnTo>
                  <a:lnTo>
                    <a:pt x="832" y="52"/>
                  </a:lnTo>
                  <a:lnTo>
                    <a:pt x="771" y="69"/>
                  </a:lnTo>
                  <a:lnTo>
                    <a:pt x="708" y="89"/>
                  </a:lnTo>
                  <a:lnTo>
                    <a:pt x="648" y="111"/>
                  </a:lnTo>
                  <a:lnTo>
                    <a:pt x="587" y="135"/>
                  </a:lnTo>
                  <a:lnTo>
                    <a:pt x="524" y="161"/>
                  </a:lnTo>
                  <a:lnTo>
                    <a:pt x="463" y="190"/>
                  </a:lnTo>
                  <a:lnTo>
                    <a:pt x="405" y="223"/>
                  </a:lnTo>
                  <a:lnTo>
                    <a:pt x="344" y="258"/>
                  </a:lnTo>
                  <a:lnTo>
                    <a:pt x="285" y="295"/>
                  </a:lnTo>
                  <a:lnTo>
                    <a:pt x="226" y="336"/>
                  </a:lnTo>
                  <a:lnTo>
                    <a:pt x="167" y="380"/>
                  </a:lnTo>
                  <a:lnTo>
                    <a:pt x="110" y="426"/>
                  </a:lnTo>
                  <a:lnTo>
                    <a:pt x="55" y="476"/>
                  </a:lnTo>
                  <a:lnTo>
                    <a:pt x="0" y="527"/>
                  </a:lnTo>
                  <a:lnTo>
                    <a:pt x="139" y="720"/>
                  </a:lnTo>
                  <a:lnTo>
                    <a:pt x="195" y="665"/>
                  </a:lnTo>
                  <a:lnTo>
                    <a:pt x="252" y="614"/>
                  </a:lnTo>
                  <a:lnTo>
                    <a:pt x="309" y="566"/>
                  </a:lnTo>
                  <a:lnTo>
                    <a:pt x="366" y="520"/>
                  </a:lnTo>
                  <a:lnTo>
                    <a:pt x="425" y="476"/>
                  </a:lnTo>
                  <a:lnTo>
                    <a:pt x="484" y="435"/>
                  </a:lnTo>
                  <a:lnTo>
                    <a:pt x="543" y="396"/>
                  </a:lnTo>
                  <a:lnTo>
                    <a:pt x="603" y="360"/>
                  </a:lnTo>
                  <a:lnTo>
                    <a:pt x="662" y="326"/>
                  </a:lnTo>
                  <a:lnTo>
                    <a:pt x="723" y="295"/>
                  </a:lnTo>
                  <a:lnTo>
                    <a:pt x="784" y="266"/>
                  </a:lnTo>
                  <a:lnTo>
                    <a:pt x="845" y="240"/>
                  </a:lnTo>
                  <a:lnTo>
                    <a:pt x="903" y="216"/>
                  </a:lnTo>
                  <a:lnTo>
                    <a:pt x="964" y="194"/>
                  </a:lnTo>
                  <a:lnTo>
                    <a:pt x="1023" y="175"/>
                  </a:lnTo>
                  <a:lnTo>
                    <a:pt x="1084" y="157"/>
                  </a:lnTo>
                  <a:lnTo>
                    <a:pt x="1143" y="142"/>
                  </a:lnTo>
                  <a:lnTo>
                    <a:pt x="1202" y="129"/>
                  </a:lnTo>
                  <a:lnTo>
                    <a:pt x="1259" y="120"/>
                  </a:lnTo>
                  <a:lnTo>
                    <a:pt x="1316" y="111"/>
                  </a:lnTo>
                  <a:lnTo>
                    <a:pt x="1373" y="105"/>
                  </a:lnTo>
                  <a:lnTo>
                    <a:pt x="1428" y="102"/>
                  </a:lnTo>
                  <a:lnTo>
                    <a:pt x="1481" y="100"/>
                  </a:lnTo>
                  <a:lnTo>
                    <a:pt x="1535" y="100"/>
                  </a:lnTo>
                  <a:lnTo>
                    <a:pt x="1588" y="104"/>
                  </a:lnTo>
                  <a:lnTo>
                    <a:pt x="1638" y="107"/>
                  </a:lnTo>
                  <a:lnTo>
                    <a:pt x="1688" y="115"/>
                  </a:lnTo>
                  <a:lnTo>
                    <a:pt x="1735" y="122"/>
                  </a:lnTo>
                  <a:lnTo>
                    <a:pt x="1783" y="133"/>
                  </a:lnTo>
                  <a:lnTo>
                    <a:pt x="1828" y="146"/>
                  </a:lnTo>
                  <a:lnTo>
                    <a:pt x="1872" y="159"/>
                  </a:lnTo>
                  <a:lnTo>
                    <a:pt x="1912" y="175"/>
                  </a:lnTo>
                  <a:lnTo>
                    <a:pt x="1918" y="177"/>
                  </a:lnTo>
                  <a:lnTo>
                    <a:pt x="1923" y="177"/>
                  </a:lnTo>
                  <a:lnTo>
                    <a:pt x="1925" y="174"/>
                  </a:lnTo>
                  <a:lnTo>
                    <a:pt x="1925" y="170"/>
                  </a:lnTo>
                  <a:lnTo>
                    <a:pt x="1921" y="164"/>
                  </a:lnTo>
                  <a:lnTo>
                    <a:pt x="1914" y="157"/>
                  </a:lnTo>
                  <a:lnTo>
                    <a:pt x="1905" y="150"/>
                  </a:lnTo>
                  <a:lnTo>
                    <a:pt x="1888" y="142"/>
                  </a:lnTo>
                  <a:lnTo>
                    <a:pt x="1831" y="115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86" name="Freeform 36"/>
            <p:cNvSpPr>
              <a:spLocks/>
            </p:cNvSpPr>
            <p:nvPr/>
          </p:nvSpPr>
          <p:spPr bwMode="blackGray">
            <a:xfrm>
              <a:off x="7477968" y="237897"/>
              <a:ext cx="234241" cy="60099"/>
            </a:xfrm>
            <a:custGeom>
              <a:avLst/>
              <a:gdLst>
                <a:gd name="T0" fmla="*/ 2147483647 w 1802"/>
                <a:gd name="T1" fmla="*/ 2147483647 h 459"/>
                <a:gd name="T2" fmla="*/ 2147483647 w 1802"/>
                <a:gd name="T3" fmla="*/ 2147483647 h 459"/>
                <a:gd name="T4" fmla="*/ 2147483647 w 1802"/>
                <a:gd name="T5" fmla="*/ 2147483647 h 459"/>
                <a:gd name="T6" fmla="*/ 2147483647 w 1802"/>
                <a:gd name="T7" fmla="*/ 2147483647 h 459"/>
                <a:gd name="T8" fmla="*/ 2147483647 w 1802"/>
                <a:gd name="T9" fmla="*/ 2147483647 h 459"/>
                <a:gd name="T10" fmla="*/ 2147483647 w 1802"/>
                <a:gd name="T11" fmla="*/ 2147483647 h 459"/>
                <a:gd name="T12" fmla="*/ 2147483647 w 1802"/>
                <a:gd name="T13" fmla="*/ 2147483647 h 459"/>
                <a:gd name="T14" fmla="*/ 2147483647 w 1802"/>
                <a:gd name="T15" fmla="*/ 2147483647 h 459"/>
                <a:gd name="T16" fmla="*/ 2147483647 w 1802"/>
                <a:gd name="T17" fmla="*/ 2147483647 h 459"/>
                <a:gd name="T18" fmla="*/ 2147483647 w 1802"/>
                <a:gd name="T19" fmla="*/ 2147483647 h 459"/>
                <a:gd name="T20" fmla="*/ 2147483647 w 1802"/>
                <a:gd name="T21" fmla="*/ 2147483647 h 459"/>
                <a:gd name="T22" fmla="*/ 2147483647 w 1802"/>
                <a:gd name="T23" fmla="*/ 2147483647 h 459"/>
                <a:gd name="T24" fmla="*/ 2147483647 w 1802"/>
                <a:gd name="T25" fmla="*/ 2147483647 h 459"/>
                <a:gd name="T26" fmla="*/ 2147483647 w 1802"/>
                <a:gd name="T27" fmla="*/ 2147483647 h 459"/>
                <a:gd name="T28" fmla="*/ 2147483647 w 1802"/>
                <a:gd name="T29" fmla="*/ 2147483647 h 459"/>
                <a:gd name="T30" fmla="*/ 2147483647 w 1802"/>
                <a:gd name="T31" fmla="*/ 2147483647 h 459"/>
                <a:gd name="T32" fmla="*/ 0 w 1802"/>
                <a:gd name="T33" fmla="*/ 2147483647 h 459"/>
                <a:gd name="T34" fmla="*/ 2147483647 w 1802"/>
                <a:gd name="T35" fmla="*/ 2147483647 h 459"/>
                <a:gd name="T36" fmla="*/ 2147483647 w 1802"/>
                <a:gd name="T37" fmla="*/ 2147483647 h 459"/>
                <a:gd name="T38" fmla="*/ 2147483647 w 1802"/>
                <a:gd name="T39" fmla="*/ 2147483647 h 459"/>
                <a:gd name="T40" fmla="*/ 2147483647 w 1802"/>
                <a:gd name="T41" fmla="*/ 2147483647 h 459"/>
                <a:gd name="T42" fmla="*/ 2147483647 w 1802"/>
                <a:gd name="T43" fmla="*/ 2147483647 h 459"/>
                <a:gd name="T44" fmla="*/ 2147483647 w 1802"/>
                <a:gd name="T45" fmla="*/ 2147483647 h 459"/>
                <a:gd name="T46" fmla="*/ 2147483647 w 1802"/>
                <a:gd name="T47" fmla="*/ 2147483647 h 459"/>
                <a:gd name="T48" fmla="*/ 2147483647 w 1802"/>
                <a:gd name="T49" fmla="*/ 2147483647 h 459"/>
                <a:gd name="T50" fmla="*/ 2147483647 w 1802"/>
                <a:gd name="T51" fmla="*/ 2147483647 h 459"/>
                <a:gd name="T52" fmla="*/ 2147483647 w 1802"/>
                <a:gd name="T53" fmla="*/ 2147483647 h 459"/>
                <a:gd name="T54" fmla="*/ 2147483647 w 1802"/>
                <a:gd name="T55" fmla="*/ 2147483647 h 459"/>
                <a:gd name="T56" fmla="*/ 2147483647 w 1802"/>
                <a:gd name="T57" fmla="*/ 2147483647 h 459"/>
                <a:gd name="T58" fmla="*/ 2147483647 w 1802"/>
                <a:gd name="T59" fmla="*/ 2147483647 h 459"/>
                <a:gd name="T60" fmla="*/ 2147483647 w 1802"/>
                <a:gd name="T61" fmla="*/ 2147483647 h 459"/>
                <a:gd name="T62" fmla="*/ 2147483647 w 1802"/>
                <a:gd name="T63" fmla="*/ 2147483647 h 459"/>
                <a:gd name="T64" fmla="*/ 2147483647 w 1802"/>
                <a:gd name="T65" fmla="*/ 2147483647 h 459"/>
                <a:gd name="T66" fmla="*/ 2147483647 w 1802"/>
                <a:gd name="T67" fmla="*/ 2147483647 h 459"/>
                <a:gd name="T68" fmla="*/ 2147483647 w 1802"/>
                <a:gd name="T69" fmla="*/ 2147483647 h 459"/>
                <a:gd name="T70" fmla="*/ 2147483647 w 1802"/>
                <a:gd name="T71" fmla="*/ 2147483647 h 459"/>
                <a:gd name="T72" fmla="*/ 2147483647 w 1802"/>
                <a:gd name="T73" fmla="*/ 2147483647 h 459"/>
                <a:gd name="T74" fmla="*/ 2147483647 w 1802"/>
                <a:gd name="T75" fmla="*/ 2147483647 h 459"/>
                <a:gd name="T76" fmla="*/ 2147483647 w 1802"/>
                <a:gd name="T77" fmla="*/ 2147483647 h 459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802" h="459">
                  <a:moveTo>
                    <a:pt x="1725" y="175"/>
                  </a:moveTo>
                  <a:lnTo>
                    <a:pt x="1725" y="175"/>
                  </a:lnTo>
                  <a:lnTo>
                    <a:pt x="1666" y="150"/>
                  </a:lnTo>
                  <a:lnTo>
                    <a:pt x="1607" y="126"/>
                  </a:lnTo>
                  <a:lnTo>
                    <a:pt x="1548" y="104"/>
                  </a:lnTo>
                  <a:lnTo>
                    <a:pt x="1489" y="85"/>
                  </a:lnTo>
                  <a:lnTo>
                    <a:pt x="1430" y="69"/>
                  </a:lnTo>
                  <a:lnTo>
                    <a:pt x="1371" y="52"/>
                  </a:lnTo>
                  <a:lnTo>
                    <a:pt x="1312" y="39"/>
                  </a:lnTo>
                  <a:lnTo>
                    <a:pt x="1255" y="28"/>
                  </a:lnTo>
                  <a:lnTo>
                    <a:pt x="1196" y="19"/>
                  </a:lnTo>
                  <a:lnTo>
                    <a:pt x="1137" y="11"/>
                  </a:lnTo>
                  <a:lnTo>
                    <a:pt x="1080" y="6"/>
                  </a:lnTo>
                  <a:lnTo>
                    <a:pt x="1023" y="2"/>
                  </a:lnTo>
                  <a:lnTo>
                    <a:pt x="966" y="0"/>
                  </a:lnTo>
                  <a:lnTo>
                    <a:pt x="909" y="2"/>
                  </a:lnTo>
                  <a:lnTo>
                    <a:pt x="852" y="4"/>
                  </a:lnTo>
                  <a:lnTo>
                    <a:pt x="797" y="6"/>
                  </a:lnTo>
                  <a:lnTo>
                    <a:pt x="742" y="11"/>
                  </a:lnTo>
                  <a:lnTo>
                    <a:pt x="686" y="19"/>
                  </a:lnTo>
                  <a:lnTo>
                    <a:pt x="633" y="28"/>
                  </a:lnTo>
                  <a:lnTo>
                    <a:pt x="580" y="37"/>
                  </a:lnTo>
                  <a:lnTo>
                    <a:pt x="526" y="50"/>
                  </a:lnTo>
                  <a:lnTo>
                    <a:pt x="475" y="63"/>
                  </a:lnTo>
                  <a:lnTo>
                    <a:pt x="423" y="78"/>
                  </a:lnTo>
                  <a:lnTo>
                    <a:pt x="372" y="94"/>
                  </a:lnTo>
                  <a:lnTo>
                    <a:pt x="322" y="113"/>
                  </a:lnTo>
                  <a:lnTo>
                    <a:pt x="274" y="131"/>
                  </a:lnTo>
                  <a:lnTo>
                    <a:pt x="226" y="151"/>
                  </a:lnTo>
                  <a:lnTo>
                    <a:pt x="178" y="174"/>
                  </a:lnTo>
                  <a:lnTo>
                    <a:pt x="132" y="197"/>
                  </a:lnTo>
                  <a:lnTo>
                    <a:pt x="88" y="221"/>
                  </a:lnTo>
                  <a:lnTo>
                    <a:pt x="44" y="247"/>
                  </a:lnTo>
                  <a:lnTo>
                    <a:pt x="0" y="273"/>
                  </a:lnTo>
                  <a:lnTo>
                    <a:pt x="140" y="459"/>
                  </a:lnTo>
                  <a:lnTo>
                    <a:pt x="186" y="428"/>
                  </a:lnTo>
                  <a:lnTo>
                    <a:pt x="232" y="398"/>
                  </a:lnTo>
                  <a:lnTo>
                    <a:pt x="279" y="371"/>
                  </a:lnTo>
                  <a:lnTo>
                    <a:pt x="327" y="343"/>
                  </a:lnTo>
                  <a:lnTo>
                    <a:pt x="377" y="319"/>
                  </a:lnTo>
                  <a:lnTo>
                    <a:pt x="427" y="295"/>
                  </a:lnTo>
                  <a:lnTo>
                    <a:pt x="476" y="273"/>
                  </a:lnTo>
                  <a:lnTo>
                    <a:pt x="528" y="251"/>
                  </a:lnTo>
                  <a:lnTo>
                    <a:pt x="580" y="232"/>
                  </a:lnTo>
                  <a:lnTo>
                    <a:pt x="633" y="214"/>
                  </a:lnTo>
                  <a:lnTo>
                    <a:pt x="686" y="197"/>
                  </a:lnTo>
                  <a:lnTo>
                    <a:pt x="740" y="183"/>
                  </a:lnTo>
                  <a:lnTo>
                    <a:pt x="793" y="170"/>
                  </a:lnTo>
                  <a:lnTo>
                    <a:pt x="846" y="159"/>
                  </a:lnTo>
                  <a:lnTo>
                    <a:pt x="902" y="148"/>
                  </a:lnTo>
                  <a:lnTo>
                    <a:pt x="955" y="140"/>
                  </a:lnTo>
                  <a:lnTo>
                    <a:pt x="1010" y="133"/>
                  </a:lnTo>
                  <a:lnTo>
                    <a:pt x="1064" y="128"/>
                  </a:lnTo>
                  <a:lnTo>
                    <a:pt x="1119" y="124"/>
                  </a:lnTo>
                  <a:lnTo>
                    <a:pt x="1172" y="122"/>
                  </a:lnTo>
                  <a:lnTo>
                    <a:pt x="1226" y="122"/>
                  </a:lnTo>
                  <a:lnTo>
                    <a:pt x="1279" y="124"/>
                  </a:lnTo>
                  <a:lnTo>
                    <a:pt x="1332" y="126"/>
                  </a:lnTo>
                  <a:lnTo>
                    <a:pt x="1386" y="131"/>
                  </a:lnTo>
                  <a:lnTo>
                    <a:pt x="1437" y="137"/>
                  </a:lnTo>
                  <a:lnTo>
                    <a:pt x="1489" y="144"/>
                  </a:lnTo>
                  <a:lnTo>
                    <a:pt x="1540" y="155"/>
                  </a:lnTo>
                  <a:lnTo>
                    <a:pt x="1590" y="166"/>
                  </a:lnTo>
                  <a:lnTo>
                    <a:pt x="1640" y="179"/>
                  </a:lnTo>
                  <a:lnTo>
                    <a:pt x="1688" y="194"/>
                  </a:lnTo>
                  <a:lnTo>
                    <a:pt x="1736" y="210"/>
                  </a:lnTo>
                  <a:lnTo>
                    <a:pt x="1782" y="229"/>
                  </a:lnTo>
                  <a:lnTo>
                    <a:pt x="1791" y="232"/>
                  </a:lnTo>
                  <a:lnTo>
                    <a:pt x="1796" y="232"/>
                  </a:lnTo>
                  <a:lnTo>
                    <a:pt x="1800" y="231"/>
                  </a:lnTo>
                  <a:lnTo>
                    <a:pt x="1802" y="227"/>
                  </a:lnTo>
                  <a:lnTo>
                    <a:pt x="1800" y="221"/>
                  </a:lnTo>
                  <a:lnTo>
                    <a:pt x="1795" y="214"/>
                  </a:lnTo>
                  <a:lnTo>
                    <a:pt x="1783" y="207"/>
                  </a:lnTo>
                  <a:lnTo>
                    <a:pt x="1769" y="197"/>
                  </a:lnTo>
                  <a:lnTo>
                    <a:pt x="1725" y="175"/>
                  </a:lnTo>
                  <a:close/>
                </a:path>
              </a:pathLst>
            </a:custGeom>
            <a:solidFill>
              <a:srgbClr val="0078A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87" name="Freeform 37"/>
            <p:cNvSpPr>
              <a:spLocks/>
            </p:cNvSpPr>
            <p:nvPr/>
          </p:nvSpPr>
          <p:spPr bwMode="blackGray">
            <a:xfrm>
              <a:off x="7477968" y="237897"/>
              <a:ext cx="234241" cy="60099"/>
            </a:xfrm>
            <a:custGeom>
              <a:avLst/>
              <a:gdLst>
                <a:gd name="T0" fmla="*/ 2147483647 w 1802"/>
                <a:gd name="T1" fmla="*/ 2147483647 h 459"/>
                <a:gd name="T2" fmla="*/ 2147483647 w 1802"/>
                <a:gd name="T3" fmla="*/ 2147483647 h 459"/>
                <a:gd name="T4" fmla="*/ 2147483647 w 1802"/>
                <a:gd name="T5" fmla="*/ 2147483647 h 459"/>
                <a:gd name="T6" fmla="*/ 2147483647 w 1802"/>
                <a:gd name="T7" fmla="*/ 2147483647 h 459"/>
                <a:gd name="T8" fmla="*/ 2147483647 w 1802"/>
                <a:gd name="T9" fmla="*/ 2147483647 h 459"/>
                <a:gd name="T10" fmla="*/ 2147483647 w 1802"/>
                <a:gd name="T11" fmla="*/ 2147483647 h 459"/>
                <a:gd name="T12" fmla="*/ 2147483647 w 1802"/>
                <a:gd name="T13" fmla="*/ 2147483647 h 459"/>
                <a:gd name="T14" fmla="*/ 2147483647 w 1802"/>
                <a:gd name="T15" fmla="*/ 2147483647 h 459"/>
                <a:gd name="T16" fmla="*/ 2147483647 w 1802"/>
                <a:gd name="T17" fmla="*/ 2147483647 h 459"/>
                <a:gd name="T18" fmla="*/ 2147483647 w 1802"/>
                <a:gd name="T19" fmla="*/ 2147483647 h 459"/>
                <a:gd name="T20" fmla="*/ 2147483647 w 1802"/>
                <a:gd name="T21" fmla="*/ 2147483647 h 459"/>
                <a:gd name="T22" fmla="*/ 2147483647 w 1802"/>
                <a:gd name="T23" fmla="*/ 2147483647 h 459"/>
                <a:gd name="T24" fmla="*/ 2147483647 w 1802"/>
                <a:gd name="T25" fmla="*/ 2147483647 h 459"/>
                <a:gd name="T26" fmla="*/ 2147483647 w 1802"/>
                <a:gd name="T27" fmla="*/ 2147483647 h 459"/>
                <a:gd name="T28" fmla="*/ 2147483647 w 1802"/>
                <a:gd name="T29" fmla="*/ 2147483647 h 459"/>
                <a:gd name="T30" fmla="*/ 2147483647 w 1802"/>
                <a:gd name="T31" fmla="*/ 2147483647 h 459"/>
                <a:gd name="T32" fmla="*/ 0 w 1802"/>
                <a:gd name="T33" fmla="*/ 2147483647 h 459"/>
                <a:gd name="T34" fmla="*/ 2147483647 w 1802"/>
                <a:gd name="T35" fmla="*/ 2147483647 h 459"/>
                <a:gd name="T36" fmla="*/ 2147483647 w 1802"/>
                <a:gd name="T37" fmla="*/ 2147483647 h 459"/>
                <a:gd name="T38" fmla="*/ 2147483647 w 1802"/>
                <a:gd name="T39" fmla="*/ 2147483647 h 459"/>
                <a:gd name="T40" fmla="*/ 2147483647 w 1802"/>
                <a:gd name="T41" fmla="*/ 2147483647 h 459"/>
                <a:gd name="T42" fmla="*/ 2147483647 w 1802"/>
                <a:gd name="T43" fmla="*/ 2147483647 h 459"/>
                <a:gd name="T44" fmla="*/ 2147483647 w 1802"/>
                <a:gd name="T45" fmla="*/ 2147483647 h 459"/>
                <a:gd name="T46" fmla="*/ 2147483647 w 1802"/>
                <a:gd name="T47" fmla="*/ 2147483647 h 459"/>
                <a:gd name="T48" fmla="*/ 2147483647 w 1802"/>
                <a:gd name="T49" fmla="*/ 2147483647 h 459"/>
                <a:gd name="T50" fmla="*/ 2147483647 w 1802"/>
                <a:gd name="T51" fmla="*/ 2147483647 h 459"/>
                <a:gd name="T52" fmla="*/ 2147483647 w 1802"/>
                <a:gd name="T53" fmla="*/ 2147483647 h 459"/>
                <a:gd name="T54" fmla="*/ 2147483647 w 1802"/>
                <a:gd name="T55" fmla="*/ 2147483647 h 459"/>
                <a:gd name="T56" fmla="*/ 2147483647 w 1802"/>
                <a:gd name="T57" fmla="*/ 2147483647 h 459"/>
                <a:gd name="T58" fmla="*/ 2147483647 w 1802"/>
                <a:gd name="T59" fmla="*/ 2147483647 h 459"/>
                <a:gd name="T60" fmla="*/ 2147483647 w 1802"/>
                <a:gd name="T61" fmla="*/ 2147483647 h 459"/>
                <a:gd name="T62" fmla="*/ 2147483647 w 1802"/>
                <a:gd name="T63" fmla="*/ 2147483647 h 459"/>
                <a:gd name="T64" fmla="*/ 2147483647 w 1802"/>
                <a:gd name="T65" fmla="*/ 2147483647 h 459"/>
                <a:gd name="T66" fmla="*/ 2147483647 w 1802"/>
                <a:gd name="T67" fmla="*/ 2147483647 h 459"/>
                <a:gd name="T68" fmla="*/ 2147483647 w 1802"/>
                <a:gd name="T69" fmla="*/ 2147483647 h 459"/>
                <a:gd name="T70" fmla="*/ 2147483647 w 1802"/>
                <a:gd name="T71" fmla="*/ 2147483647 h 459"/>
                <a:gd name="T72" fmla="*/ 2147483647 w 1802"/>
                <a:gd name="T73" fmla="*/ 2147483647 h 459"/>
                <a:gd name="T74" fmla="*/ 2147483647 w 1802"/>
                <a:gd name="T75" fmla="*/ 2147483647 h 459"/>
                <a:gd name="T76" fmla="*/ 2147483647 w 1802"/>
                <a:gd name="T77" fmla="*/ 2147483647 h 459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802" h="459">
                  <a:moveTo>
                    <a:pt x="1725" y="175"/>
                  </a:moveTo>
                  <a:lnTo>
                    <a:pt x="1725" y="175"/>
                  </a:lnTo>
                  <a:lnTo>
                    <a:pt x="1666" y="150"/>
                  </a:lnTo>
                  <a:lnTo>
                    <a:pt x="1607" y="126"/>
                  </a:lnTo>
                  <a:lnTo>
                    <a:pt x="1548" y="104"/>
                  </a:lnTo>
                  <a:lnTo>
                    <a:pt x="1489" y="85"/>
                  </a:lnTo>
                  <a:lnTo>
                    <a:pt x="1430" y="69"/>
                  </a:lnTo>
                  <a:lnTo>
                    <a:pt x="1371" y="52"/>
                  </a:lnTo>
                  <a:lnTo>
                    <a:pt x="1312" y="39"/>
                  </a:lnTo>
                  <a:lnTo>
                    <a:pt x="1255" y="28"/>
                  </a:lnTo>
                  <a:lnTo>
                    <a:pt x="1196" y="19"/>
                  </a:lnTo>
                  <a:lnTo>
                    <a:pt x="1137" y="11"/>
                  </a:lnTo>
                  <a:lnTo>
                    <a:pt x="1080" y="6"/>
                  </a:lnTo>
                  <a:lnTo>
                    <a:pt x="1023" y="2"/>
                  </a:lnTo>
                  <a:lnTo>
                    <a:pt x="966" y="0"/>
                  </a:lnTo>
                  <a:lnTo>
                    <a:pt x="909" y="2"/>
                  </a:lnTo>
                  <a:lnTo>
                    <a:pt x="852" y="4"/>
                  </a:lnTo>
                  <a:lnTo>
                    <a:pt x="797" y="6"/>
                  </a:lnTo>
                  <a:lnTo>
                    <a:pt x="742" y="11"/>
                  </a:lnTo>
                  <a:lnTo>
                    <a:pt x="686" y="19"/>
                  </a:lnTo>
                  <a:lnTo>
                    <a:pt x="633" y="28"/>
                  </a:lnTo>
                  <a:lnTo>
                    <a:pt x="580" y="37"/>
                  </a:lnTo>
                  <a:lnTo>
                    <a:pt x="526" y="50"/>
                  </a:lnTo>
                  <a:lnTo>
                    <a:pt x="475" y="63"/>
                  </a:lnTo>
                  <a:lnTo>
                    <a:pt x="423" y="78"/>
                  </a:lnTo>
                  <a:lnTo>
                    <a:pt x="372" y="94"/>
                  </a:lnTo>
                  <a:lnTo>
                    <a:pt x="322" y="113"/>
                  </a:lnTo>
                  <a:lnTo>
                    <a:pt x="274" y="131"/>
                  </a:lnTo>
                  <a:lnTo>
                    <a:pt x="226" y="151"/>
                  </a:lnTo>
                  <a:lnTo>
                    <a:pt x="178" y="174"/>
                  </a:lnTo>
                  <a:lnTo>
                    <a:pt x="132" y="197"/>
                  </a:lnTo>
                  <a:lnTo>
                    <a:pt x="88" y="221"/>
                  </a:lnTo>
                  <a:lnTo>
                    <a:pt x="44" y="247"/>
                  </a:lnTo>
                  <a:lnTo>
                    <a:pt x="0" y="273"/>
                  </a:lnTo>
                  <a:lnTo>
                    <a:pt x="140" y="459"/>
                  </a:lnTo>
                  <a:lnTo>
                    <a:pt x="186" y="428"/>
                  </a:lnTo>
                  <a:lnTo>
                    <a:pt x="232" y="398"/>
                  </a:lnTo>
                  <a:lnTo>
                    <a:pt x="279" y="371"/>
                  </a:lnTo>
                  <a:lnTo>
                    <a:pt x="327" y="343"/>
                  </a:lnTo>
                  <a:lnTo>
                    <a:pt x="377" y="319"/>
                  </a:lnTo>
                  <a:lnTo>
                    <a:pt x="427" y="295"/>
                  </a:lnTo>
                  <a:lnTo>
                    <a:pt x="476" y="273"/>
                  </a:lnTo>
                  <a:lnTo>
                    <a:pt x="528" y="251"/>
                  </a:lnTo>
                  <a:lnTo>
                    <a:pt x="580" y="232"/>
                  </a:lnTo>
                  <a:lnTo>
                    <a:pt x="633" y="214"/>
                  </a:lnTo>
                  <a:lnTo>
                    <a:pt x="686" y="197"/>
                  </a:lnTo>
                  <a:lnTo>
                    <a:pt x="740" y="183"/>
                  </a:lnTo>
                  <a:lnTo>
                    <a:pt x="793" y="170"/>
                  </a:lnTo>
                  <a:lnTo>
                    <a:pt x="846" y="159"/>
                  </a:lnTo>
                  <a:lnTo>
                    <a:pt x="902" y="148"/>
                  </a:lnTo>
                  <a:lnTo>
                    <a:pt x="955" y="140"/>
                  </a:lnTo>
                  <a:lnTo>
                    <a:pt x="1010" y="133"/>
                  </a:lnTo>
                  <a:lnTo>
                    <a:pt x="1064" y="128"/>
                  </a:lnTo>
                  <a:lnTo>
                    <a:pt x="1119" y="124"/>
                  </a:lnTo>
                  <a:lnTo>
                    <a:pt x="1172" y="122"/>
                  </a:lnTo>
                  <a:lnTo>
                    <a:pt x="1226" y="122"/>
                  </a:lnTo>
                  <a:lnTo>
                    <a:pt x="1279" y="124"/>
                  </a:lnTo>
                  <a:lnTo>
                    <a:pt x="1332" y="126"/>
                  </a:lnTo>
                  <a:lnTo>
                    <a:pt x="1386" y="131"/>
                  </a:lnTo>
                  <a:lnTo>
                    <a:pt x="1437" y="137"/>
                  </a:lnTo>
                  <a:lnTo>
                    <a:pt x="1489" y="144"/>
                  </a:lnTo>
                  <a:lnTo>
                    <a:pt x="1540" y="155"/>
                  </a:lnTo>
                  <a:lnTo>
                    <a:pt x="1590" y="166"/>
                  </a:lnTo>
                  <a:lnTo>
                    <a:pt x="1640" y="179"/>
                  </a:lnTo>
                  <a:lnTo>
                    <a:pt x="1688" y="194"/>
                  </a:lnTo>
                  <a:lnTo>
                    <a:pt x="1736" y="210"/>
                  </a:lnTo>
                  <a:lnTo>
                    <a:pt x="1782" y="229"/>
                  </a:lnTo>
                  <a:lnTo>
                    <a:pt x="1791" y="232"/>
                  </a:lnTo>
                  <a:lnTo>
                    <a:pt x="1796" y="232"/>
                  </a:lnTo>
                  <a:lnTo>
                    <a:pt x="1800" y="231"/>
                  </a:lnTo>
                  <a:lnTo>
                    <a:pt x="1802" y="227"/>
                  </a:lnTo>
                  <a:lnTo>
                    <a:pt x="1800" y="221"/>
                  </a:lnTo>
                  <a:lnTo>
                    <a:pt x="1795" y="214"/>
                  </a:lnTo>
                  <a:lnTo>
                    <a:pt x="1783" y="207"/>
                  </a:lnTo>
                  <a:lnTo>
                    <a:pt x="1769" y="197"/>
                  </a:lnTo>
                  <a:lnTo>
                    <a:pt x="1725" y="175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88" name="Freeform 38"/>
            <p:cNvSpPr>
              <a:spLocks/>
            </p:cNvSpPr>
            <p:nvPr/>
          </p:nvSpPr>
          <p:spPr bwMode="blackGray">
            <a:xfrm>
              <a:off x="7545752" y="292845"/>
              <a:ext cx="202494" cy="93583"/>
            </a:xfrm>
            <a:custGeom>
              <a:avLst/>
              <a:gdLst>
                <a:gd name="T0" fmla="*/ 2147483647 w 1561"/>
                <a:gd name="T1" fmla="*/ 2147483647 h 718"/>
                <a:gd name="T2" fmla="*/ 2147483647 w 1561"/>
                <a:gd name="T3" fmla="*/ 2147483647 h 718"/>
                <a:gd name="T4" fmla="*/ 2147483647 w 1561"/>
                <a:gd name="T5" fmla="*/ 2147483647 h 718"/>
                <a:gd name="T6" fmla="*/ 2147483647 w 1561"/>
                <a:gd name="T7" fmla="*/ 0 h 718"/>
                <a:gd name="T8" fmla="*/ 2147483647 w 1561"/>
                <a:gd name="T9" fmla="*/ 2147483647 h 718"/>
                <a:gd name="T10" fmla="*/ 2147483647 w 1561"/>
                <a:gd name="T11" fmla="*/ 2147483647 h 718"/>
                <a:gd name="T12" fmla="*/ 2147483647 w 1561"/>
                <a:gd name="T13" fmla="*/ 2147483647 h 718"/>
                <a:gd name="T14" fmla="*/ 2147483647 w 1561"/>
                <a:gd name="T15" fmla="*/ 2147483647 h 718"/>
                <a:gd name="T16" fmla="*/ 2147483647 w 1561"/>
                <a:gd name="T17" fmla="*/ 2147483647 h 718"/>
                <a:gd name="T18" fmla="*/ 2147483647 w 1561"/>
                <a:gd name="T19" fmla="*/ 2147483647 h 718"/>
                <a:gd name="T20" fmla="*/ 2147483647 w 1561"/>
                <a:gd name="T21" fmla="*/ 2147483647 h 718"/>
                <a:gd name="T22" fmla="*/ 2147483647 w 1561"/>
                <a:gd name="T23" fmla="*/ 2147483647 h 718"/>
                <a:gd name="T24" fmla="*/ 2147483647 w 1561"/>
                <a:gd name="T25" fmla="*/ 2147483647 h 718"/>
                <a:gd name="T26" fmla="*/ 2147483647 w 1561"/>
                <a:gd name="T27" fmla="*/ 2147483647 h 718"/>
                <a:gd name="T28" fmla="*/ 2147483647 w 1561"/>
                <a:gd name="T29" fmla="*/ 2147483647 h 718"/>
                <a:gd name="T30" fmla="*/ 2147483647 w 1561"/>
                <a:gd name="T31" fmla="*/ 2147483647 h 718"/>
                <a:gd name="T32" fmla="*/ 0 w 1561"/>
                <a:gd name="T33" fmla="*/ 2147483647 h 718"/>
                <a:gd name="T34" fmla="*/ 2147483647 w 1561"/>
                <a:gd name="T35" fmla="*/ 2147483647 h 718"/>
                <a:gd name="T36" fmla="*/ 2147483647 w 1561"/>
                <a:gd name="T37" fmla="*/ 2147483647 h 718"/>
                <a:gd name="T38" fmla="*/ 2147483647 w 1561"/>
                <a:gd name="T39" fmla="*/ 2147483647 h 718"/>
                <a:gd name="T40" fmla="*/ 2147483647 w 1561"/>
                <a:gd name="T41" fmla="*/ 2147483647 h 718"/>
                <a:gd name="T42" fmla="*/ 2147483647 w 1561"/>
                <a:gd name="T43" fmla="*/ 2147483647 h 718"/>
                <a:gd name="T44" fmla="*/ 2147483647 w 1561"/>
                <a:gd name="T45" fmla="*/ 2147483647 h 718"/>
                <a:gd name="T46" fmla="*/ 2147483647 w 1561"/>
                <a:gd name="T47" fmla="*/ 2147483647 h 718"/>
                <a:gd name="T48" fmla="*/ 2147483647 w 1561"/>
                <a:gd name="T49" fmla="*/ 2147483647 h 718"/>
                <a:gd name="T50" fmla="*/ 2147483647 w 1561"/>
                <a:gd name="T51" fmla="*/ 2147483647 h 718"/>
                <a:gd name="T52" fmla="*/ 2147483647 w 1561"/>
                <a:gd name="T53" fmla="*/ 2147483647 h 718"/>
                <a:gd name="T54" fmla="*/ 2147483647 w 1561"/>
                <a:gd name="T55" fmla="*/ 2147483647 h 718"/>
                <a:gd name="T56" fmla="*/ 2147483647 w 1561"/>
                <a:gd name="T57" fmla="*/ 2147483647 h 718"/>
                <a:gd name="T58" fmla="*/ 2147483647 w 1561"/>
                <a:gd name="T59" fmla="*/ 2147483647 h 718"/>
                <a:gd name="T60" fmla="*/ 2147483647 w 1561"/>
                <a:gd name="T61" fmla="*/ 2147483647 h 718"/>
                <a:gd name="T62" fmla="*/ 2147483647 w 1561"/>
                <a:gd name="T63" fmla="*/ 2147483647 h 718"/>
                <a:gd name="T64" fmla="*/ 2147483647 w 1561"/>
                <a:gd name="T65" fmla="*/ 2147483647 h 718"/>
                <a:gd name="T66" fmla="*/ 2147483647 w 1561"/>
                <a:gd name="T67" fmla="*/ 2147483647 h 718"/>
                <a:gd name="T68" fmla="*/ 2147483647 w 1561"/>
                <a:gd name="T69" fmla="*/ 2147483647 h 718"/>
                <a:gd name="T70" fmla="*/ 2147483647 w 1561"/>
                <a:gd name="T71" fmla="*/ 2147483647 h 718"/>
                <a:gd name="T72" fmla="*/ 2147483647 w 1561"/>
                <a:gd name="T73" fmla="*/ 2147483647 h 718"/>
                <a:gd name="T74" fmla="*/ 2147483647 w 1561"/>
                <a:gd name="T75" fmla="*/ 2147483647 h 718"/>
                <a:gd name="T76" fmla="*/ 2147483647 w 1561"/>
                <a:gd name="T77" fmla="*/ 2147483647 h 718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561" h="718">
                  <a:moveTo>
                    <a:pt x="1484" y="28"/>
                  </a:moveTo>
                  <a:lnTo>
                    <a:pt x="1484" y="28"/>
                  </a:lnTo>
                  <a:lnTo>
                    <a:pt x="1447" y="20"/>
                  </a:lnTo>
                  <a:lnTo>
                    <a:pt x="1408" y="15"/>
                  </a:lnTo>
                  <a:lnTo>
                    <a:pt x="1369" y="9"/>
                  </a:lnTo>
                  <a:lnTo>
                    <a:pt x="1331" y="6"/>
                  </a:lnTo>
                  <a:lnTo>
                    <a:pt x="1290" y="2"/>
                  </a:lnTo>
                  <a:lnTo>
                    <a:pt x="1248" y="0"/>
                  </a:lnTo>
                  <a:lnTo>
                    <a:pt x="1206" y="0"/>
                  </a:lnTo>
                  <a:lnTo>
                    <a:pt x="1163" y="2"/>
                  </a:lnTo>
                  <a:lnTo>
                    <a:pt x="1119" y="6"/>
                  </a:lnTo>
                  <a:lnTo>
                    <a:pt x="1075" y="9"/>
                  </a:lnTo>
                  <a:lnTo>
                    <a:pt x="1031" y="15"/>
                  </a:lnTo>
                  <a:lnTo>
                    <a:pt x="985" y="22"/>
                  </a:lnTo>
                  <a:lnTo>
                    <a:pt x="939" y="31"/>
                  </a:lnTo>
                  <a:lnTo>
                    <a:pt x="891" y="41"/>
                  </a:lnTo>
                  <a:lnTo>
                    <a:pt x="845" y="54"/>
                  </a:lnTo>
                  <a:lnTo>
                    <a:pt x="797" y="66"/>
                  </a:lnTo>
                  <a:lnTo>
                    <a:pt x="747" y="83"/>
                  </a:lnTo>
                  <a:lnTo>
                    <a:pt x="699" y="100"/>
                  </a:lnTo>
                  <a:lnTo>
                    <a:pt x="650" y="118"/>
                  </a:lnTo>
                  <a:lnTo>
                    <a:pt x="602" y="138"/>
                  </a:lnTo>
                  <a:lnTo>
                    <a:pt x="552" y="160"/>
                  </a:lnTo>
                  <a:lnTo>
                    <a:pt x="502" y="184"/>
                  </a:lnTo>
                  <a:lnTo>
                    <a:pt x="451" y="212"/>
                  </a:lnTo>
                  <a:lnTo>
                    <a:pt x="401" y="240"/>
                  </a:lnTo>
                  <a:lnTo>
                    <a:pt x="351" y="269"/>
                  </a:lnTo>
                  <a:lnTo>
                    <a:pt x="302" y="300"/>
                  </a:lnTo>
                  <a:lnTo>
                    <a:pt x="250" y="333"/>
                  </a:lnTo>
                  <a:lnTo>
                    <a:pt x="200" y="370"/>
                  </a:lnTo>
                  <a:lnTo>
                    <a:pt x="151" y="407"/>
                  </a:lnTo>
                  <a:lnTo>
                    <a:pt x="99" y="448"/>
                  </a:lnTo>
                  <a:lnTo>
                    <a:pt x="50" y="490"/>
                  </a:lnTo>
                  <a:lnTo>
                    <a:pt x="0" y="534"/>
                  </a:lnTo>
                  <a:lnTo>
                    <a:pt x="140" y="718"/>
                  </a:lnTo>
                  <a:lnTo>
                    <a:pt x="182" y="678"/>
                  </a:lnTo>
                  <a:lnTo>
                    <a:pt x="224" y="639"/>
                  </a:lnTo>
                  <a:lnTo>
                    <a:pt x="269" y="601"/>
                  </a:lnTo>
                  <a:lnTo>
                    <a:pt x="313" y="564"/>
                  </a:lnTo>
                  <a:lnTo>
                    <a:pt x="357" y="529"/>
                  </a:lnTo>
                  <a:lnTo>
                    <a:pt x="401" y="494"/>
                  </a:lnTo>
                  <a:lnTo>
                    <a:pt x="447" y="461"/>
                  </a:lnTo>
                  <a:lnTo>
                    <a:pt x="493" y="427"/>
                  </a:lnTo>
                  <a:lnTo>
                    <a:pt x="539" y="396"/>
                  </a:lnTo>
                  <a:lnTo>
                    <a:pt x="585" y="367"/>
                  </a:lnTo>
                  <a:lnTo>
                    <a:pt x="631" y="337"/>
                  </a:lnTo>
                  <a:lnTo>
                    <a:pt x="679" y="310"/>
                  </a:lnTo>
                  <a:lnTo>
                    <a:pt x="725" y="284"/>
                  </a:lnTo>
                  <a:lnTo>
                    <a:pt x="773" y="258"/>
                  </a:lnTo>
                  <a:lnTo>
                    <a:pt x="819" y="234"/>
                  </a:lnTo>
                  <a:lnTo>
                    <a:pt x="865" y="212"/>
                  </a:lnTo>
                  <a:lnTo>
                    <a:pt x="911" y="192"/>
                  </a:lnTo>
                  <a:lnTo>
                    <a:pt x="957" y="171"/>
                  </a:lnTo>
                  <a:lnTo>
                    <a:pt x="1003" y="153"/>
                  </a:lnTo>
                  <a:lnTo>
                    <a:pt x="1049" y="136"/>
                  </a:lnTo>
                  <a:lnTo>
                    <a:pt x="1095" y="122"/>
                  </a:lnTo>
                  <a:lnTo>
                    <a:pt x="1139" y="107"/>
                  </a:lnTo>
                  <a:lnTo>
                    <a:pt x="1183" y="96"/>
                  </a:lnTo>
                  <a:lnTo>
                    <a:pt x="1226" y="85"/>
                  </a:lnTo>
                  <a:lnTo>
                    <a:pt x="1270" y="76"/>
                  </a:lnTo>
                  <a:lnTo>
                    <a:pt x="1310" y="68"/>
                  </a:lnTo>
                  <a:lnTo>
                    <a:pt x="1353" y="63"/>
                  </a:lnTo>
                  <a:lnTo>
                    <a:pt x="1393" y="59"/>
                  </a:lnTo>
                  <a:lnTo>
                    <a:pt x="1432" y="57"/>
                  </a:lnTo>
                  <a:lnTo>
                    <a:pt x="1471" y="55"/>
                  </a:lnTo>
                  <a:lnTo>
                    <a:pt x="1509" y="57"/>
                  </a:lnTo>
                  <a:lnTo>
                    <a:pt x="1546" y="61"/>
                  </a:lnTo>
                  <a:lnTo>
                    <a:pt x="1552" y="61"/>
                  </a:lnTo>
                  <a:lnTo>
                    <a:pt x="1557" y="59"/>
                  </a:lnTo>
                  <a:lnTo>
                    <a:pt x="1559" y="57"/>
                  </a:lnTo>
                  <a:lnTo>
                    <a:pt x="1561" y="55"/>
                  </a:lnTo>
                  <a:lnTo>
                    <a:pt x="1557" y="52"/>
                  </a:lnTo>
                  <a:lnTo>
                    <a:pt x="1553" y="48"/>
                  </a:lnTo>
                  <a:lnTo>
                    <a:pt x="1544" y="44"/>
                  </a:lnTo>
                  <a:lnTo>
                    <a:pt x="1531" y="41"/>
                  </a:lnTo>
                  <a:lnTo>
                    <a:pt x="1484" y="28"/>
                  </a:lnTo>
                  <a:close/>
                </a:path>
              </a:pathLst>
            </a:custGeom>
            <a:solidFill>
              <a:srgbClr val="0078A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89" name="Freeform 39"/>
            <p:cNvSpPr>
              <a:spLocks/>
            </p:cNvSpPr>
            <p:nvPr/>
          </p:nvSpPr>
          <p:spPr bwMode="blackGray">
            <a:xfrm>
              <a:off x="7545752" y="292845"/>
              <a:ext cx="202494" cy="93583"/>
            </a:xfrm>
            <a:custGeom>
              <a:avLst/>
              <a:gdLst>
                <a:gd name="T0" fmla="*/ 2147483647 w 1561"/>
                <a:gd name="T1" fmla="*/ 2147483647 h 718"/>
                <a:gd name="T2" fmla="*/ 2147483647 w 1561"/>
                <a:gd name="T3" fmla="*/ 2147483647 h 718"/>
                <a:gd name="T4" fmla="*/ 2147483647 w 1561"/>
                <a:gd name="T5" fmla="*/ 2147483647 h 718"/>
                <a:gd name="T6" fmla="*/ 2147483647 w 1561"/>
                <a:gd name="T7" fmla="*/ 0 h 718"/>
                <a:gd name="T8" fmla="*/ 2147483647 w 1561"/>
                <a:gd name="T9" fmla="*/ 2147483647 h 718"/>
                <a:gd name="T10" fmla="*/ 2147483647 w 1561"/>
                <a:gd name="T11" fmla="*/ 2147483647 h 718"/>
                <a:gd name="T12" fmla="*/ 2147483647 w 1561"/>
                <a:gd name="T13" fmla="*/ 2147483647 h 718"/>
                <a:gd name="T14" fmla="*/ 2147483647 w 1561"/>
                <a:gd name="T15" fmla="*/ 2147483647 h 718"/>
                <a:gd name="T16" fmla="*/ 2147483647 w 1561"/>
                <a:gd name="T17" fmla="*/ 2147483647 h 718"/>
                <a:gd name="T18" fmla="*/ 2147483647 w 1561"/>
                <a:gd name="T19" fmla="*/ 2147483647 h 718"/>
                <a:gd name="T20" fmla="*/ 2147483647 w 1561"/>
                <a:gd name="T21" fmla="*/ 2147483647 h 718"/>
                <a:gd name="T22" fmla="*/ 2147483647 w 1561"/>
                <a:gd name="T23" fmla="*/ 2147483647 h 718"/>
                <a:gd name="T24" fmla="*/ 2147483647 w 1561"/>
                <a:gd name="T25" fmla="*/ 2147483647 h 718"/>
                <a:gd name="T26" fmla="*/ 2147483647 w 1561"/>
                <a:gd name="T27" fmla="*/ 2147483647 h 718"/>
                <a:gd name="T28" fmla="*/ 2147483647 w 1561"/>
                <a:gd name="T29" fmla="*/ 2147483647 h 718"/>
                <a:gd name="T30" fmla="*/ 2147483647 w 1561"/>
                <a:gd name="T31" fmla="*/ 2147483647 h 718"/>
                <a:gd name="T32" fmla="*/ 0 w 1561"/>
                <a:gd name="T33" fmla="*/ 2147483647 h 718"/>
                <a:gd name="T34" fmla="*/ 2147483647 w 1561"/>
                <a:gd name="T35" fmla="*/ 2147483647 h 718"/>
                <a:gd name="T36" fmla="*/ 2147483647 w 1561"/>
                <a:gd name="T37" fmla="*/ 2147483647 h 718"/>
                <a:gd name="T38" fmla="*/ 2147483647 w 1561"/>
                <a:gd name="T39" fmla="*/ 2147483647 h 718"/>
                <a:gd name="T40" fmla="*/ 2147483647 w 1561"/>
                <a:gd name="T41" fmla="*/ 2147483647 h 718"/>
                <a:gd name="T42" fmla="*/ 2147483647 w 1561"/>
                <a:gd name="T43" fmla="*/ 2147483647 h 718"/>
                <a:gd name="T44" fmla="*/ 2147483647 w 1561"/>
                <a:gd name="T45" fmla="*/ 2147483647 h 718"/>
                <a:gd name="T46" fmla="*/ 2147483647 w 1561"/>
                <a:gd name="T47" fmla="*/ 2147483647 h 718"/>
                <a:gd name="T48" fmla="*/ 2147483647 w 1561"/>
                <a:gd name="T49" fmla="*/ 2147483647 h 718"/>
                <a:gd name="T50" fmla="*/ 2147483647 w 1561"/>
                <a:gd name="T51" fmla="*/ 2147483647 h 718"/>
                <a:gd name="T52" fmla="*/ 2147483647 w 1561"/>
                <a:gd name="T53" fmla="*/ 2147483647 h 718"/>
                <a:gd name="T54" fmla="*/ 2147483647 w 1561"/>
                <a:gd name="T55" fmla="*/ 2147483647 h 718"/>
                <a:gd name="T56" fmla="*/ 2147483647 w 1561"/>
                <a:gd name="T57" fmla="*/ 2147483647 h 718"/>
                <a:gd name="T58" fmla="*/ 2147483647 w 1561"/>
                <a:gd name="T59" fmla="*/ 2147483647 h 718"/>
                <a:gd name="T60" fmla="*/ 2147483647 w 1561"/>
                <a:gd name="T61" fmla="*/ 2147483647 h 718"/>
                <a:gd name="T62" fmla="*/ 2147483647 w 1561"/>
                <a:gd name="T63" fmla="*/ 2147483647 h 718"/>
                <a:gd name="T64" fmla="*/ 2147483647 w 1561"/>
                <a:gd name="T65" fmla="*/ 2147483647 h 718"/>
                <a:gd name="T66" fmla="*/ 2147483647 w 1561"/>
                <a:gd name="T67" fmla="*/ 2147483647 h 718"/>
                <a:gd name="T68" fmla="*/ 2147483647 w 1561"/>
                <a:gd name="T69" fmla="*/ 2147483647 h 718"/>
                <a:gd name="T70" fmla="*/ 2147483647 w 1561"/>
                <a:gd name="T71" fmla="*/ 2147483647 h 718"/>
                <a:gd name="T72" fmla="*/ 2147483647 w 1561"/>
                <a:gd name="T73" fmla="*/ 2147483647 h 718"/>
                <a:gd name="T74" fmla="*/ 2147483647 w 1561"/>
                <a:gd name="T75" fmla="*/ 2147483647 h 718"/>
                <a:gd name="T76" fmla="*/ 2147483647 w 1561"/>
                <a:gd name="T77" fmla="*/ 2147483647 h 718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561" h="718">
                  <a:moveTo>
                    <a:pt x="1484" y="28"/>
                  </a:moveTo>
                  <a:lnTo>
                    <a:pt x="1484" y="28"/>
                  </a:lnTo>
                  <a:lnTo>
                    <a:pt x="1447" y="20"/>
                  </a:lnTo>
                  <a:lnTo>
                    <a:pt x="1408" y="15"/>
                  </a:lnTo>
                  <a:lnTo>
                    <a:pt x="1369" y="9"/>
                  </a:lnTo>
                  <a:lnTo>
                    <a:pt x="1331" y="6"/>
                  </a:lnTo>
                  <a:lnTo>
                    <a:pt x="1290" y="2"/>
                  </a:lnTo>
                  <a:lnTo>
                    <a:pt x="1248" y="0"/>
                  </a:lnTo>
                  <a:lnTo>
                    <a:pt x="1206" y="0"/>
                  </a:lnTo>
                  <a:lnTo>
                    <a:pt x="1163" y="2"/>
                  </a:lnTo>
                  <a:lnTo>
                    <a:pt x="1119" y="6"/>
                  </a:lnTo>
                  <a:lnTo>
                    <a:pt x="1075" y="9"/>
                  </a:lnTo>
                  <a:lnTo>
                    <a:pt x="1031" y="15"/>
                  </a:lnTo>
                  <a:lnTo>
                    <a:pt x="985" y="22"/>
                  </a:lnTo>
                  <a:lnTo>
                    <a:pt x="939" y="31"/>
                  </a:lnTo>
                  <a:lnTo>
                    <a:pt x="891" y="41"/>
                  </a:lnTo>
                  <a:lnTo>
                    <a:pt x="845" y="54"/>
                  </a:lnTo>
                  <a:lnTo>
                    <a:pt x="797" y="66"/>
                  </a:lnTo>
                  <a:lnTo>
                    <a:pt x="747" y="83"/>
                  </a:lnTo>
                  <a:lnTo>
                    <a:pt x="699" y="100"/>
                  </a:lnTo>
                  <a:lnTo>
                    <a:pt x="650" y="118"/>
                  </a:lnTo>
                  <a:lnTo>
                    <a:pt x="602" y="138"/>
                  </a:lnTo>
                  <a:lnTo>
                    <a:pt x="552" y="160"/>
                  </a:lnTo>
                  <a:lnTo>
                    <a:pt x="502" y="184"/>
                  </a:lnTo>
                  <a:lnTo>
                    <a:pt x="451" y="212"/>
                  </a:lnTo>
                  <a:lnTo>
                    <a:pt x="401" y="240"/>
                  </a:lnTo>
                  <a:lnTo>
                    <a:pt x="351" y="269"/>
                  </a:lnTo>
                  <a:lnTo>
                    <a:pt x="302" y="300"/>
                  </a:lnTo>
                  <a:lnTo>
                    <a:pt x="250" y="333"/>
                  </a:lnTo>
                  <a:lnTo>
                    <a:pt x="200" y="370"/>
                  </a:lnTo>
                  <a:lnTo>
                    <a:pt x="151" y="407"/>
                  </a:lnTo>
                  <a:lnTo>
                    <a:pt x="99" y="448"/>
                  </a:lnTo>
                  <a:lnTo>
                    <a:pt x="50" y="490"/>
                  </a:lnTo>
                  <a:lnTo>
                    <a:pt x="0" y="534"/>
                  </a:lnTo>
                  <a:lnTo>
                    <a:pt x="140" y="718"/>
                  </a:lnTo>
                  <a:lnTo>
                    <a:pt x="182" y="678"/>
                  </a:lnTo>
                  <a:lnTo>
                    <a:pt x="224" y="639"/>
                  </a:lnTo>
                  <a:lnTo>
                    <a:pt x="269" y="601"/>
                  </a:lnTo>
                  <a:lnTo>
                    <a:pt x="313" y="564"/>
                  </a:lnTo>
                  <a:lnTo>
                    <a:pt x="357" y="529"/>
                  </a:lnTo>
                  <a:lnTo>
                    <a:pt x="401" y="494"/>
                  </a:lnTo>
                  <a:lnTo>
                    <a:pt x="447" y="461"/>
                  </a:lnTo>
                  <a:lnTo>
                    <a:pt x="493" y="427"/>
                  </a:lnTo>
                  <a:lnTo>
                    <a:pt x="539" y="396"/>
                  </a:lnTo>
                  <a:lnTo>
                    <a:pt x="585" y="367"/>
                  </a:lnTo>
                  <a:lnTo>
                    <a:pt x="631" y="337"/>
                  </a:lnTo>
                  <a:lnTo>
                    <a:pt x="679" y="310"/>
                  </a:lnTo>
                  <a:lnTo>
                    <a:pt x="725" y="284"/>
                  </a:lnTo>
                  <a:lnTo>
                    <a:pt x="773" y="258"/>
                  </a:lnTo>
                  <a:lnTo>
                    <a:pt x="819" y="234"/>
                  </a:lnTo>
                  <a:lnTo>
                    <a:pt x="865" y="212"/>
                  </a:lnTo>
                  <a:lnTo>
                    <a:pt x="911" y="192"/>
                  </a:lnTo>
                  <a:lnTo>
                    <a:pt x="957" y="171"/>
                  </a:lnTo>
                  <a:lnTo>
                    <a:pt x="1003" y="153"/>
                  </a:lnTo>
                  <a:lnTo>
                    <a:pt x="1049" y="136"/>
                  </a:lnTo>
                  <a:lnTo>
                    <a:pt x="1095" y="122"/>
                  </a:lnTo>
                  <a:lnTo>
                    <a:pt x="1139" y="107"/>
                  </a:lnTo>
                  <a:lnTo>
                    <a:pt x="1183" y="96"/>
                  </a:lnTo>
                  <a:lnTo>
                    <a:pt x="1226" y="85"/>
                  </a:lnTo>
                  <a:lnTo>
                    <a:pt x="1270" y="76"/>
                  </a:lnTo>
                  <a:lnTo>
                    <a:pt x="1310" y="68"/>
                  </a:lnTo>
                  <a:lnTo>
                    <a:pt x="1353" y="63"/>
                  </a:lnTo>
                  <a:lnTo>
                    <a:pt x="1393" y="59"/>
                  </a:lnTo>
                  <a:lnTo>
                    <a:pt x="1432" y="57"/>
                  </a:lnTo>
                  <a:lnTo>
                    <a:pt x="1471" y="55"/>
                  </a:lnTo>
                  <a:lnTo>
                    <a:pt x="1509" y="57"/>
                  </a:lnTo>
                  <a:lnTo>
                    <a:pt x="1546" y="61"/>
                  </a:lnTo>
                  <a:lnTo>
                    <a:pt x="1552" y="61"/>
                  </a:lnTo>
                  <a:lnTo>
                    <a:pt x="1557" y="59"/>
                  </a:lnTo>
                  <a:lnTo>
                    <a:pt x="1559" y="57"/>
                  </a:lnTo>
                  <a:lnTo>
                    <a:pt x="1561" y="55"/>
                  </a:lnTo>
                  <a:lnTo>
                    <a:pt x="1557" y="52"/>
                  </a:lnTo>
                  <a:lnTo>
                    <a:pt x="1553" y="48"/>
                  </a:lnTo>
                  <a:lnTo>
                    <a:pt x="1544" y="44"/>
                  </a:lnTo>
                  <a:lnTo>
                    <a:pt x="1531" y="41"/>
                  </a:lnTo>
                  <a:lnTo>
                    <a:pt x="1484" y="28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8710" r:id="rId1"/>
    <p:sldLayoutId id="2147488711" r:id="rId2"/>
    <p:sldLayoutId id="2147488696" r:id="rId3"/>
    <p:sldLayoutId id="2147488697" r:id="rId4"/>
    <p:sldLayoutId id="2147488698" r:id="rId5"/>
    <p:sldLayoutId id="2147488699" r:id="rId6"/>
    <p:sldLayoutId id="2147488700" r:id="rId7"/>
    <p:sldLayoutId id="2147488712" r:id="rId8"/>
    <p:sldLayoutId id="2147488713" r:id="rId9"/>
    <p:sldLayoutId id="2147488714" r:id="rId10"/>
    <p:sldLayoutId id="2147488715" r:id="rId11"/>
    <p:sldLayoutId id="2147488716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10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100">
          <a:solidFill>
            <a:schemeClr val="bg2"/>
          </a:solidFill>
          <a:latin typeface="Arial Narrow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100">
          <a:solidFill>
            <a:schemeClr val="bg2"/>
          </a:solidFill>
          <a:latin typeface="Arial Narrow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100">
          <a:solidFill>
            <a:schemeClr val="bg2"/>
          </a:solidFill>
          <a:latin typeface="Arial Narrow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100">
          <a:solidFill>
            <a:schemeClr val="bg2"/>
          </a:solidFill>
          <a:latin typeface="Arial Narrow" pitchFamily="34" charset="0"/>
        </a:defRPr>
      </a:lvl5pPr>
      <a:lvl6pPr marL="502768" algn="l" rtl="0" eaLnBrk="1" fontAlgn="base" hangingPunct="1">
        <a:spcBef>
          <a:spcPct val="0"/>
        </a:spcBef>
        <a:spcAft>
          <a:spcPct val="0"/>
        </a:spcAft>
        <a:defRPr sz="3100">
          <a:solidFill>
            <a:schemeClr val="bg2"/>
          </a:solidFill>
          <a:latin typeface="Arial Narrow" pitchFamily="34" charset="0"/>
        </a:defRPr>
      </a:lvl6pPr>
      <a:lvl7pPr marL="1005540" algn="l" rtl="0" eaLnBrk="1" fontAlgn="base" hangingPunct="1">
        <a:spcBef>
          <a:spcPct val="0"/>
        </a:spcBef>
        <a:spcAft>
          <a:spcPct val="0"/>
        </a:spcAft>
        <a:defRPr sz="3100">
          <a:solidFill>
            <a:schemeClr val="bg2"/>
          </a:solidFill>
          <a:latin typeface="Arial Narrow" pitchFamily="34" charset="0"/>
        </a:defRPr>
      </a:lvl7pPr>
      <a:lvl8pPr marL="1508308" algn="l" rtl="0" eaLnBrk="1" fontAlgn="base" hangingPunct="1">
        <a:spcBef>
          <a:spcPct val="0"/>
        </a:spcBef>
        <a:spcAft>
          <a:spcPct val="0"/>
        </a:spcAft>
        <a:defRPr sz="3100">
          <a:solidFill>
            <a:schemeClr val="bg2"/>
          </a:solidFill>
          <a:latin typeface="Arial Narrow" pitchFamily="34" charset="0"/>
        </a:defRPr>
      </a:lvl8pPr>
      <a:lvl9pPr marL="2011076" algn="l" rtl="0" eaLnBrk="1" fontAlgn="base" hangingPunct="1">
        <a:spcBef>
          <a:spcPct val="0"/>
        </a:spcBef>
        <a:spcAft>
          <a:spcPct val="0"/>
        </a:spcAft>
        <a:defRPr sz="3100">
          <a:solidFill>
            <a:schemeClr val="bg2"/>
          </a:solidFill>
          <a:latin typeface="Arial Narrow" pitchFamily="34" charset="0"/>
        </a:defRPr>
      </a:lvl9pPr>
    </p:titleStyle>
    <p:bodyStyle>
      <a:lvl1pPr marL="195263" indent="-195263" algn="l" defTabSz="973138" rtl="0" eaLnBrk="0" fontAlgn="base" hangingPunct="0">
        <a:spcBef>
          <a:spcPct val="0"/>
        </a:spcBef>
        <a:spcAft>
          <a:spcPct val="0"/>
        </a:spcAft>
        <a:buClr>
          <a:srgbClr val="0088C1"/>
        </a:buClr>
        <a:buSzPct val="115000"/>
        <a:buFont typeface="Arial Unicode MS" pitchFamily="34" charset="-128"/>
        <a:buChar char="•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596900" indent="-207963" algn="l" defTabSz="973138" rtl="0" eaLnBrk="0" fontAlgn="base" hangingPunct="0">
        <a:spcBef>
          <a:spcPct val="0"/>
        </a:spcBef>
        <a:spcAft>
          <a:spcPct val="0"/>
        </a:spcAft>
        <a:buClr>
          <a:srgbClr val="0088C1"/>
        </a:buClr>
        <a:buFont typeface="Arial Unicode MS" pitchFamily="34" charset="-128"/>
        <a:buChar char="ￚ"/>
        <a:defRPr>
          <a:solidFill>
            <a:schemeClr val="tx1"/>
          </a:solidFill>
          <a:latin typeface="+mn-lt"/>
        </a:defRPr>
      </a:lvl2pPr>
      <a:lvl3pPr marL="993775" indent="-207963" algn="l" defTabSz="973138" rtl="0" eaLnBrk="0" fontAlgn="base" hangingPunct="0">
        <a:spcBef>
          <a:spcPct val="0"/>
        </a:spcBef>
        <a:spcAft>
          <a:spcPct val="0"/>
        </a:spcAft>
        <a:buClr>
          <a:srgbClr val="0088C1"/>
        </a:buClr>
        <a:buSzPct val="85000"/>
        <a:buFont typeface="Wingdings" pitchFamily="2" charset="2"/>
        <a:buChar char="§"/>
        <a:defRPr sz="1500">
          <a:solidFill>
            <a:schemeClr val="tx1"/>
          </a:solidFill>
          <a:latin typeface="+mn-lt"/>
        </a:defRPr>
      </a:lvl3pPr>
      <a:lvl4pPr marL="1381125" indent="-198438" algn="l" defTabSz="973138" rtl="0" eaLnBrk="0" fontAlgn="base" hangingPunct="0">
        <a:spcBef>
          <a:spcPct val="0"/>
        </a:spcBef>
        <a:spcAft>
          <a:spcPct val="0"/>
        </a:spcAft>
        <a:buClr>
          <a:srgbClr val="0088C1"/>
        </a:buClr>
        <a:buFont typeface="Arial Unicode MS" pitchFamily="34" charset="-128"/>
        <a:buChar char="ￚ"/>
        <a:defRPr sz="1500">
          <a:solidFill>
            <a:schemeClr val="tx1"/>
          </a:solidFill>
          <a:latin typeface="+mn-lt"/>
        </a:defRPr>
      </a:lvl4pPr>
      <a:lvl5pPr marL="1779588" indent="-198438" algn="l" defTabSz="973138" rtl="0" eaLnBrk="0" fontAlgn="base" hangingPunct="0">
        <a:spcBef>
          <a:spcPct val="0"/>
        </a:spcBef>
        <a:spcAft>
          <a:spcPct val="0"/>
        </a:spcAft>
        <a:buClr>
          <a:srgbClr val="0088C1"/>
        </a:buClr>
        <a:buSzPct val="115000"/>
        <a:buFont typeface="Arial Unicode MS" pitchFamily="34" charset="-128"/>
        <a:buChar char="•"/>
        <a:defRPr sz="1300">
          <a:solidFill>
            <a:schemeClr val="tx1"/>
          </a:solidFill>
          <a:latin typeface="+mn-lt"/>
        </a:defRPr>
      </a:lvl5pPr>
      <a:lvl6pPr marL="2283409" indent="-199013" algn="l" defTabSz="974117" rtl="0" eaLnBrk="1" fontAlgn="base" hangingPunct="1">
        <a:spcBef>
          <a:spcPct val="0"/>
        </a:spcBef>
        <a:spcAft>
          <a:spcPct val="0"/>
        </a:spcAft>
        <a:buClr>
          <a:schemeClr val="bg2"/>
        </a:buClr>
        <a:buSzPct val="115000"/>
        <a:buFont typeface="Arial Unicode MS" pitchFamily="34" charset="-128"/>
        <a:buChar char="•"/>
        <a:defRPr sz="1300">
          <a:solidFill>
            <a:schemeClr val="tx1"/>
          </a:solidFill>
          <a:latin typeface="+mn-lt"/>
        </a:defRPr>
      </a:lvl6pPr>
      <a:lvl7pPr marL="2786179" indent="-199013" algn="l" defTabSz="974117" rtl="0" eaLnBrk="1" fontAlgn="base" hangingPunct="1">
        <a:spcBef>
          <a:spcPct val="0"/>
        </a:spcBef>
        <a:spcAft>
          <a:spcPct val="0"/>
        </a:spcAft>
        <a:buClr>
          <a:schemeClr val="bg2"/>
        </a:buClr>
        <a:buSzPct val="115000"/>
        <a:buFont typeface="Arial Unicode MS" pitchFamily="34" charset="-128"/>
        <a:buChar char="•"/>
        <a:defRPr sz="1300">
          <a:solidFill>
            <a:schemeClr val="tx1"/>
          </a:solidFill>
          <a:latin typeface="+mn-lt"/>
        </a:defRPr>
      </a:lvl7pPr>
      <a:lvl8pPr marL="3288948" indent="-199013" algn="l" defTabSz="974117" rtl="0" eaLnBrk="1" fontAlgn="base" hangingPunct="1">
        <a:spcBef>
          <a:spcPct val="0"/>
        </a:spcBef>
        <a:spcAft>
          <a:spcPct val="0"/>
        </a:spcAft>
        <a:buClr>
          <a:schemeClr val="bg2"/>
        </a:buClr>
        <a:buSzPct val="115000"/>
        <a:buFont typeface="Arial Unicode MS" pitchFamily="34" charset="-128"/>
        <a:buChar char="•"/>
        <a:defRPr sz="1300">
          <a:solidFill>
            <a:schemeClr val="tx1"/>
          </a:solidFill>
          <a:latin typeface="+mn-lt"/>
        </a:defRPr>
      </a:lvl8pPr>
      <a:lvl9pPr marL="3791718" indent="-199013" algn="l" defTabSz="974117" rtl="0" eaLnBrk="1" fontAlgn="base" hangingPunct="1">
        <a:spcBef>
          <a:spcPct val="0"/>
        </a:spcBef>
        <a:spcAft>
          <a:spcPct val="0"/>
        </a:spcAft>
        <a:buClr>
          <a:schemeClr val="bg2"/>
        </a:buClr>
        <a:buSzPct val="115000"/>
        <a:buFont typeface="Arial Unicode MS" pitchFamily="34" charset="-128"/>
        <a:buChar char="•"/>
        <a:defRPr sz="1300">
          <a:solidFill>
            <a:schemeClr val="tx1"/>
          </a:solidFill>
          <a:latin typeface="+mn-lt"/>
        </a:defRPr>
      </a:lvl9pPr>
    </p:bodyStyle>
    <p:otherStyle>
      <a:defPPr>
        <a:defRPr lang="da-DK"/>
      </a:defPPr>
      <a:lvl1pPr marL="0" algn="l" defTabSz="100554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768" algn="l" defTabSz="100554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540" algn="l" defTabSz="100554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08308" algn="l" defTabSz="100554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076" algn="l" defTabSz="100554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4" algn="l" defTabSz="100554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16616" algn="l" defTabSz="100554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19384" algn="l" defTabSz="100554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22152" algn="l" defTabSz="100554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93725" y="69850"/>
            <a:ext cx="8907463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93725" y="1543050"/>
            <a:ext cx="8907463" cy="4979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6" name="Line 8"/>
          <p:cNvSpPr>
            <a:spLocks noChangeShapeType="1"/>
          </p:cNvSpPr>
          <p:nvPr/>
        </p:nvSpPr>
        <p:spPr bwMode="auto">
          <a:xfrm>
            <a:off x="593725" y="1028700"/>
            <a:ext cx="8907463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</p:spPr>
        <p:txBody>
          <a:bodyPr lIns="100584" tIns="50292" rIns="100584" bIns="50292"/>
          <a:lstStyle/>
          <a:p>
            <a:endParaRPr lang="en-US" dirty="0"/>
          </a:p>
        </p:txBody>
      </p:sp>
      <p:sp>
        <p:nvSpPr>
          <p:cNvPr id="3077" name="Slide Number Placeholder 5"/>
          <p:cNvSpPr txBox="1">
            <a:spLocks noGrp="1"/>
          </p:cNvSpPr>
          <p:nvPr>
            <p:custDataLst>
              <p:tags r:id="rId14"/>
            </p:custDataLst>
          </p:nvPr>
        </p:nvSpPr>
        <p:spPr bwMode="auto">
          <a:xfrm>
            <a:off x="9064625" y="7065963"/>
            <a:ext cx="4365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1106488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defTabSz="1106488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defTabSz="1106488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defTabSz="1106488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defTabSz="1106488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defTabSz="1106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defTabSz="1106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defTabSz="1106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defTabSz="1106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r" eaLnBrk="1" hangingPunct="1">
              <a:defRPr/>
            </a:pPr>
            <a:fld id="{CA9E783D-1507-4DE7-81B6-79D4C534E265}" type="slidenum">
              <a:rPr lang="pt-BR" sz="1000" smtClean="0">
                <a:solidFill>
                  <a:srgbClr val="7F7F7F"/>
                </a:solidFill>
              </a:rPr>
              <a:pPr algn="r" eaLnBrk="1" hangingPunct="1">
                <a:defRPr/>
              </a:pPr>
              <a:t>‹#›</a:t>
            </a:fld>
            <a:endParaRPr lang="pt-BR" sz="1000">
              <a:solidFill>
                <a:srgbClr val="7F7F7F"/>
              </a:solidFill>
            </a:endParaRPr>
          </a:p>
        </p:txBody>
      </p:sp>
      <p:grpSp>
        <p:nvGrpSpPr>
          <p:cNvPr id="3078" name="Group 168"/>
          <p:cNvGrpSpPr>
            <a:grpSpLocks/>
          </p:cNvGrpSpPr>
          <p:nvPr/>
        </p:nvGrpSpPr>
        <p:grpSpPr bwMode="auto">
          <a:xfrm>
            <a:off x="592138" y="7005638"/>
            <a:ext cx="1023937" cy="342900"/>
            <a:chOff x="7318375" y="220726"/>
            <a:chExt cx="1496398" cy="501397"/>
          </a:xfrm>
        </p:grpSpPr>
        <p:sp>
          <p:nvSpPr>
            <p:cNvPr id="3079" name="AutoShape 3"/>
            <p:cNvSpPr>
              <a:spLocks noChangeAspect="1" noChangeArrowheads="1" noTextEdit="1"/>
            </p:cNvSpPr>
            <p:nvPr/>
          </p:nvSpPr>
          <p:spPr bwMode="blackGray">
            <a:xfrm>
              <a:off x="7318375" y="220726"/>
              <a:ext cx="1496398" cy="5013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80" name="Freeform 5"/>
            <p:cNvSpPr>
              <a:spLocks/>
            </p:cNvSpPr>
            <p:nvPr/>
          </p:nvSpPr>
          <p:spPr bwMode="blackGray">
            <a:xfrm>
              <a:off x="7318375" y="220726"/>
              <a:ext cx="491649" cy="501397"/>
            </a:xfrm>
            <a:custGeom>
              <a:avLst/>
              <a:gdLst>
                <a:gd name="T0" fmla="*/ 2147483647 w 3787"/>
                <a:gd name="T1" fmla="*/ 2147483647 h 3860"/>
                <a:gd name="T2" fmla="*/ 2147483647 w 3787"/>
                <a:gd name="T3" fmla="*/ 2147483647 h 3860"/>
                <a:gd name="T4" fmla="*/ 2147483647 w 3787"/>
                <a:gd name="T5" fmla="*/ 2147483647 h 3860"/>
                <a:gd name="T6" fmla="*/ 2147483647 w 3787"/>
                <a:gd name="T7" fmla="*/ 2147483647 h 3860"/>
                <a:gd name="T8" fmla="*/ 2147483647 w 3787"/>
                <a:gd name="T9" fmla="*/ 2147483647 h 3860"/>
                <a:gd name="T10" fmla="*/ 2147483647 w 3787"/>
                <a:gd name="T11" fmla="*/ 2147483647 h 3860"/>
                <a:gd name="T12" fmla="*/ 2147483647 w 3787"/>
                <a:gd name="T13" fmla="*/ 2147483647 h 3860"/>
                <a:gd name="T14" fmla="*/ 2147483647 w 3787"/>
                <a:gd name="T15" fmla="*/ 2147483647 h 3860"/>
                <a:gd name="T16" fmla="*/ 2147483647 w 3787"/>
                <a:gd name="T17" fmla="*/ 2147483647 h 3860"/>
                <a:gd name="T18" fmla="*/ 2147483647 w 3787"/>
                <a:gd name="T19" fmla="*/ 2147483647 h 3860"/>
                <a:gd name="T20" fmla="*/ 2147483647 w 3787"/>
                <a:gd name="T21" fmla="*/ 2147483647 h 3860"/>
                <a:gd name="T22" fmla="*/ 2147483647 w 3787"/>
                <a:gd name="T23" fmla="*/ 2147483647 h 3860"/>
                <a:gd name="T24" fmla="*/ 2147483647 w 3787"/>
                <a:gd name="T25" fmla="*/ 0 h 3860"/>
                <a:gd name="T26" fmla="*/ 2147483647 w 3787"/>
                <a:gd name="T27" fmla="*/ 2147483647 h 3860"/>
                <a:gd name="T28" fmla="*/ 2147483647 w 3787"/>
                <a:gd name="T29" fmla="*/ 2147483647 h 3860"/>
                <a:gd name="T30" fmla="*/ 2147483647 w 3787"/>
                <a:gd name="T31" fmla="*/ 2147483647 h 3860"/>
                <a:gd name="T32" fmla="*/ 2147483647 w 3787"/>
                <a:gd name="T33" fmla="*/ 2147483647 h 3860"/>
                <a:gd name="T34" fmla="*/ 2147483647 w 3787"/>
                <a:gd name="T35" fmla="*/ 2147483647 h 3860"/>
                <a:gd name="T36" fmla="*/ 2147483647 w 3787"/>
                <a:gd name="T37" fmla="*/ 2147483647 h 3860"/>
                <a:gd name="T38" fmla="*/ 2147483647 w 3787"/>
                <a:gd name="T39" fmla="*/ 2147483647 h 3860"/>
                <a:gd name="T40" fmla="*/ 2147483647 w 3787"/>
                <a:gd name="T41" fmla="*/ 2147483647 h 3860"/>
                <a:gd name="T42" fmla="*/ 2147483647 w 3787"/>
                <a:gd name="T43" fmla="*/ 2147483647 h 3860"/>
                <a:gd name="T44" fmla="*/ 2147483647 w 3787"/>
                <a:gd name="T45" fmla="*/ 2147483647 h 3860"/>
                <a:gd name="T46" fmla="*/ 2147483647 w 3787"/>
                <a:gd name="T47" fmla="*/ 2147483647 h 3860"/>
                <a:gd name="T48" fmla="*/ 2147483647 w 3787"/>
                <a:gd name="T49" fmla="*/ 2147483647 h 3860"/>
                <a:gd name="T50" fmla="*/ 2147483647 w 3787"/>
                <a:gd name="T51" fmla="*/ 2147483647 h 3860"/>
                <a:gd name="T52" fmla="*/ 2147483647 w 3787"/>
                <a:gd name="T53" fmla="*/ 2147483647 h 3860"/>
                <a:gd name="T54" fmla="*/ 2147483647 w 3787"/>
                <a:gd name="T55" fmla="*/ 2147483647 h 3860"/>
                <a:gd name="T56" fmla="*/ 2147483647 w 3787"/>
                <a:gd name="T57" fmla="*/ 2147483647 h 3860"/>
                <a:gd name="T58" fmla="*/ 2147483647 w 3787"/>
                <a:gd name="T59" fmla="*/ 2147483647 h 3860"/>
                <a:gd name="T60" fmla="*/ 2147483647 w 3787"/>
                <a:gd name="T61" fmla="*/ 2147483647 h 3860"/>
                <a:gd name="T62" fmla="*/ 2147483647 w 3787"/>
                <a:gd name="T63" fmla="*/ 2147483647 h 3860"/>
                <a:gd name="T64" fmla="*/ 2147483647 w 3787"/>
                <a:gd name="T65" fmla="*/ 2147483647 h 3860"/>
                <a:gd name="T66" fmla="*/ 2147483647 w 3787"/>
                <a:gd name="T67" fmla="*/ 2147483647 h 3860"/>
                <a:gd name="T68" fmla="*/ 2147483647 w 3787"/>
                <a:gd name="T69" fmla="*/ 2147483647 h 3860"/>
                <a:gd name="T70" fmla="*/ 2147483647 w 3787"/>
                <a:gd name="T71" fmla="*/ 2147483647 h 3860"/>
                <a:gd name="T72" fmla="*/ 2147483647 w 3787"/>
                <a:gd name="T73" fmla="*/ 2147483647 h 3860"/>
                <a:gd name="T74" fmla="*/ 2147483647 w 3787"/>
                <a:gd name="T75" fmla="*/ 2147483647 h 3860"/>
                <a:gd name="T76" fmla="*/ 2147483647 w 3787"/>
                <a:gd name="T77" fmla="*/ 2147483647 h 3860"/>
                <a:gd name="T78" fmla="*/ 2147483647 w 3787"/>
                <a:gd name="T79" fmla="*/ 2147483647 h 3860"/>
                <a:gd name="T80" fmla="*/ 2147483647 w 3787"/>
                <a:gd name="T81" fmla="*/ 2147483647 h 3860"/>
                <a:gd name="T82" fmla="*/ 2147483647 w 3787"/>
                <a:gd name="T83" fmla="*/ 2147483647 h 3860"/>
                <a:gd name="T84" fmla="*/ 2147483647 w 3787"/>
                <a:gd name="T85" fmla="*/ 2147483647 h 3860"/>
                <a:gd name="T86" fmla="*/ 2147483647 w 3787"/>
                <a:gd name="T87" fmla="*/ 2147483647 h 3860"/>
                <a:gd name="T88" fmla="*/ 2147483647 w 3787"/>
                <a:gd name="T89" fmla="*/ 2147483647 h 3860"/>
                <a:gd name="T90" fmla="*/ 2147483647 w 3787"/>
                <a:gd name="T91" fmla="*/ 2147483647 h 3860"/>
                <a:gd name="T92" fmla="*/ 2147483647 w 3787"/>
                <a:gd name="T93" fmla="*/ 2147483647 h 3860"/>
                <a:gd name="T94" fmla="*/ 2147483647 w 3787"/>
                <a:gd name="T95" fmla="*/ 2147483647 h 3860"/>
                <a:gd name="T96" fmla="*/ 2147483647 w 3787"/>
                <a:gd name="T97" fmla="*/ 2147483647 h 3860"/>
                <a:gd name="T98" fmla="*/ 2147483647 w 3787"/>
                <a:gd name="T99" fmla="*/ 2147483647 h 3860"/>
                <a:gd name="T100" fmla="*/ 2147483647 w 3787"/>
                <a:gd name="T101" fmla="*/ 2147483647 h 3860"/>
                <a:gd name="T102" fmla="*/ 2147483647 w 3787"/>
                <a:gd name="T103" fmla="*/ 2147483647 h 3860"/>
                <a:gd name="T104" fmla="*/ 2147483647 w 3787"/>
                <a:gd name="T105" fmla="*/ 2147483647 h 3860"/>
                <a:gd name="T106" fmla="*/ 2147483647 w 3787"/>
                <a:gd name="T107" fmla="*/ 2147483647 h 3860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3787" h="3860">
                  <a:moveTo>
                    <a:pt x="197" y="2779"/>
                  </a:moveTo>
                  <a:lnTo>
                    <a:pt x="197" y="2779"/>
                  </a:lnTo>
                  <a:lnTo>
                    <a:pt x="175" y="2733"/>
                  </a:lnTo>
                  <a:lnTo>
                    <a:pt x="155" y="2689"/>
                  </a:lnTo>
                  <a:lnTo>
                    <a:pt x="136" y="2643"/>
                  </a:lnTo>
                  <a:lnTo>
                    <a:pt x="118" y="2597"/>
                  </a:lnTo>
                  <a:lnTo>
                    <a:pt x="101" y="2551"/>
                  </a:lnTo>
                  <a:lnTo>
                    <a:pt x="87" y="2505"/>
                  </a:lnTo>
                  <a:lnTo>
                    <a:pt x="74" y="2459"/>
                  </a:lnTo>
                  <a:lnTo>
                    <a:pt x="61" y="2413"/>
                  </a:lnTo>
                  <a:lnTo>
                    <a:pt x="50" y="2365"/>
                  </a:lnTo>
                  <a:lnTo>
                    <a:pt x="39" y="2319"/>
                  </a:lnTo>
                  <a:lnTo>
                    <a:pt x="29" y="2273"/>
                  </a:lnTo>
                  <a:lnTo>
                    <a:pt x="22" y="2225"/>
                  </a:lnTo>
                  <a:lnTo>
                    <a:pt x="15" y="2179"/>
                  </a:lnTo>
                  <a:lnTo>
                    <a:pt x="9" y="2131"/>
                  </a:lnTo>
                  <a:lnTo>
                    <a:pt x="6" y="2085"/>
                  </a:lnTo>
                  <a:lnTo>
                    <a:pt x="2" y="2037"/>
                  </a:lnTo>
                  <a:lnTo>
                    <a:pt x="0" y="1991"/>
                  </a:lnTo>
                  <a:lnTo>
                    <a:pt x="0" y="1943"/>
                  </a:lnTo>
                  <a:lnTo>
                    <a:pt x="0" y="1897"/>
                  </a:lnTo>
                  <a:lnTo>
                    <a:pt x="2" y="1851"/>
                  </a:lnTo>
                  <a:lnTo>
                    <a:pt x="4" y="1803"/>
                  </a:lnTo>
                  <a:lnTo>
                    <a:pt x="7" y="1757"/>
                  </a:lnTo>
                  <a:lnTo>
                    <a:pt x="13" y="1711"/>
                  </a:lnTo>
                  <a:lnTo>
                    <a:pt x="18" y="1665"/>
                  </a:lnTo>
                  <a:lnTo>
                    <a:pt x="26" y="1619"/>
                  </a:lnTo>
                  <a:lnTo>
                    <a:pt x="33" y="1573"/>
                  </a:lnTo>
                  <a:lnTo>
                    <a:pt x="42" y="1527"/>
                  </a:lnTo>
                  <a:lnTo>
                    <a:pt x="52" y="1482"/>
                  </a:lnTo>
                  <a:lnTo>
                    <a:pt x="64" y="1436"/>
                  </a:lnTo>
                  <a:lnTo>
                    <a:pt x="75" y="1392"/>
                  </a:lnTo>
                  <a:lnTo>
                    <a:pt x="105" y="1304"/>
                  </a:lnTo>
                  <a:lnTo>
                    <a:pt x="136" y="1217"/>
                  </a:lnTo>
                  <a:lnTo>
                    <a:pt x="155" y="1175"/>
                  </a:lnTo>
                  <a:lnTo>
                    <a:pt x="173" y="1133"/>
                  </a:lnTo>
                  <a:lnTo>
                    <a:pt x="191" y="1090"/>
                  </a:lnTo>
                  <a:lnTo>
                    <a:pt x="214" y="1048"/>
                  </a:lnTo>
                  <a:lnTo>
                    <a:pt x="234" y="1007"/>
                  </a:lnTo>
                  <a:lnTo>
                    <a:pt x="258" y="967"/>
                  </a:lnTo>
                  <a:lnTo>
                    <a:pt x="280" y="926"/>
                  </a:lnTo>
                  <a:lnTo>
                    <a:pt x="306" y="888"/>
                  </a:lnTo>
                  <a:lnTo>
                    <a:pt x="331" y="849"/>
                  </a:lnTo>
                  <a:lnTo>
                    <a:pt x="357" y="810"/>
                  </a:lnTo>
                  <a:lnTo>
                    <a:pt x="385" y="772"/>
                  </a:lnTo>
                  <a:lnTo>
                    <a:pt x="414" y="735"/>
                  </a:lnTo>
                  <a:lnTo>
                    <a:pt x="444" y="698"/>
                  </a:lnTo>
                  <a:lnTo>
                    <a:pt x="473" y="663"/>
                  </a:lnTo>
                  <a:lnTo>
                    <a:pt x="504" y="628"/>
                  </a:lnTo>
                  <a:lnTo>
                    <a:pt x="538" y="593"/>
                  </a:lnTo>
                  <a:lnTo>
                    <a:pt x="571" y="560"/>
                  </a:lnTo>
                  <a:lnTo>
                    <a:pt x="604" y="527"/>
                  </a:lnTo>
                  <a:lnTo>
                    <a:pt x="639" y="494"/>
                  </a:lnTo>
                  <a:lnTo>
                    <a:pt x="674" y="462"/>
                  </a:lnTo>
                  <a:lnTo>
                    <a:pt x="711" y="433"/>
                  </a:lnTo>
                  <a:lnTo>
                    <a:pt x="749" y="403"/>
                  </a:lnTo>
                  <a:lnTo>
                    <a:pt x="788" y="374"/>
                  </a:lnTo>
                  <a:lnTo>
                    <a:pt x="827" y="346"/>
                  </a:lnTo>
                  <a:lnTo>
                    <a:pt x="867" y="319"/>
                  </a:lnTo>
                  <a:lnTo>
                    <a:pt x="908" y="293"/>
                  </a:lnTo>
                  <a:lnTo>
                    <a:pt x="950" y="267"/>
                  </a:lnTo>
                  <a:lnTo>
                    <a:pt x="992" y="243"/>
                  </a:lnTo>
                  <a:lnTo>
                    <a:pt x="1036" y="219"/>
                  </a:lnTo>
                  <a:lnTo>
                    <a:pt x="1081" y="197"/>
                  </a:lnTo>
                  <a:lnTo>
                    <a:pt x="1139" y="169"/>
                  </a:lnTo>
                  <a:lnTo>
                    <a:pt x="1200" y="144"/>
                  </a:lnTo>
                  <a:lnTo>
                    <a:pt x="1259" y="120"/>
                  </a:lnTo>
                  <a:lnTo>
                    <a:pt x="1320" y="99"/>
                  </a:lnTo>
                  <a:lnTo>
                    <a:pt x="1381" y="79"/>
                  </a:lnTo>
                  <a:lnTo>
                    <a:pt x="1441" y="63"/>
                  </a:lnTo>
                  <a:lnTo>
                    <a:pt x="1502" y="48"/>
                  </a:lnTo>
                  <a:lnTo>
                    <a:pt x="1563" y="35"/>
                  </a:lnTo>
                  <a:lnTo>
                    <a:pt x="1624" y="24"/>
                  </a:lnTo>
                  <a:lnTo>
                    <a:pt x="1686" y="15"/>
                  </a:lnTo>
                  <a:lnTo>
                    <a:pt x="1747" y="9"/>
                  </a:lnTo>
                  <a:lnTo>
                    <a:pt x="1810" y="4"/>
                  </a:lnTo>
                  <a:lnTo>
                    <a:pt x="1870" y="0"/>
                  </a:lnTo>
                  <a:lnTo>
                    <a:pt x="1931" y="0"/>
                  </a:lnTo>
                  <a:lnTo>
                    <a:pt x="1992" y="2"/>
                  </a:lnTo>
                  <a:lnTo>
                    <a:pt x="2054" y="4"/>
                  </a:lnTo>
                  <a:lnTo>
                    <a:pt x="2132" y="11"/>
                  </a:lnTo>
                  <a:lnTo>
                    <a:pt x="2213" y="22"/>
                  </a:lnTo>
                  <a:lnTo>
                    <a:pt x="2296" y="39"/>
                  </a:lnTo>
                  <a:lnTo>
                    <a:pt x="2377" y="57"/>
                  </a:lnTo>
                  <a:lnTo>
                    <a:pt x="2386" y="59"/>
                  </a:lnTo>
                  <a:lnTo>
                    <a:pt x="2391" y="63"/>
                  </a:lnTo>
                  <a:lnTo>
                    <a:pt x="2397" y="68"/>
                  </a:lnTo>
                  <a:lnTo>
                    <a:pt x="2397" y="72"/>
                  </a:lnTo>
                  <a:lnTo>
                    <a:pt x="2397" y="76"/>
                  </a:lnTo>
                  <a:lnTo>
                    <a:pt x="2391" y="77"/>
                  </a:lnTo>
                  <a:lnTo>
                    <a:pt x="2384" y="79"/>
                  </a:lnTo>
                  <a:lnTo>
                    <a:pt x="2375" y="79"/>
                  </a:lnTo>
                  <a:lnTo>
                    <a:pt x="2292" y="66"/>
                  </a:lnTo>
                  <a:lnTo>
                    <a:pt x="2209" y="57"/>
                  </a:lnTo>
                  <a:lnTo>
                    <a:pt x="2128" y="50"/>
                  </a:lnTo>
                  <a:lnTo>
                    <a:pt x="2089" y="50"/>
                  </a:lnTo>
                  <a:lnTo>
                    <a:pt x="2053" y="50"/>
                  </a:lnTo>
                  <a:lnTo>
                    <a:pt x="2005" y="50"/>
                  </a:lnTo>
                  <a:lnTo>
                    <a:pt x="1957" y="53"/>
                  </a:lnTo>
                  <a:lnTo>
                    <a:pt x="1909" y="57"/>
                  </a:lnTo>
                  <a:lnTo>
                    <a:pt x="1859" y="63"/>
                  </a:lnTo>
                  <a:lnTo>
                    <a:pt x="1811" y="68"/>
                  </a:lnTo>
                  <a:lnTo>
                    <a:pt x="1764" y="77"/>
                  </a:lnTo>
                  <a:lnTo>
                    <a:pt x="1716" y="87"/>
                  </a:lnTo>
                  <a:lnTo>
                    <a:pt x="1668" y="98"/>
                  </a:lnTo>
                  <a:lnTo>
                    <a:pt x="1618" y="109"/>
                  </a:lnTo>
                  <a:lnTo>
                    <a:pt x="1570" y="123"/>
                  </a:lnTo>
                  <a:lnTo>
                    <a:pt x="1524" y="138"/>
                  </a:lnTo>
                  <a:lnTo>
                    <a:pt x="1476" y="153"/>
                  </a:lnTo>
                  <a:lnTo>
                    <a:pt x="1428" y="171"/>
                  </a:lnTo>
                  <a:lnTo>
                    <a:pt x="1382" y="190"/>
                  </a:lnTo>
                  <a:lnTo>
                    <a:pt x="1335" y="212"/>
                  </a:lnTo>
                  <a:lnTo>
                    <a:pt x="1289" y="232"/>
                  </a:lnTo>
                  <a:lnTo>
                    <a:pt x="1246" y="254"/>
                  </a:lnTo>
                  <a:lnTo>
                    <a:pt x="1206" y="276"/>
                  </a:lnTo>
                  <a:lnTo>
                    <a:pt x="1165" y="298"/>
                  </a:lnTo>
                  <a:lnTo>
                    <a:pt x="1127" y="322"/>
                  </a:lnTo>
                  <a:lnTo>
                    <a:pt x="1088" y="346"/>
                  </a:lnTo>
                  <a:lnTo>
                    <a:pt x="1049" y="372"/>
                  </a:lnTo>
                  <a:lnTo>
                    <a:pt x="1012" y="400"/>
                  </a:lnTo>
                  <a:lnTo>
                    <a:pt x="976" y="425"/>
                  </a:lnTo>
                  <a:lnTo>
                    <a:pt x="906" y="483"/>
                  </a:lnTo>
                  <a:lnTo>
                    <a:pt x="838" y="541"/>
                  </a:lnTo>
                  <a:lnTo>
                    <a:pt x="773" y="604"/>
                  </a:lnTo>
                  <a:lnTo>
                    <a:pt x="712" y="670"/>
                  </a:lnTo>
                  <a:lnTo>
                    <a:pt x="655" y="738"/>
                  </a:lnTo>
                  <a:lnTo>
                    <a:pt x="600" y="808"/>
                  </a:lnTo>
                  <a:lnTo>
                    <a:pt x="550" y="880"/>
                  </a:lnTo>
                  <a:lnTo>
                    <a:pt x="503" y="956"/>
                  </a:lnTo>
                  <a:lnTo>
                    <a:pt x="458" y="1031"/>
                  </a:lnTo>
                  <a:lnTo>
                    <a:pt x="420" y="1110"/>
                  </a:lnTo>
                  <a:lnTo>
                    <a:pt x="383" y="1190"/>
                  </a:lnTo>
                  <a:lnTo>
                    <a:pt x="352" y="1271"/>
                  </a:lnTo>
                  <a:lnTo>
                    <a:pt x="322" y="1354"/>
                  </a:lnTo>
                  <a:lnTo>
                    <a:pt x="298" y="1438"/>
                  </a:lnTo>
                  <a:lnTo>
                    <a:pt x="278" y="1523"/>
                  </a:lnTo>
                  <a:lnTo>
                    <a:pt x="261" y="1610"/>
                  </a:lnTo>
                  <a:lnTo>
                    <a:pt x="250" y="1696"/>
                  </a:lnTo>
                  <a:lnTo>
                    <a:pt x="243" y="1783"/>
                  </a:lnTo>
                  <a:lnTo>
                    <a:pt x="239" y="1871"/>
                  </a:lnTo>
                  <a:lnTo>
                    <a:pt x="239" y="1915"/>
                  </a:lnTo>
                  <a:lnTo>
                    <a:pt x="239" y="1959"/>
                  </a:lnTo>
                  <a:lnTo>
                    <a:pt x="241" y="2002"/>
                  </a:lnTo>
                  <a:lnTo>
                    <a:pt x="245" y="2046"/>
                  </a:lnTo>
                  <a:lnTo>
                    <a:pt x="250" y="2090"/>
                  </a:lnTo>
                  <a:lnTo>
                    <a:pt x="256" y="2134"/>
                  </a:lnTo>
                  <a:lnTo>
                    <a:pt x="261" y="2179"/>
                  </a:lnTo>
                  <a:lnTo>
                    <a:pt x="269" y="2223"/>
                  </a:lnTo>
                  <a:lnTo>
                    <a:pt x="278" y="2267"/>
                  </a:lnTo>
                  <a:lnTo>
                    <a:pt x="289" y="2309"/>
                  </a:lnTo>
                  <a:lnTo>
                    <a:pt x="300" y="2354"/>
                  </a:lnTo>
                  <a:lnTo>
                    <a:pt x="313" y="2396"/>
                  </a:lnTo>
                  <a:lnTo>
                    <a:pt x="326" y="2440"/>
                  </a:lnTo>
                  <a:lnTo>
                    <a:pt x="342" y="2482"/>
                  </a:lnTo>
                  <a:lnTo>
                    <a:pt x="357" y="2527"/>
                  </a:lnTo>
                  <a:lnTo>
                    <a:pt x="376" y="2569"/>
                  </a:lnTo>
                  <a:lnTo>
                    <a:pt x="394" y="2611"/>
                  </a:lnTo>
                  <a:lnTo>
                    <a:pt x="414" y="2654"/>
                  </a:lnTo>
                  <a:lnTo>
                    <a:pt x="434" y="2694"/>
                  </a:lnTo>
                  <a:lnTo>
                    <a:pt x="457" y="2735"/>
                  </a:lnTo>
                  <a:lnTo>
                    <a:pt x="480" y="2775"/>
                  </a:lnTo>
                  <a:lnTo>
                    <a:pt x="504" y="2814"/>
                  </a:lnTo>
                  <a:lnTo>
                    <a:pt x="528" y="2853"/>
                  </a:lnTo>
                  <a:lnTo>
                    <a:pt x="554" y="2891"/>
                  </a:lnTo>
                  <a:lnTo>
                    <a:pt x="582" y="2928"/>
                  </a:lnTo>
                  <a:lnTo>
                    <a:pt x="609" y="2963"/>
                  </a:lnTo>
                  <a:lnTo>
                    <a:pt x="637" y="2998"/>
                  </a:lnTo>
                  <a:lnTo>
                    <a:pt x="666" y="3033"/>
                  </a:lnTo>
                  <a:lnTo>
                    <a:pt x="696" y="3066"/>
                  </a:lnTo>
                  <a:lnTo>
                    <a:pt x="727" y="3099"/>
                  </a:lnTo>
                  <a:lnTo>
                    <a:pt x="758" y="3131"/>
                  </a:lnTo>
                  <a:lnTo>
                    <a:pt x="792" y="3162"/>
                  </a:lnTo>
                  <a:lnTo>
                    <a:pt x="823" y="3191"/>
                  </a:lnTo>
                  <a:lnTo>
                    <a:pt x="858" y="3221"/>
                  </a:lnTo>
                  <a:lnTo>
                    <a:pt x="926" y="3278"/>
                  </a:lnTo>
                  <a:lnTo>
                    <a:pt x="998" y="3330"/>
                  </a:lnTo>
                  <a:lnTo>
                    <a:pt x="1073" y="3378"/>
                  </a:lnTo>
                  <a:lnTo>
                    <a:pt x="1149" y="3424"/>
                  </a:lnTo>
                  <a:lnTo>
                    <a:pt x="1228" y="3464"/>
                  </a:lnTo>
                  <a:lnTo>
                    <a:pt x="1309" y="3503"/>
                  </a:lnTo>
                  <a:lnTo>
                    <a:pt x="1390" y="3536"/>
                  </a:lnTo>
                  <a:lnTo>
                    <a:pt x="1473" y="3565"/>
                  </a:lnTo>
                  <a:lnTo>
                    <a:pt x="1557" y="3591"/>
                  </a:lnTo>
                  <a:lnTo>
                    <a:pt x="1644" y="3613"/>
                  </a:lnTo>
                  <a:lnTo>
                    <a:pt x="1730" y="3632"/>
                  </a:lnTo>
                  <a:lnTo>
                    <a:pt x="1819" y="3646"/>
                  </a:lnTo>
                  <a:lnTo>
                    <a:pt x="1907" y="3656"/>
                  </a:lnTo>
                  <a:lnTo>
                    <a:pt x="1995" y="3661"/>
                  </a:lnTo>
                  <a:lnTo>
                    <a:pt x="2086" y="3663"/>
                  </a:lnTo>
                  <a:lnTo>
                    <a:pt x="2174" y="3659"/>
                  </a:lnTo>
                  <a:lnTo>
                    <a:pt x="2264" y="3652"/>
                  </a:lnTo>
                  <a:lnTo>
                    <a:pt x="2354" y="3641"/>
                  </a:lnTo>
                  <a:lnTo>
                    <a:pt x="2399" y="3633"/>
                  </a:lnTo>
                  <a:lnTo>
                    <a:pt x="2443" y="3626"/>
                  </a:lnTo>
                  <a:lnTo>
                    <a:pt x="2487" y="3615"/>
                  </a:lnTo>
                  <a:lnTo>
                    <a:pt x="2531" y="3604"/>
                  </a:lnTo>
                  <a:lnTo>
                    <a:pt x="2575" y="3593"/>
                  </a:lnTo>
                  <a:lnTo>
                    <a:pt x="2618" y="3580"/>
                  </a:lnTo>
                  <a:lnTo>
                    <a:pt x="2662" y="3565"/>
                  </a:lnTo>
                  <a:lnTo>
                    <a:pt x="2706" y="3551"/>
                  </a:lnTo>
                  <a:lnTo>
                    <a:pt x="2748" y="3534"/>
                  </a:lnTo>
                  <a:lnTo>
                    <a:pt x="2791" y="3516"/>
                  </a:lnTo>
                  <a:lnTo>
                    <a:pt x="2833" y="3497"/>
                  </a:lnTo>
                  <a:lnTo>
                    <a:pt x="2875" y="3477"/>
                  </a:lnTo>
                  <a:lnTo>
                    <a:pt x="2945" y="3442"/>
                  </a:lnTo>
                  <a:lnTo>
                    <a:pt x="3012" y="3403"/>
                  </a:lnTo>
                  <a:lnTo>
                    <a:pt x="3078" y="3363"/>
                  </a:lnTo>
                  <a:lnTo>
                    <a:pt x="3140" y="3319"/>
                  </a:lnTo>
                  <a:lnTo>
                    <a:pt x="3201" y="3274"/>
                  </a:lnTo>
                  <a:lnTo>
                    <a:pt x="3258" y="3226"/>
                  </a:lnTo>
                  <a:lnTo>
                    <a:pt x="3314" y="3175"/>
                  </a:lnTo>
                  <a:lnTo>
                    <a:pt x="3367" y="3123"/>
                  </a:lnTo>
                  <a:lnTo>
                    <a:pt x="3417" y="3070"/>
                  </a:lnTo>
                  <a:lnTo>
                    <a:pt x="3464" y="3013"/>
                  </a:lnTo>
                  <a:lnTo>
                    <a:pt x="3510" y="2956"/>
                  </a:lnTo>
                  <a:lnTo>
                    <a:pt x="3553" y="2895"/>
                  </a:lnTo>
                  <a:lnTo>
                    <a:pt x="3593" y="2834"/>
                  </a:lnTo>
                  <a:lnTo>
                    <a:pt x="3630" y="2772"/>
                  </a:lnTo>
                  <a:lnTo>
                    <a:pt x="3665" y="2707"/>
                  </a:lnTo>
                  <a:lnTo>
                    <a:pt x="3696" y="2643"/>
                  </a:lnTo>
                  <a:lnTo>
                    <a:pt x="3713" y="2606"/>
                  </a:lnTo>
                  <a:lnTo>
                    <a:pt x="3728" y="2564"/>
                  </a:lnTo>
                  <a:lnTo>
                    <a:pt x="3757" y="2486"/>
                  </a:lnTo>
                  <a:lnTo>
                    <a:pt x="3768" y="2455"/>
                  </a:lnTo>
                  <a:lnTo>
                    <a:pt x="3777" y="2436"/>
                  </a:lnTo>
                  <a:lnTo>
                    <a:pt x="3781" y="2433"/>
                  </a:lnTo>
                  <a:lnTo>
                    <a:pt x="3783" y="2433"/>
                  </a:lnTo>
                  <a:lnTo>
                    <a:pt x="3785" y="2433"/>
                  </a:lnTo>
                  <a:lnTo>
                    <a:pt x="3787" y="2438"/>
                  </a:lnTo>
                  <a:lnTo>
                    <a:pt x="3787" y="2449"/>
                  </a:lnTo>
                  <a:lnTo>
                    <a:pt x="3785" y="2468"/>
                  </a:lnTo>
                  <a:lnTo>
                    <a:pt x="3777" y="2506"/>
                  </a:lnTo>
                  <a:lnTo>
                    <a:pt x="3770" y="2534"/>
                  </a:lnTo>
                  <a:lnTo>
                    <a:pt x="3759" y="2567"/>
                  </a:lnTo>
                  <a:lnTo>
                    <a:pt x="3746" y="2608"/>
                  </a:lnTo>
                  <a:lnTo>
                    <a:pt x="3728" y="2654"/>
                  </a:lnTo>
                  <a:lnTo>
                    <a:pt x="3693" y="2733"/>
                  </a:lnTo>
                  <a:lnTo>
                    <a:pt x="3654" y="2810"/>
                  </a:lnTo>
                  <a:lnTo>
                    <a:pt x="3614" y="2886"/>
                  </a:lnTo>
                  <a:lnTo>
                    <a:pt x="3568" y="2959"/>
                  </a:lnTo>
                  <a:lnTo>
                    <a:pt x="3520" y="3031"/>
                  </a:lnTo>
                  <a:lnTo>
                    <a:pt x="3468" y="3103"/>
                  </a:lnTo>
                  <a:lnTo>
                    <a:pt x="3413" y="3171"/>
                  </a:lnTo>
                  <a:lnTo>
                    <a:pt x="3354" y="3236"/>
                  </a:lnTo>
                  <a:lnTo>
                    <a:pt x="3291" y="3300"/>
                  </a:lnTo>
                  <a:lnTo>
                    <a:pt x="3227" y="3361"/>
                  </a:lnTo>
                  <a:lnTo>
                    <a:pt x="3159" y="3418"/>
                  </a:lnTo>
                  <a:lnTo>
                    <a:pt x="3089" y="3473"/>
                  </a:lnTo>
                  <a:lnTo>
                    <a:pt x="3015" y="3527"/>
                  </a:lnTo>
                  <a:lnTo>
                    <a:pt x="2938" y="3576"/>
                  </a:lnTo>
                  <a:lnTo>
                    <a:pt x="2859" y="3621"/>
                  </a:lnTo>
                  <a:lnTo>
                    <a:pt x="2778" y="3665"/>
                  </a:lnTo>
                  <a:lnTo>
                    <a:pt x="2732" y="3685"/>
                  </a:lnTo>
                  <a:lnTo>
                    <a:pt x="2688" y="3705"/>
                  </a:lnTo>
                  <a:lnTo>
                    <a:pt x="2642" y="3724"/>
                  </a:lnTo>
                  <a:lnTo>
                    <a:pt x="2596" y="3742"/>
                  </a:lnTo>
                  <a:lnTo>
                    <a:pt x="2550" y="3759"/>
                  </a:lnTo>
                  <a:lnTo>
                    <a:pt x="2504" y="3773"/>
                  </a:lnTo>
                  <a:lnTo>
                    <a:pt x="2458" y="3786"/>
                  </a:lnTo>
                  <a:lnTo>
                    <a:pt x="2412" y="3799"/>
                  </a:lnTo>
                  <a:lnTo>
                    <a:pt x="2364" y="3810"/>
                  </a:lnTo>
                  <a:lnTo>
                    <a:pt x="2318" y="3821"/>
                  </a:lnTo>
                  <a:lnTo>
                    <a:pt x="2270" y="3831"/>
                  </a:lnTo>
                  <a:lnTo>
                    <a:pt x="2224" y="3838"/>
                  </a:lnTo>
                  <a:lnTo>
                    <a:pt x="2176" y="3845"/>
                  </a:lnTo>
                  <a:lnTo>
                    <a:pt x="2130" y="3851"/>
                  </a:lnTo>
                  <a:lnTo>
                    <a:pt x="2082" y="3854"/>
                  </a:lnTo>
                  <a:lnTo>
                    <a:pt x="2036" y="3858"/>
                  </a:lnTo>
                  <a:lnTo>
                    <a:pt x="1988" y="3860"/>
                  </a:lnTo>
                  <a:lnTo>
                    <a:pt x="1942" y="3860"/>
                  </a:lnTo>
                  <a:lnTo>
                    <a:pt x="1896" y="3860"/>
                  </a:lnTo>
                  <a:lnTo>
                    <a:pt x="1848" y="3858"/>
                  </a:lnTo>
                  <a:lnTo>
                    <a:pt x="1802" y="3856"/>
                  </a:lnTo>
                  <a:lnTo>
                    <a:pt x="1756" y="3853"/>
                  </a:lnTo>
                  <a:lnTo>
                    <a:pt x="1710" y="3847"/>
                  </a:lnTo>
                  <a:lnTo>
                    <a:pt x="1664" y="3842"/>
                  </a:lnTo>
                  <a:lnTo>
                    <a:pt x="1618" y="3834"/>
                  </a:lnTo>
                  <a:lnTo>
                    <a:pt x="1572" y="3827"/>
                  </a:lnTo>
                  <a:lnTo>
                    <a:pt x="1526" y="3818"/>
                  </a:lnTo>
                  <a:lnTo>
                    <a:pt x="1482" y="3808"/>
                  </a:lnTo>
                  <a:lnTo>
                    <a:pt x="1436" y="3796"/>
                  </a:lnTo>
                  <a:lnTo>
                    <a:pt x="1392" y="3784"/>
                  </a:lnTo>
                  <a:lnTo>
                    <a:pt x="1303" y="3755"/>
                  </a:lnTo>
                  <a:lnTo>
                    <a:pt x="1217" y="3724"/>
                  </a:lnTo>
                  <a:lnTo>
                    <a:pt x="1174" y="3705"/>
                  </a:lnTo>
                  <a:lnTo>
                    <a:pt x="1132" y="3687"/>
                  </a:lnTo>
                  <a:lnTo>
                    <a:pt x="1090" y="3668"/>
                  </a:lnTo>
                  <a:lnTo>
                    <a:pt x="1047" y="3646"/>
                  </a:lnTo>
                  <a:lnTo>
                    <a:pt x="1007" y="3626"/>
                  </a:lnTo>
                  <a:lnTo>
                    <a:pt x="966" y="3602"/>
                  </a:lnTo>
                  <a:lnTo>
                    <a:pt x="926" y="3580"/>
                  </a:lnTo>
                  <a:lnTo>
                    <a:pt x="887" y="3554"/>
                  </a:lnTo>
                  <a:lnTo>
                    <a:pt x="849" y="3529"/>
                  </a:lnTo>
                  <a:lnTo>
                    <a:pt x="810" y="3503"/>
                  </a:lnTo>
                  <a:lnTo>
                    <a:pt x="771" y="3475"/>
                  </a:lnTo>
                  <a:lnTo>
                    <a:pt x="734" y="3446"/>
                  </a:lnTo>
                  <a:lnTo>
                    <a:pt x="698" y="3416"/>
                  </a:lnTo>
                  <a:lnTo>
                    <a:pt x="663" y="3387"/>
                  </a:lnTo>
                  <a:lnTo>
                    <a:pt x="628" y="3355"/>
                  </a:lnTo>
                  <a:lnTo>
                    <a:pt x="593" y="3322"/>
                  </a:lnTo>
                  <a:lnTo>
                    <a:pt x="560" y="3289"/>
                  </a:lnTo>
                  <a:lnTo>
                    <a:pt x="526" y="3256"/>
                  </a:lnTo>
                  <a:lnTo>
                    <a:pt x="493" y="3221"/>
                  </a:lnTo>
                  <a:lnTo>
                    <a:pt x="462" y="3186"/>
                  </a:lnTo>
                  <a:lnTo>
                    <a:pt x="433" y="3149"/>
                  </a:lnTo>
                  <a:lnTo>
                    <a:pt x="403" y="3110"/>
                  </a:lnTo>
                  <a:lnTo>
                    <a:pt x="374" y="3072"/>
                  </a:lnTo>
                  <a:lnTo>
                    <a:pt x="346" y="3033"/>
                  </a:lnTo>
                  <a:lnTo>
                    <a:pt x="318" y="2993"/>
                  </a:lnTo>
                  <a:lnTo>
                    <a:pt x="293" y="2952"/>
                  </a:lnTo>
                  <a:lnTo>
                    <a:pt x="267" y="2910"/>
                  </a:lnTo>
                  <a:lnTo>
                    <a:pt x="243" y="2867"/>
                  </a:lnTo>
                  <a:lnTo>
                    <a:pt x="219" y="2823"/>
                  </a:lnTo>
                  <a:lnTo>
                    <a:pt x="197" y="2779"/>
                  </a:lnTo>
                  <a:close/>
                </a:path>
              </a:pathLst>
            </a:custGeom>
            <a:solidFill>
              <a:srgbClr val="00457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81" name="Freeform 6"/>
            <p:cNvSpPr>
              <a:spLocks/>
            </p:cNvSpPr>
            <p:nvPr/>
          </p:nvSpPr>
          <p:spPr bwMode="blackGray">
            <a:xfrm>
              <a:off x="7318375" y="220726"/>
              <a:ext cx="491649" cy="501397"/>
            </a:xfrm>
            <a:custGeom>
              <a:avLst/>
              <a:gdLst>
                <a:gd name="T0" fmla="*/ 2147483647 w 3787"/>
                <a:gd name="T1" fmla="*/ 2147483647 h 3860"/>
                <a:gd name="T2" fmla="*/ 2147483647 w 3787"/>
                <a:gd name="T3" fmla="*/ 2147483647 h 3860"/>
                <a:gd name="T4" fmla="*/ 2147483647 w 3787"/>
                <a:gd name="T5" fmla="*/ 2147483647 h 3860"/>
                <a:gd name="T6" fmla="*/ 2147483647 w 3787"/>
                <a:gd name="T7" fmla="*/ 2147483647 h 3860"/>
                <a:gd name="T8" fmla="*/ 2147483647 w 3787"/>
                <a:gd name="T9" fmla="*/ 2147483647 h 3860"/>
                <a:gd name="T10" fmla="*/ 2147483647 w 3787"/>
                <a:gd name="T11" fmla="*/ 2147483647 h 3860"/>
                <a:gd name="T12" fmla="*/ 2147483647 w 3787"/>
                <a:gd name="T13" fmla="*/ 2147483647 h 3860"/>
                <a:gd name="T14" fmla="*/ 2147483647 w 3787"/>
                <a:gd name="T15" fmla="*/ 2147483647 h 3860"/>
                <a:gd name="T16" fmla="*/ 2147483647 w 3787"/>
                <a:gd name="T17" fmla="*/ 2147483647 h 3860"/>
                <a:gd name="T18" fmla="*/ 2147483647 w 3787"/>
                <a:gd name="T19" fmla="*/ 2147483647 h 3860"/>
                <a:gd name="T20" fmla="*/ 2147483647 w 3787"/>
                <a:gd name="T21" fmla="*/ 2147483647 h 3860"/>
                <a:gd name="T22" fmla="*/ 2147483647 w 3787"/>
                <a:gd name="T23" fmla="*/ 2147483647 h 3860"/>
                <a:gd name="T24" fmla="*/ 2147483647 w 3787"/>
                <a:gd name="T25" fmla="*/ 0 h 3860"/>
                <a:gd name="T26" fmla="*/ 2147483647 w 3787"/>
                <a:gd name="T27" fmla="*/ 2147483647 h 3860"/>
                <a:gd name="T28" fmla="*/ 2147483647 w 3787"/>
                <a:gd name="T29" fmla="*/ 2147483647 h 3860"/>
                <a:gd name="T30" fmla="*/ 2147483647 w 3787"/>
                <a:gd name="T31" fmla="*/ 2147483647 h 3860"/>
                <a:gd name="T32" fmla="*/ 2147483647 w 3787"/>
                <a:gd name="T33" fmla="*/ 2147483647 h 3860"/>
                <a:gd name="T34" fmla="*/ 2147483647 w 3787"/>
                <a:gd name="T35" fmla="*/ 2147483647 h 3860"/>
                <a:gd name="T36" fmla="*/ 2147483647 w 3787"/>
                <a:gd name="T37" fmla="*/ 2147483647 h 3860"/>
                <a:gd name="T38" fmla="*/ 2147483647 w 3787"/>
                <a:gd name="T39" fmla="*/ 2147483647 h 3860"/>
                <a:gd name="T40" fmla="*/ 2147483647 w 3787"/>
                <a:gd name="T41" fmla="*/ 2147483647 h 3860"/>
                <a:gd name="T42" fmla="*/ 2147483647 w 3787"/>
                <a:gd name="T43" fmla="*/ 2147483647 h 3860"/>
                <a:gd name="T44" fmla="*/ 2147483647 w 3787"/>
                <a:gd name="T45" fmla="*/ 2147483647 h 3860"/>
                <a:gd name="T46" fmla="*/ 2147483647 w 3787"/>
                <a:gd name="T47" fmla="*/ 2147483647 h 3860"/>
                <a:gd name="T48" fmla="*/ 2147483647 w 3787"/>
                <a:gd name="T49" fmla="*/ 2147483647 h 3860"/>
                <a:gd name="T50" fmla="*/ 2147483647 w 3787"/>
                <a:gd name="T51" fmla="*/ 2147483647 h 3860"/>
                <a:gd name="T52" fmla="*/ 2147483647 w 3787"/>
                <a:gd name="T53" fmla="*/ 2147483647 h 3860"/>
                <a:gd name="T54" fmla="*/ 2147483647 w 3787"/>
                <a:gd name="T55" fmla="*/ 2147483647 h 3860"/>
                <a:gd name="T56" fmla="*/ 2147483647 w 3787"/>
                <a:gd name="T57" fmla="*/ 2147483647 h 3860"/>
                <a:gd name="T58" fmla="*/ 2147483647 w 3787"/>
                <a:gd name="T59" fmla="*/ 2147483647 h 3860"/>
                <a:gd name="T60" fmla="*/ 2147483647 w 3787"/>
                <a:gd name="T61" fmla="*/ 2147483647 h 3860"/>
                <a:gd name="T62" fmla="*/ 2147483647 w 3787"/>
                <a:gd name="T63" fmla="*/ 2147483647 h 3860"/>
                <a:gd name="T64" fmla="*/ 2147483647 w 3787"/>
                <a:gd name="T65" fmla="*/ 2147483647 h 3860"/>
                <a:gd name="T66" fmla="*/ 2147483647 w 3787"/>
                <a:gd name="T67" fmla="*/ 2147483647 h 3860"/>
                <a:gd name="T68" fmla="*/ 2147483647 w 3787"/>
                <a:gd name="T69" fmla="*/ 2147483647 h 3860"/>
                <a:gd name="T70" fmla="*/ 2147483647 w 3787"/>
                <a:gd name="T71" fmla="*/ 2147483647 h 3860"/>
                <a:gd name="T72" fmla="*/ 2147483647 w 3787"/>
                <a:gd name="T73" fmla="*/ 2147483647 h 3860"/>
                <a:gd name="T74" fmla="*/ 2147483647 w 3787"/>
                <a:gd name="T75" fmla="*/ 2147483647 h 3860"/>
                <a:gd name="T76" fmla="*/ 2147483647 w 3787"/>
                <a:gd name="T77" fmla="*/ 2147483647 h 3860"/>
                <a:gd name="T78" fmla="*/ 2147483647 w 3787"/>
                <a:gd name="T79" fmla="*/ 2147483647 h 3860"/>
                <a:gd name="T80" fmla="*/ 2147483647 w 3787"/>
                <a:gd name="T81" fmla="*/ 2147483647 h 3860"/>
                <a:gd name="T82" fmla="*/ 2147483647 w 3787"/>
                <a:gd name="T83" fmla="*/ 2147483647 h 3860"/>
                <a:gd name="T84" fmla="*/ 2147483647 w 3787"/>
                <a:gd name="T85" fmla="*/ 2147483647 h 3860"/>
                <a:gd name="T86" fmla="*/ 2147483647 w 3787"/>
                <a:gd name="T87" fmla="*/ 2147483647 h 3860"/>
                <a:gd name="T88" fmla="*/ 2147483647 w 3787"/>
                <a:gd name="T89" fmla="*/ 2147483647 h 3860"/>
                <a:gd name="T90" fmla="*/ 2147483647 w 3787"/>
                <a:gd name="T91" fmla="*/ 2147483647 h 3860"/>
                <a:gd name="T92" fmla="*/ 2147483647 w 3787"/>
                <a:gd name="T93" fmla="*/ 2147483647 h 3860"/>
                <a:gd name="T94" fmla="*/ 2147483647 w 3787"/>
                <a:gd name="T95" fmla="*/ 2147483647 h 3860"/>
                <a:gd name="T96" fmla="*/ 2147483647 w 3787"/>
                <a:gd name="T97" fmla="*/ 2147483647 h 3860"/>
                <a:gd name="T98" fmla="*/ 2147483647 w 3787"/>
                <a:gd name="T99" fmla="*/ 2147483647 h 3860"/>
                <a:gd name="T100" fmla="*/ 2147483647 w 3787"/>
                <a:gd name="T101" fmla="*/ 2147483647 h 3860"/>
                <a:gd name="T102" fmla="*/ 2147483647 w 3787"/>
                <a:gd name="T103" fmla="*/ 2147483647 h 3860"/>
                <a:gd name="T104" fmla="*/ 2147483647 w 3787"/>
                <a:gd name="T105" fmla="*/ 2147483647 h 3860"/>
                <a:gd name="T106" fmla="*/ 2147483647 w 3787"/>
                <a:gd name="T107" fmla="*/ 2147483647 h 3860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3787" h="3860">
                  <a:moveTo>
                    <a:pt x="197" y="2779"/>
                  </a:moveTo>
                  <a:lnTo>
                    <a:pt x="197" y="2779"/>
                  </a:lnTo>
                  <a:lnTo>
                    <a:pt x="175" y="2733"/>
                  </a:lnTo>
                  <a:lnTo>
                    <a:pt x="155" y="2689"/>
                  </a:lnTo>
                  <a:lnTo>
                    <a:pt x="136" y="2643"/>
                  </a:lnTo>
                  <a:lnTo>
                    <a:pt x="118" y="2597"/>
                  </a:lnTo>
                  <a:lnTo>
                    <a:pt x="101" y="2551"/>
                  </a:lnTo>
                  <a:lnTo>
                    <a:pt x="87" y="2505"/>
                  </a:lnTo>
                  <a:lnTo>
                    <a:pt x="74" y="2459"/>
                  </a:lnTo>
                  <a:lnTo>
                    <a:pt x="61" y="2413"/>
                  </a:lnTo>
                  <a:lnTo>
                    <a:pt x="50" y="2365"/>
                  </a:lnTo>
                  <a:lnTo>
                    <a:pt x="39" y="2319"/>
                  </a:lnTo>
                  <a:lnTo>
                    <a:pt x="29" y="2273"/>
                  </a:lnTo>
                  <a:lnTo>
                    <a:pt x="22" y="2225"/>
                  </a:lnTo>
                  <a:lnTo>
                    <a:pt x="15" y="2179"/>
                  </a:lnTo>
                  <a:lnTo>
                    <a:pt x="9" y="2131"/>
                  </a:lnTo>
                  <a:lnTo>
                    <a:pt x="6" y="2085"/>
                  </a:lnTo>
                  <a:lnTo>
                    <a:pt x="2" y="2037"/>
                  </a:lnTo>
                  <a:lnTo>
                    <a:pt x="0" y="1991"/>
                  </a:lnTo>
                  <a:lnTo>
                    <a:pt x="0" y="1943"/>
                  </a:lnTo>
                  <a:lnTo>
                    <a:pt x="0" y="1897"/>
                  </a:lnTo>
                  <a:lnTo>
                    <a:pt x="2" y="1851"/>
                  </a:lnTo>
                  <a:lnTo>
                    <a:pt x="4" y="1803"/>
                  </a:lnTo>
                  <a:lnTo>
                    <a:pt x="7" y="1757"/>
                  </a:lnTo>
                  <a:lnTo>
                    <a:pt x="13" y="1711"/>
                  </a:lnTo>
                  <a:lnTo>
                    <a:pt x="18" y="1665"/>
                  </a:lnTo>
                  <a:lnTo>
                    <a:pt x="26" y="1619"/>
                  </a:lnTo>
                  <a:lnTo>
                    <a:pt x="33" y="1573"/>
                  </a:lnTo>
                  <a:lnTo>
                    <a:pt x="42" y="1527"/>
                  </a:lnTo>
                  <a:lnTo>
                    <a:pt x="52" y="1482"/>
                  </a:lnTo>
                  <a:lnTo>
                    <a:pt x="64" y="1436"/>
                  </a:lnTo>
                  <a:lnTo>
                    <a:pt x="75" y="1392"/>
                  </a:lnTo>
                  <a:lnTo>
                    <a:pt x="105" y="1304"/>
                  </a:lnTo>
                  <a:lnTo>
                    <a:pt x="136" y="1217"/>
                  </a:lnTo>
                  <a:lnTo>
                    <a:pt x="155" y="1175"/>
                  </a:lnTo>
                  <a:lnTo>
                    <a:pt x="173" y="1133"/>
                  </a:lnTo>
                  <a:lnTo>
                    <a:pt x="191" y="1090"/>
                  </a:lnTo>
                  <a:lnTo>
                    <a:pt x="214" y="1048"/>
                  </a:lnTo>
                  <a:lnTo>
                    <a:pt x="234" y="1007"/>
                  </a:lnTo>
                  <a:lnTo>
                    <a:pt x="258" y="967"/>
                  </a:lnTo>
                  <a:lnTo>
                    <a:pt x="280" y="926"/>
                  </a:lnTo>
                  <a:lnTo>
                    <a:pt x="306" y="888"/>
                  </a:lnTo>
                  <a:lnTo>
                    <a:pt x="331" y="849"/>
                  </a:lnTo>
                  <a:lnTo>
                    <a:pt x="357" y="810"/>
                  </a:lnTo>
                  <a:lnTo>
                    <a:pt x="385" y="772"/>
                  </a:lnTo>
                  <a:lnTo>
                    <a:pt x="414" y="735"/>
                  </a:lnTo>
                  <a:lnTo>
                    <a:pt x="444" y="698"/>
                  </a:lnTo>
                  <a:lnTo>
                    <a:pt x="473" y="663"/>
                  </a:lnTo>
                  <a:lnTo>
                    <a:pt x="504" y="628"/>
                  </a:lnTo>
                  <a:lnTo>
                    <a:pt x="538" y="593"/>
                  </a:lnTo>
                  <a:lnTo>
                    <a:pt x="571" y="560"/>
                  </a:lnTo>
                  <a:lnTo>
                    <a:pt x="604" y="527"/>
                  </a:lnTo>
                  <a:lnTo>
                    <a:pt x="639" y="494"/>
                  </a:lnTo>
                  <a:lnTo>
                    <a:pt x="674" y="462"/>
                  </a:lnTo>
                  <a:lnTo>
                    <a:pt x="711" y="433"/>
                  </a:lnTo>
                  <a:lnTo>
                    <a:pt x="749" y="403"/>
                  </a:lnTo>
                  <a:lnTo>
                    <a:pt x="788" y="374"/>
                  </a:lnTo>
                  <a:lnTo>
                    <a:pt x="827" y="346"/>
                  </a:lnTo>
                  <a:lnTo>
                    <a:pt x="867" y="319"/>
                  </a:lnTo>
                  <a:lnTo>
                    <a:pt x="908" y="293"/>
                  </a:lnTo>
                  <a:lnTo>
                    <a:pt x="950" y="267"/>
                  </a:lnTo>
                  <a:lnTo>
                    <a:pt x="992" y="243"/>
                  </a:lnTo>
                  <a:lnTo>
                    <a:pt x="1036" y="219"/>
                  </a:lnTo>
                  <a:lnTo>
                    <a:pt x="1081" y="197"/>
                  </a:lnTo>
                  <a:lnTo>
                    <a:pt x="1139" y="169"/>
                  </a:lnTo>
                  <a:lnTo>
                    <a:pt x="1200" y="144"/>
                  </a:lnTo>
                  <a:lnTo>
                    <a:pt x="1259" y="120"/>
                  </a:lnTo>
                  <a:lnTo>
                    <a:pt x="1320" y="99"/>
                  </a:lnTo>
                  <a:lnTo>
                    <a:pt x="1381" y="79"/>
                  </a:lnTo>
                  <a:lnTo>
                    <a:pt x="1441" y="63"/>
                  </a:lnTo>
                  <a:lnTo>
                    <a:pt x="1502" y="48"/>
                  </a:lnTo>
                  <a:lnTo>
                    <a:pt x="1563" y="35"/>
                  </a:lnTo>
                  <a:lnTo>
                    <a:pt x="1624" y="24"/>
                  </a:lnTo>
                  <a:lnTo>
                    <a:pt x="1686" y="15"/>
                  </a:lnTo>
                  <a:lnTo>
                    <a:pt x="1747" y="9"/>
                  </a:lnTo>
                  <a:lnTo>
                    <a:pt x="1810" y="4"/>
                  </a:lnTo>
                  <a:lnTo>
                    <a:pt x="1870" y="0"/>
                  </a:lnTo>
                  <a:lnTo>
                    <a:pt x="1931" y="0"/>
                  </a:lnTo>
                  <a:lnTo>
                    <a:pt x="1992" y="2"/>
                  </a:lnTo>
                  <a:lnTo>
                    <a:pt x="2054" y="4"/>
                  </a:lnTo>
                  <a:lnTo>
                    <a:pt x="2132" y="11"/>
                  </a:lnTo>
                  <a:lnTo>
                    <a:pt x="2213" y="22"/>
                  </a:lnTo>
                  <a:lnTo>
                    <a:pt x="2296" y="39"/>
                  </a:lnTo>
                  <a:lnTo>
                    <a:pt x="2377" y="57"/>
                  </a:lnTo>
                  <a:lnTo>
                    <a:pt x="2386" y="59"/>
                  </a:lnTo>
                  <a:lnTo>
                    <a:pt x="2391" y="63"/>
                  </a:lnTo>
                  <a:lnTo>
                    <a:pt x="2397" y="68"/>
                  </a:lnTo>
                  <a:lnTo>
                    <a:pt x="2397" y="72"/>
                  </a:lnTo>
                  <a:lnTo>
                    <a:pt x="2397" y="76"/>
                  </a:lnTo>
                  <a:lnTo>
                    <a:pt x="2391" y="77"/>
                  </a:lnTo>
                  <a:lnTo>
                    <a:pt x="2384" y="79"/>
                  </a:lnTo>
                  <a:lnTo>
                    <a:pt x="2375" y="79"/>
                  </a:lnTo>
                  <a:lnTo>
                    <a:pt x="2292" y="66"/>
                  </a:lnTo>
                  <a:lnTo>
                    <a:pt x="2209" y="57"/>
                  </a:lnTo>
                  <a:lnTo>
                    <a:pt x="2128" y="50"/>
                  </a:lnTo>
                  <a:lnTo>
                    <a:pt x="2089" y="50"/>
                  </a:lnTo>
                  <a:lnTo>
                    <a:pt x="2053" y="50"/>
                  </a:lnTo>
                  <a:lnTo>
                    <a:pt x="2005" y="50"/>
                  </a:lnTo>
                  <a:lnTo>
                    <a:pt x="1957" y="53"/>
                  </a:lnTo>
                  <a:lnTo>
                    <a:pt x="1909" y="57"/>
                  </a:lnTo>
                  <a:lnTo>
                    <a:pt x="1859" y="63"/>
                  </a:lnTo>
                  <a:lnTo>
                    <a:pt x="1811" y="68"/>
                  </a:lnTo>
                  <a:lnTo>
                    <a:pt x="1764" y="77"/>
                  </a:lnTo>
                  <a:lnTo>
                    <a:pt x="1716" y="87"/>
                  </a:lnTo>
                  <a:lnTo>
                    <a:pt x="1668" y="98"/>
                  </a:lnTo>
                  <a:lnTo>
                    <a:pt x="1618" y="109"/>
                  </a:lnTo>
                  <a:lnTo>
                    <a:pt x="1570" y="123"/>
                  </a:lnTo>
                  <a:lnTo>
                    <a:pt x="1524" y="138"/>
                  </a:lnTo>
                  <a:lnTo>
                    <a:pt x="1476" y="153"/>
                  </a:lnTo>
                  <a:lnTo>
                    <a:pt x="1428" y="171"/>
                  </a:lnTo>
                  <a:lnTo>
                    <a:pt x="1382" y="190"/>
                  </a:lnTo>
                  <a:lnTo>
                    <a:pt x="1335" y="212"/>
                  </a:lnTo>
                  <a:lnTo>
                    <a:pt x="1289" y="232"/>
                  </a:lnTo>
                  <a:lnTo>
                    <a:pt x="1246" y="254"/>
                  </a:lnTo>
                  <a:lnTo>
                    <a:pt x="1206" y="276"/>
                  </a:lnTo>
                  <a:lnTo>
                    <a:pt x="1165" y="298"/>
                  </a:lnTo>
                  <a:lnTo>
                    <a:pt x="1127" y="322"/>
                  </a:lnTo>
                  <a:lnTo>
                    <a:pt x="1088" y="346"/>
                  </a:lnTo>
                  <a:lnTo>
                    <a:pt x="1049" y="372"/>
                  </a:lnTo>
                  <a:lnTo>
                    <a:pt x="1012" y="400"/>
                  </a:lnTo>
                  <a:lnTo>
                    <a:pt x="976" y="425"/>
                  </a:lnTo>
                  <a:lnTo>
                    <a:pt x="906" y="483"/>
                  </a:lnTo>
                  <a:lnTo>
                    <a:pt x="838" y="541"/>
                  </a:lnTo>
                  <a:lnTo>
                    <a:pt x="773" y="604"/>
                  </a:lnTo>
                  <a:lnTo>
                    <a:pt x="712" y="670"/>
                  </a:lnTo>
                  <a:lnTo>
                    <a:pt x="655" y="738"/>
                  </a:lnTo>
                  <a:lnTo>
                    <a:pt x="600" y="808"/>
                  </a:lnTo>
                  <a:lnTo>
                    <a:pt x="550" y="880"/>
                  </a:lnTo>
                  <a:lnTo>
                    <a:pt x="503" y="956"/>
                  </a:lnTo>
                  <a:lnTo>
                    <a:pt x="458" y="1031"/>
                  </a:lnTo>
                  <a:lnTo>
                    <a:pt x="420" y="1110"/>
                  </a:lnTo>
                  <a:lnTo>
                    <a:pt x="383" y="1190"/>
                  </a:lnTo>
                  <a:lnTo>
                    <a:pt x="352" y="1271"/>
                  </a:lnTo>
                  <a:lnTo>
                    <a:pt x="322" y="1354"/>
                  </a:lnTo>
                  <a:lnTo>
                    <a:pt x="298" y="1438"/>
                  </a:lnTo>
                  <a:lnTo>
                    <a:pt x="278" y="1523"/>
                  </a:lnTo>
                  <a:lnTo>
                    <a:pt x="261" y="1610"/>
                  </a:lnTo>
                  <a:lnTo>
                    <a:pt x="250" y="1696"/>
                  </a:lnTo>
                  <a:lnTo>
                    <a:pt x="243" y="1783"/>
                  </a:lnTo>
                  <a:lnTo>
                    <a:pt x="239" y="1871"/>
                  </a:lnTo>
                  <a:lnTo>
                    <a:pt x="239" y="1915"/>
                  </a:lnTo>
                  <a:lnTo>
                    <a:pt x="239" y="1959"/>
                  </a:lnTo>
                  <a:lnTo>
                    <a:pt x="241" y="2002"/>
                  </a:lnTo>
                  <a:lnTo>
                    <a:pt x="245" y="2046"/>
                  </a:lnTo>
                  <a:lnTo>
                    <a:pt x="250" y="2090"/>
                  </a:lnTo>
                  <a:lnTo>
                    <a:pt x="256" y="2134"/>
                  </a:lnTo>
                  <a:lnTo>
                    <a:pt x="261" y="2179"/>
                  </a:lnTo>
                  <a:lnTo>
                    <a:pt x="269" y="2223"/>
                  </a:lnTo>
                  <a:lnTo>
                    <a:pt x="278" y="2267"/>
                  </a:lnTo>
                  <a:lnTo>
                    <a:pt x="289" y="2309"/>
                  </a:lnTo>
                  <a:lnTo>
                    <a:pt x="300" y="2354"/>
                  </a:lnTo>
                  <a:lnTo>
                    <a:pt x="313" y="2396"/>
                  </a:lnTo>
                  <a:lnTo>
                    <a:pt x="326" y="2440"/>
                  </a:lnTo>
                  <a:lnTo>
                    <a:pt x="342" y="2482"/>
                  </a:lnTo>
                  <a:lnTo>
                    <a:pt x="357" y="2527"/>
                  </a:lnTo>
                  <a:lnTo>
                    <a:pt x="376" y="2569"/>
                  </a:lnTo>
                  <a:lnTo>
                    <a:pt x="394" y="2611"/>
                  </a:lnTo>
                  <a:lnTo>
                    <a:pt x="414" y="2654"/>
                  </a:lnTo>
                  <a:lnTo>
                    <a:pt x="434" y="2694"/>
                  </a:lnTo>
                  <a:lnTo>
                    <a:pt x="457" y="2735"/>
                  </a:lnTo>
                  <a:lnTo>
                    <a:pt x="480" y="2775"/>
                  </a:lnTo>
                  <a:lnTo>
                    <a:pt x="504" y="2814"/>
                  </a:lnTo>
                  <a:lnTo>
                    <a:pt x="528" y="2853"/>
                  </a:lnTo>
                  <a:lnTo>
                    <a:pt x="554" y="2891"/>
                  </a:lnTo>
                  <a:lnTo>
                    <a:pt x="582" y="2928"/>
                  </a:lnTo>
                  <a:lnTo>
                    <a:pt x="609" y="2963"/>
                  </a:lnTo>
                  <a:lnTo>
                    <a:pt x="637" y="2998"/>
                  </a:lnTo>
                  <a:lnTo>
                    <a:pt x="666" y="3033"/>
                  </a:lnTo>
                  <a:lnTo>
                    <a:pt x="696" y="3066"/>
                  </a:lnTo>
                  <a:lnTo>
                    <a:pt x="727" y="3099"/>
                  </a:lnTo>
                  <a:lnTo>
                    <a:pt x="758" y="3131"/>
                  </a:lnTo>
                  <a:lnTo>
                    <a:pt x="792" y="3162"/>
                  </a:lnTo>
                  <a:lnTo>
                    <a:pt x="823" y="3191"/>
                  </a:lnTo>
                  <a:lnTo>
                    <a:pt x="858" y="3221"/>
                  </a:lnTo>
                  <a:lnTo>
                    <a:pt x="926" y="3278"/>
                  </a:lnTo>
                  <a:lnTo>
                    <a:pt x="998" y="3330"/>
                  </a:lnTo>
                  <a:lnTo>
                    <a:pt x="1073" y="3378"/>
                  </a:lnTo>
                  <a:lnTo>
                    <a:pt x="1149" y="3424"/>
                  </a:lnTo>
                  <a:lnTo>
                    <a:pt x="1228" y="3464"/>
                  </a:lnTo>
                  <a:lnTo>
                    <a:pt x="1309" y="3503"/>
                  </a:lnTo>
                  <a:lnTo>
                    <a:pt x="1390" y="3536"/>
                  </a:lnTo>
                  <a:lnTo>
                    <a:pt x="1473" y="3565"/>
                  </a:lnTo>
                  <a:lnTo>
                    <a:pt x="1557" y="3591"/>
                  </a:lnTo>
                  <a:lnTo>
                    <a:pt x="1644" y="3613"/>
                  </a:lnTo>
                  <a:lnTo>
                    <a:pt x="1730" y="3632"/>
                  </a:lnTo>
                  <a:lnTo>
                    <a:pt x="1819" y="3646"/>
                  </a:lnTo>
                  <a:lnTo>
                    <a:pt x="1907" y="3656"/>
                  </a:lnTo>
                  <a:lnTo>
                    <a:pt x="1995" y="3661"/>
                  </a:lnTo>
                  <a:lnTo>
                    <a:pt x="2086" y="3663"/>
                  </a:lnTo>
                  <a:lnTo>
                    <a:pt x="2174" y="3659"/>
                  </a:lnTo>
                  <a:lnTo>
                    <a:pt x="2264" y="3652"/>
                  </a:lnTo>
                  <a:lnTo>
                    <a:pt x="2354" y="3641"/>
                  </a:lnTo>
                  <a:lnTo>
                    <a:pt x="2399" y="3633"/>
                  </a:lnTo>
                  <a:lnTo>
                    <a:pt x="2443" y="3626"/>
                  </a:lnTo>
                  <a:lnTo>
                    <a:pt x="2487" y="3615"/>
                  </a:lnTo>
                  <a:lnTo>
                    <a:pt x="2531" y="3604"/>
                  </a:lnTo>
                  <a:lnTo>
                    <a:pt x="2575" y="3593"/>
                  </a:lnTo>
                  <a:lnTo>
                    <a:pt x="2618" y="3580"/>
                  </a:lnTo>
                  <a:lnTo>
                    <a:pt x="2662" y="3565"/>
                  </a:lnTo>
                  <a:lnTo>
                    <a:pt x="2706" y="3551"/>
                  </a:lnTo>
                  <a:lnTo>
                    <a:pt x="2748" y="3534"/>
                  </a:lnTo>
                  <a:lnTo>
                    <a:pt x="2791" y="3516"/>
                  </a:lnTo>
                  <a:lnTo>
                    <a:pt x="2833" y="3497"/>
                  </a:lnTo>
                  <a:lnTo>
                    <a:pt x="2875" y="3477"/>
                  </a:lnTo>
                  <a:lnTo>
                    <a:pt x="2945" y="3442"/>
                  </a:lnTo>
                  <a:lnTo>
                    <a:pt x="3012" y="3403"/>
                  </a:lnTo>
                  <a:lnTo>
                    <a:pt x="3078" y="3363"/>
                  </a:lnTo>
                  <a:lnTo>
                    <a:pt x="3140" y="3319"/>
                  </a:lnTo>
                  <a:lnTo>
                    <a:pt x="3201" y="3274"/>
                  </a:lnTo>
                  <a:lnTo>
                    <a:pt x="3258" y="3226"/>
                  </a:lnTo>
                  <a:lnTo>
                    <a:pt x="3314" y="3175"/>
                  </a:lnTo>
                  <a:lnTo>
                    <a:pt x="3367" y="3123"/>
                  </a:lnTo>
                  <a:lnTo>
                    <a:pt x="3417" y="3070"/>
                  </a:lnTo>
                  <a:lnTo>
                    <a:pt x="3464" y="3013"/>
                  </a:lnTo>
                  <a:lnTo>
                    <a:pt x="3510" y="2956"/>
                  </a:lnTo>
                  <a:lnTo>
                    <a:pt x="3553" y="2895"/>
                  </a:lnTo>
                  <a:lnTo>
                    <a:pt x="3593" y="2834"/>
                  </a:lnTo>
                  <a:lnTo>
                    <a:pt x="3630" y="2772"/>
                  </a:lnTo>
                  <a:lnTo>
                    <a:pt x="3665" y="2707"/>
                  </a:lnTo>
                  <a:lnTo>
                    <a:pt x="3696" y="2643"/>
                  </a:lnTo>
                  <a:lnTo>
                    <a:pt x="3713" y="2606"/>
                  </a:lnTo>
                  <a:lnTo>
                    <a:pt x="3728" y="2564"/>
                  </a:lnTo>
                  <a:lnTo>
                    <a:pt x="3757" y="2486"/>
                  </a:lnTo>
                  <a:lnTo>
                    <a:pt x="3768" y="2455"/>
                  </a:lnTo>
                  <a:lnTo>
                    <a:pt x="3777" y="2436"/>
                  </a:lnTo>
                  <a:lnTo>
                    <a:pt x="3781" y="2433"/>
                  </a:lnTo>
                  <a:lnTo>
                    <a:pt x="3783" y="2433"/>
                  </a:lnTo>
                  <a:lnTo>
                    <a:pt x="3785" y="2433"/>
                  </a:lnTo>
                  <a:lnTo>
                    <a:pt x="3787" y="2438"/>
                  </a:lnTo>
                  <a:lnTo>
                    <a:pt x="3787" y="2449"/>
                  </a:lnTo>
                  <a:lnTo>
                    <a:pt x="3785" y="2468"/>
                  </a:lnTo>
                  <a:lnTo>
                    <a:pt x="3777" y="2506"/>
                  </a:lnTo>
                  <a:lnTo>
                    <a:pt x="3770" y="2534"/>
                  </a:lnTo>
                  <a:lnTo>
                    <a:pt x="3759" y="2567"/>
                  </a:lnTo>
                  <a:lnTo>
                    <a:pt x="3746" y="2608"/>
                  </a:lnTo>
                  <a:lnTo>
                    <a:pt x="3728" y="2654"/>
                  </a:lnTo>
                  <a:lnTo>
                    <a:pt x="3693" y="2733"/>
                  </a:lnTo>
                  <a:lnTo>
                    <a:pt x="3654" y="2810"/>
                  </a:lnTo>
                  <a:lnTo>
                    <a:pt x="3614" y="2886"/>
                  </a:lnTo>
                  <a:lnTo>
                    <a:pt x="3568" y="2959"/>
                  </a:lnTo>
                  <a:lnTo>
                    <a:pt x="3520" y="3031"/>
                  </a:lnTo>
                  <a:lnTo>
                    <a:pt x="3468" y="3103"/>
                  </a:lnTo>
                  <a:lnTo>
                    <a:pt x="3413" y="3171"/>
                  </a:lnTo>
                  <a:lnTo>
                    <a:pt x="3354" y="3236"/>
                  </a:lnTo>
                  <a:lnTo>
                    <a:pt x="3291" y="3300"/>
                  </a:lnTo>
                  <a:lnTo>
                    <a:pt x="3227" y="3361"/>
                  </a:lnTo>
                  <a:lnTo>
                    <a:pt x="3159" y="3418"/>
                  </a:lnTo>
                  <a:lnTo>
                    <a:pt x="3089" y="3473"/>
                  </a:lnTo>
                  <a:lnTo>
                    <a:pt x="3015" y="3527"/>
                  </a:lnTo>
                  <a:lnTo>
                    <a:pt x="2938" y="3576"/>
                  </a:lnTo>
                  <a:lnTo>
                    <a:pt x="2859" y="3621"/>
                  </a:lnTo>
                  <a:lnTo>
                    <a:pt x="2778" y="3665"/>
                  </a:lnTo>
                  <a:lnTo>
                    <a:pt x="2732" y="3685"/>
                  </a:lnTo>
                  <a:lnTo>
                    <a:pt x="2688" y="3705"/>
                  </a:lnTo>
                  <a:lnTo>
                    <a:pt x="2642" y="3724"/>
                  </a:lnTo>
                  <a:lnTo>
                    <a:pt x="2596" y="3742"/>
                  </a:lnTo>
                  <a:lnTo>
                    <a:pt x="2550" y="3759"/>
                  </a:lnTo>
                  <a:lnTo>
                    <a:pt x="2504" y="3773"/>
                  </a:lnTo>
                  <a:lnTo>
                    <a:pt x="2458" y="3786"/>
                  </a:lnTo>
                  <a:lnTo>
                    <a:pt x="2412" y="3799"/>
                  </a:lnTo>
                  <a:lnTo>
                    <a:pt x="2364" y="3810"/>
                  </a:lnTo>
                  <a:lnTo>
                    <a:pt x="2318" y="3821"/>
                  </a:lnTo>
                  <a:lnTo>
                    <a:pt x="2270" y="3831"/>
                  </a:lnTo>
                  <a:lnTo>
                    <a:pt x="2224" y="3838"/>
                  </a:lnTo>
                  <a:lnTo>
                    <a:pt x="2176" y="3845"/>
                  </a:lnTo>
                  <a:lnTo>
                    <a:pt x="2130" y="3851"/>
                  </a:lnTo>
                  <a:lnTo>
                    <a:pt x="2082" y="3854"/>
                  </a:lnTo>
                  <a:lnTo>
                    <a:pt x="2036" y="3858"/>
                  </a:lnTo>
                  <a:lnTo>
                    <a:pt x="1988" y="3860"/>
                  </a:lnTo>
                  <a:lnTo>
                    <a:pt x="1942" y="3860"/>
                  </a:lnTo>
                  <a:lnTo>
                    <a:pt x="1896" y="3860"/>
                  </a:lnTo>
                  <a:lnTo>
                    <a:pt x="1848" y="3858"/>
                  </a:lnTo>
                  <a:lnTo>
                    <a:pt x="1802" y="3856"/>
                  </a:lnTo>
                  <a:lnTo>
                    <a:pt x="1756" y="3853"/>
                  </a:lnTo>
                  <a:lnTo>
                    <a:pt x="1710" y="3847"/>
                  </a:lnTo>
                  <a:lnTo>
                    <a:pt x="1664" y="3842"/>
                  </a:lnTo>
                  <a:lnTo>
                    <a:pt x="1618" y="3834"/>
                  </a:lnTo>
                  <a:lnTo>
                    <a:pt x="1572" y="3827"/>
                  </a:lnTo>
                  <a:lnTo>
                    <a:pt x="1526" y="3818"/>
                  </a:lnTo>
                  <a:lnTo>
                    <a:pt x="1482" y="3808"/>
                  </a:lnTo>
                  <a:lnTo>
                    <a:pt x="1436" y="3796"/>
                  </a:lnTo>
                  <a:lnTo>
                    <a:pt x="1392" y="3784"/>
                  </a:lnTo>
                  <a:lnTo>
                    <a:pt x="1303" y="3755"/>
                  </a:lnTo>
                  <a:lnTo>
                    <a:pt x="1217" y="3724"/>
                  </a:lnTo>
                  <a:lnTo>
                    <a:pt x="1174" y="3705"/>
                  </a:lnTo>
                  <a:lnTo>
                    <a:pt x="1132" y="3687"/>
                  </a:lnTo>
                  <a:lnTo>
                    <a:pt x="1090" y="3668"/>
                  </a:lnTo>
                  <a:lnTo>
                    <a:pt x="1047" y="3646"/>
                  </a:lnTo>
                  <a:lnTo>
                    <a:pt x="1007" y="3626"/>
                  </a:lnTo>
                  <a:lnTo>
                    <a:pt x="966" y="3602"/>
                  </a:lnTo>
                  <a:lnTo>
                    <a:pt x="926" y="3580"/>
                  </a:lnTo>
                  <a:lnTo>
                    <a:pt x="887" y="3554"/>
                  </a:lnTo>
                  <a:lnTo>
                    <a:pt x="849" y="3529"/>
                  </a:lnTo>
                  <a:lnTo>
                    <a:pt x="810" y="3503"/>
                  </a:lnTo>
                  <a:lnTo>
                    <a:pt x="771" y="3475"/>
                  </a:lnTo>
                  <a:lnTo>
                    <a:pt x="734" y="3446"/>
                  </a:lnTo>
                  <a:lnTo>
                    <a:pt x="698" y="3416"/>
                  </a:lnTo>
                  <a:lnTo>
                    <a:pt x="663" y="3387"/>
                  </a:lnTo>
                  <a:lnTo>
                    <a:pt x="628" y="3355"/>
                  </a:lnTo>
                  <a:lnTo>
                    <a:pt x="593" y="3322"/>
                  </a:lnTo>
                  <a:lnTo>
                    <a:pt x="560" y="3289"/>
                  </a:lnTo>
                  <a:lnTo>
                    <a:pt x="526" y="3256"/>
                  </a:lnTo>
                  <a:lnTo>
                    <a:pt x="493" y="3221"/>
                  </a:lnTo>
                  <a:lnTo>
                    <a:pt x="462" y="3186"/>
                  </a:lnTo>
                  <a:lnTo>
                    <a:pt x="433" y="3149"/>
                  </a:lnTo>
                  <a:lnTo>
                    <a:pt x="403" y="3110"/>
                  </a:lnTo>
                  <a:lnTo>
                    <a:pt x="374" y="3072"/>
                  </a:lnTo>
                  <a:lnTo>
                    <a:pt x="346" y="3033"/>
                  </a:lnTo>
                  <a:lnTo>
                    <a:pt x="318" y="2993"/>
                  </a:lnTo>
                  <a:lnTo>
                    <a:pt x="293" y="2952"/>
                  </a:lnTo>
                  <a:lnTo>
                    <a:pt x="267" y="2910"/>
                  </a:lnTo>
                  <a:lnTo>
                    <a:pt x="243" y="2867"/>
                  </a:lnTo>
                  <a:lnTo>
                    <a:pt x="219" y="2823"/>
                  </a:lnTo>
                  <a:lnTo>
                    <a:pt x="197" y="2779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82" name="Freeform 7"/>
            <p:cNvSpPr>
              <a:spLocks noEditPoints="1"/>
            </p:cNvSpPr>
            <p:nvPr/>
          </p:nvSpPr>
          <p:spPr bwMode="blackGray">
            <a:xfrm>
              <a:off x="7656437" y="356378"/>
              <a:ext cx="144148" cy="186307"/>
            </a:xfrm>
            <a:custGeom>
              <a:avLst/>
              <a:gdLst>
                <a:gd name="T0" fmla="*/ 2147483647 w 1112"/>
                <a:gd name="T1" fmla="*/ 2147483647 h 1437"/>
                <a:gd name="T2" fmla="*/ 0 w 1112"/>
                <a:gd name="T3" fmla="*/ 2147483647 h 1437"/>
                <a:gd name="T4" fmla="*/ 2147483647 w 1112"/>
                <a:gd name="T5" fmla="*/ 2147483647 h 1437"/>
                <a:gd name="T6" fmla="*/ 2147483647 w 1112"/>
                <a:gd name="T7" fmla="*/ 2147483647 h 1437"/>
                <a:gd name="T8" fmla="*/ 2147483647 w 1112"/>
                <a:gd name="T9" fmla="*/ 2147483647 h 1437"/>
                <a:gd name="T10" fmla="*/ 2147483647 w 1112"/>
                <a:gd name="T11" fmla="*/ 2147483647 h 1437"/>
                <a:gd name="T12" fmla="*/ 2147483647 w 1112"/>
                <a:gd name="T13" fmla="*/ 2147483647 h 1437"/>
                <a:gd name="T14" fmla="*/ 2147483647 w 1112"/>
                <a:gd name="T15" fmla="*/ 2147483647 h 1437"/>
                <a:gd name="T16" fmla="*/ 2147483647 w 1112"/>
                <a:gd name="T17" fmla="*/ 2147483647 h 1437"/>
                <a:gd name="T18" fmla="*/ 2147483647 w 1112"/>
                <a:gd name="T19" fmla="*/ 0 h 1437"/>
                <a:gd name="T20" fmla="*/ 2147483647 w 1112"/>
                <a:gd name="T21" fmla="*/ 2147483647 h 1437"/>
                <a:gd name="T22" fmla="*/ 2147483647 w 1112"/>
                <a:gd name="T23" fmla="*/ 2147483647 h 1437"/>
                <a:gd name="T24" fmla="*/ 2147483647 w 1112"/>
                <a:gd name="T25" fmla="*/ 2147483647 h 1437"/>
                <a:gd name="T26" fmla="*/ 2147483647 w 1112"/>
                <a:gd name="T27" fmla="*/ 2147483647 h 1437"/>
                <a:gd name="T28" fmla="*/ 2147483647 w 1112"/>
                <a:gd name="T29" fmla="*/ 2147483647 h 1437"/>
                <a:gd name="T30" fmla="*/ 2147483647 w 1112"/>
                <a:gd name="T31" fmla="*/ 2147483647 h 1437"/>
                <a:gd name="T32" fmla="*/ 2147483647 w 1112"/>
                <a:gd name="T33" fmla="*/ 2147483647 h 1437"/>
                <a:gd name="T34" fmla="*/ 2147483647 w 1112"/>
                <a:gd name="T35" fmla="*/ 2147483647 h 1437"/>
                <a:gd name="T36" fmla="*/ 2147483647 w 1112"/>
                <a:gd name="T37" fmla="*/ 2147483647 h 1437"/>
                <a:gd name="T38" fmla="*/ 2147483647 w 1112"/>
                <a:gd name="T39" fmla="*/ 2147483647 h 1437"/>
                <a:gd name="T40" fmla="*/ 2147483647 w 1112"/>
                <a:gd name="T41" fmla="*/ 2147483647 h 1437"/>
                <a:gd name="T42" fmla="*/ 2147483647 w 1112"/>
                <a:gd name="T43" fmla="*/ 2147483647 h 1437"/>
                <a:gd name="T44" fmla="*/ 2147483647 w 1112"/>
                <a:gd name="T45" fmla="*/ 2147483647 h 1437"/>
                <a:gd name="T46" fmla="*/ 2147483647 w 1112"/>
                <a:gd name="T47" fmla="*/ 2147483647 h 1437"/>
                <a:gd name="T48" fmla="*/ 2147483647 w 1112"/>
                <a:gd name="T49" fmla="*/ 2147483647 h 1437"/>
                <a:gd name="T50" fmla="*/ 2147483647 w 1112"/>
                <a:gd name="T51" fmla="*/ 2147483647 h 1437"/>
                <a:gd name="T52" fmla="*/ 2147483647 w 1112"/>
                <a:gd name="T53" fmla="*/ 2147483647 h 1437"/>
                <a:gd name="T54" fmla="*/ 2147483647 w 1112"/>
                <a:gd name="T55" fmla="*/ 2147483647 h 1437"/>
                <a:gd name="T56" fmla="*/ 2147483647 w 1112"/>
                <a:gd name="T57" fmla="*/ 2147483647 h 1437"/>
                <a:gd name="T58" fmla="*/ 2147483647 w 1112"/>
                <a:gd name="T59" fmla="*/ 2147483647 h 1437"/>
                <a:gd name="T60" fmla="*/ 2147483647 w 1112"/>
                <a:gd name="T61" fmla="*/ 2147483647 h 1437"/>
                <a:gd name="T62" fmla="*/ 2147483647 w 1112"/>
                <a:gd name="T63" fmla="*/ 2147483647 h 1437"/>
                <a:gd name="T64" fmla="*/ 2147483647 w 1112"/>
                <a:gd name="T65" fmla="*/ 2147483647 h 1437"/>
                <a:gd name="T66" fmla="*/ 2147483647 w 1112"/>
                <a:gd name="T67" fmla="*/ 2147483647 h 1437"/>
                <a:gd name="T68" fmla="*/ 2147483647 w 1112"/>
                <a:gd name="T69" fmla="*/ 2147483647 h 1437"/>
                <a:gd name="T70" fmla="*/ 2147483647 w 1112"/>
                <a:gd name="T71" fmla="*/ 2147483647 h 1437"/>
                <a:gd name="T72" fmla="*/ 2147483647 w 1112"/>
                <a:gd name="T73" fmla="*/ 2147483647 h 1437"/>
                <a:gd name="T74" fmla="*/ 2147483647 w 1112"/>
                <a:gd name="T75" fmla="*/ 2147483647 h 1437"/>
                <a:gd name="T76" fmla="*/ 2147483647 w 1112"/>
                <a:gd name="T77" fmla="*/ 2147483647 h 1437"/>
                <a:gd name="T78" fmla="*/ 2147483647 w 1112"/>
                <a:gd name="T79" fmla="*/ 2147483647 h 1437"/>
                <a:gd name="T80" fmla="*/ 2147483647 w 1112"/>
                <a:gd name="T81" fmla="*/ 2147483647 h 1437"/>
                <a:gd name="T82" fmla="*/ 2147483647 w 1112"/>
                <a:gd name="T83" fmla="*/ 2147483647 h 1437"/>
                <a:gd name="T84" fmla="*/ 2147483647 w 1112"/>
                <a:gd name="T85" fmla="*/ 2147483647 h 1437"/>
                <a:gd name="T86" fmla="*/ 2147483647 w 1112"/>
                <a:gd name="T87" fmla="*/ 2147483647 h 1437"/>
                <a:gd name="T88" fmla="*/ 2147483647 w 1112"/>
                <a:gd name="T89" fmla="*/ 2147483647 h 1437"/>
                <a:gd name="T90" fmla="*/ 2147483647 w 1112"/>
                <a:gd name="T91" fmla="*/ 2147483647 h 1437"/>
                <a:gd name="T92" fmla="*/ 2147483647 w 1112"/>
                <a:gd name="T93" fmla="*/ 2147483647 h 1437"/>
                <a:gd name="T94" fmla="*/ 2147483647 w 1112"/>
                <a:gd name="T95" fmla="*/ 2147483647 h 1437"/>
                <a:gd name="T96" fmla="*/ 2147483647 w 1112"/>
                <a:gd name="T97" fmla="*/ 2147483647 h 1437"/>
                <a:gd name="T98" fmla="*/ 2147483647 w 1112"/>
                <a:gd name="T99" fmla="*/ 2147483647 h 1437"/>
                <a:gd name="T100" fmla="*/ 2147483647 w 1112"/>
                <a:gd name="T101" fmla="*/ 2147483647 h 1437"/>
                <a:gd name="T102" fmla="*/ 2147483647 w 1112"/>
                <a:gd name="T103" fmla="*/ 2147483647 h 1437"/>
                <a:gd name="T104" fmla="*/ 2147483647 w 1112"/>
                <a:gd name="T105" fmla="*/ 2147483647 h 1437"/>
                <a:gd name="T106" fmla="*/ 2147483647 w 1112"/>
                <a:gd name="T107" fmla="*/ 2147483647 h 1437"/>
                <a:gd name="T108" fmla="*/ 2147483647 w 1112"/>
                <a:gd name="T109" fmla="*/ 2147483647 h 1437"/>
                <a:gd name="T110" fmla="*/ 2147483647 w 1112"/>
                <a:gd name="T111" fmla="*/ 2147483647 h 1437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1112" h="1437">
                  <a:moveTo>
                    <a:pt x="529" y="1437"/>
                  </a:moveTo>
                  <a:lnTo>
                    <a:pt x="529" y="1437"/>
                  </a:lnTo>
                  <a:lnTo>
                    <a:pt x="387" y="1435"/>
                  </a:lnTo>
                  <a:lnTo>
                    <a:pt x="245" y="1431"/>
                  </a:lnTo>
                  <a:lnTo>
                    <a:pt x="133" y="1429"/>
                  </a:lnTo>
                  <a:lnTo>
                    <a:pt x="21" y="1428"/>
                  </a:lnTo>
                  <a:lnTo>
                    <a:pt x="0" y="1428"/>
                  </a:lnTo>
                  <a:lnTo>
                    <a:pt x="9" y="1409"/>
                  </a:lnTo>
                  <a:lnTo>
                    <a:pt x="21" y="1382"/>
                  </a:lnTo>
                  <a:lnTo>
                    <a:pt x="32" y="1350"/>
                  </a:lnTo>
                  <a:lnTo>
                    <a:pt x="43" y="1319"/>
                  </a:lnTo>
                  <a:lnTo>
                    <a:pt x="50" y="1286"/>
                  </a:lnTo>
                  <a:lnTo>
                    <a:pt x="57" y="1251"/>
                  </a:lnTo>
                  <a:lnTo>
                    <a:pt x="63" y="1216"/>
                  </a:lnTo>
                  <a:lnTo>
                    <a:pt x="72" y="1146"/>
                  </a:lnTo>
                  <a:lnTo>
                    <a:pt x="78" y="1074"/>
                  </a:lnTo>
                  <a:lnTo>
                    <a:pt x="79" y="1004"/>
                  </a:lnTo>
                  <a:lnTo>
                    <a:pt x="81" y="871"/>
                  </a:lnTo>
                  <a:lnTo>
                    <a:pt x="81" y="317"/>
                  </a:lnTo>
                  <a:lnTo>
                    <a:pt x="79" y="243"/>
                  </a:lnTo>
                  <a:lnTo>
                    <a:pt x="78" y="207"/>
                  </a:lnTo>
                  <a:lnTo>
                    <a:pt x="76" y="170"/>
                  </a:lnTo>
                  <a:lnTo>
                    <a:pt x="70" y="135"/>
                  </a:lnTo>
                  <a:lnTo>
                    <a:pt x="61" y="100"/>
                  </a:lnTo>
                  <a:lnTo>
                    <a:pt x="55" y="85"/>
                  </a:lnTo>
                  <a:lnTo>
                    <a:pt x="50" y="68"/>
                  </a:lnTo>
                  <a:lnTo>
                    <a:pt x="43" y="56"/>
                  </a:lnTo>
                  <a:lnTo>
                    <a:pt x="33" y="41"/>
                  </a:lnTo>
                  <a:lnTo>
                    <a:pt x="21" y="22"/>
                  </a:lnTo>
                  <a:lnTo>
                    <a:pt x="44" y="22"/>
                  </a:lnTo>
                  <a:lnTo>
                    <a:pt x="118" y="21"/>
                  </a:lnTo>
                  <a:lnTo>
                    <a:pt x="192" y="19"/>
                  </a:lnTo>
                  <a:lnTo>
                    <a:pt x="341" y="11"/>
                  </a:lnTo>
                  <a:lnTo>
                    <a:pt x="518" y="4"/>
                  </a:lnTo>
                  <a:lnTo>
                    <a:pt x="611" y="0"/>
                  </a:lnTo>
                  <a:lnTo>
                    <a:pt x="694" y="0"/>
                  </a:lnTo>
                  <a:lnTo>
                    <a:pt x="733" y="2"/>
                  </a:lnTo>
                  <a:lnTo>
                    <a:pt x="770" y="6"/>
                  </a:lnTo>
                  <a:lnTo>
                    <a:pt x="807" y="11"/>
                  </a:lnTo>
                  <a:lnTo>
                    <a:pt x="838" y="19"/>
                  </a:lnTo>
                  <a:lnTo>
                    <a:pt x="869" y="30"/>
                  </a:lnTo>
                  <a:lnTo>
                    <a:pt x="899" y="43"/>
                  </a:lnTo>
                  <a:lnTo>
                    <a:pt x="924" y="56"/>
                  </a:lnTo>
                  <a:lnTo>
                    <a:pt x="946" y="72"/>
                  </a:lnTo>
                  <a:lnTo>
                    <a:pt x="969" y="92"/>
                  </a:lnTo>
                  <a:lnTo>
                    <a:pt x="987" y="113"/>
                  </a:lnTo>
                  <a:lnTo>
                    <a:pt x="1002" y="135"/>
                  </a:lnTo>
                  <a:lnTo>
                    <a:pt x="1015" y="159"/>
                  </a:lnTo>
                  <a:lnTo>
                    <a:pt x="1026" y="186"/>
                  </a:lnTo>
                  <a:lnTo>
                    <a:pt x="1033" y="214"/>
                  </a:lnTo>
                  <a:lnTo>
                    <a:pt x="1037" y="243"/>
                  </a:lnTo>
                  <a:lnTo>
                    <a:pt x="1039" y="275"/>
                  </a:lnTo>
                  <a:lnTo>
                    <a:pt x="1037" y="308"/>
                  </a:lnTo>
                  <a:lnTo>
                    <a:pt x="1033" y="339"/>
                  </a:lnTo>
                  <a:lnTo>
                    <a:pt x="1024" y="371"/>
                  </a:lnTo>
                  <a:lnTo>
                    <a:pt x="1015" y="398"/>
                  </a:lnTo>
                  <a:lnTo>
                    <a:pt x="1002" y="424"/>
                  </a:lnTo>
                  <a:lnTo>
                    <a:pt x="985" y="448"/>
                  </a:lnTo>
                  <a:lnTo>
                    <a:pt x="969" y="470"/>
                  </a:lnTo>
                  <a:lnTo>
                    <a:pt x="948" y="492"/>
                  </a:lnTo>
                  <a:lnTo>
                    <a:pt x="928" y="512"/>
                  </a:lnTo>
                  <a:lnTo>
                    <a:pt x="904" y="531"/>
                  </a:lnTo>
                  <a:lnTo>
                    <a:pt x="880" y="547"/>
                  </a:lnTo>
                  <a:lnTo>
                    <a:pt x="856" y="564"/>
                  </a:lnTo>
                  <a:lnTo>
                    <a:pt x="829" y="579"/>
                  </a:lnTo>
                  <a:lnTo>
                    <a:pt x="803" y="592"/>
                  </a:lnTo>
                  <a:lnTo>
                    <a:pt x="748" y="617"/>
                  </a:lnTo>
                  <a:lnTo>
                    <a:pt x="783" y="626"/>
                  </a:lnTo>
                  <a:lnTo>
                    <a:pt x="816" y="638"/>
                  </a:lnTo>
                  <a:lnTo>
                    <a:pt x="851" y="649"/>
                  </a:lnTo>
                  <a:lnTo>
                    <a:pt x="882" y="660"/>
                  </a:lnTo>
                  <a:lnTo>
                    <a:pt x="913" y="674"/>
                  </a:lnTo>
                  <a:lnTo>
                    <a:pt x="945" y="691"/>
                  </a:lnTo>
                  <a:lnTo>
                    <a:pt x="972" y="708"/>
                  </a:lnTo>
                  <a:lnTo>
                    <a:pt x="1000" y="728"/>
                  </a:lnTo>
                  <a:lnTo>
                    <a:pt x="1024" y="750"/>
                  </a:lnTo>
                  <a:lnTo>
                    <a:pt x="1046" y="774"/>
                  </a:lnTo>
                  <a:lnTo>
                    <a:pt x="1064" y="801"/>
                  </a:lnTo>
                  <a:lnTo>
                    <a:pt x="1081" y="831"/>
                  </a:lnTo>
                  <a:lnTo>
                    <a:pt x="1094" y="864"/>
                  </a:lnTo>
                  <a:lnTo>
                    <a:pt x="1105" y="901"/>
                  </a:lnTo>
                  <a:lnTo>
                    <a:pt x="1110" y="940"/>
                  </a:lnTo>
                  <a:lnTo>
                    <a:pt x="1112" y="982"/>
                  </a:lnTo>
                  <a:lnTo>
                    <a:pt x="1112" y="1010"/>
                  </a:lnTo>
                  <a:lnTo>
                    <a:pt x="1110" y="1037"/>
                  </a:lnTo>
                  <a:lnTo>
                    <a:pt x="1107" y="1063"/>
                  </a:lnTo>
                  <a:lnTo>
                    <a:pt x="1103" y="1087"/>
                  </a:lnTo>
                  <a:lnTo>
                    <a:pt x="1097" y="1111"/>
                  </a:lnTo>
                  <a:lnTo>
                    <a:pt x="1092" y="1135"/>
                  </a:lnTo>
                  <a:lnTo>
                    <a:pt x="1083" y="1157"/>
                  </a:lnTo>
                  <a:lnTo>
                    <a:pt x="1075" y="1179"/>
                  </a:lnTo>
                  <a:lnTo>
                    <a:pt x="1064" y="1199"/>
                  </a:lnTo>
                  <a:lnTo>
                    <a:pt x="1053" y="1219"/>
                  </a:lnTo>
                  <a:lnTo>
                    <a:pt x="1042" y="1238"/>
                  </a:lnTo>
                  <a:lnTo>
                    <a:pt x="1027" y="1256"/>
                  </a:lnTo>
                  <a:lnTo>
                    <a:pt x="1015" y="1275"/>
                  </a:lnTo>
                  <a:lnTo>
                    <a:pt x="998" y="1289"/>
                  </a:lnTo>
                  <a:lnTo>
                    <a:pt x="981" y="1306"/>
                  </a:lnTo>
                  <a:lnTo>
                    <a:pt x="963" y="1321"/>
                  </a:lnTo>
                  <a:lnTo>
                    <a:pt x="945" y="1336"/>
                  </a:lnTo>
                  <a:lnTo>
                    <a:pt x="924" y="1348"/>
                  </a:lnTo>
                  <a:lnTo>
                    <a:pt x="904" y="1359"/>
                  </a:lnTo>
                  <a:lnTo>
                    <a:pt x="882" y="1371"/>
                  </a:lnTo>
                  <a:lnTo>
                    <a:pt x="858" y="1382"/>
                  </a:lnTo>
                  <a:lnTo>
                    <a:pt x="834" y="1391"/>
                  </a:lnTo>
                  <a:lnTo>
                    <a:pt x="808" y="1400"/>
                  </a:lnTo>
                  <a:lnTo>
                    <a:pt x="781" y="1407"/>
                  </a:lnTo>
                  <a:lnTo>
                    <a:pt x="753" y="1415"/>
                  </a:lnTo>
                  <a:lnTo>
                    <a:pt x="724" y="1420"/>
                  </a:lnTo>
                  <a:lnTo>
                    <a:pt x="663" y="1429"/>
                  </a:lnTo>
                  <a:lnTo>
                    <a:pt x="599" y="1435"/>
                  </a:lnTo>
                  <a:lnTo>
                    <a:pt x="529" y="1437"/>
                  </a:lnTo>
                  <a:close/>
                  <a:moveTo>
                    <a:pt x="306" y="702"/>
                  </a:moveTo>
                  <a:lnTo>
                    <a:pt x="306" y="1032"/>
                  </a:lnTo>
                  <a:lnTo>
                    <a:pt x="308" y="1118"/>
                  </a:lnTo>
                  <a:lnTo>
                    <a:pt x="311" y="1153"/>
                  </a:lnTo>
                  <a:lnTo>
                    <a:pt x="315" y="1184"/>
                  </a:lnTo>
                  <a:lnTo>
                    <a:pt x="319" y="1212"/>
                  </a:lnTo>
                  <a:lnTo>
                    <a:pt x="326" y="1236"/>
                  </a:lnTo>
                  <a:lnTo>
                    <a:pt x="333" y="1256"/>
                  </a:lnTo>
                  <a:lnTo>
                    <a:pt x="343" y="1273"/>
                  </a:lnTo>
                  <a:lnTo>
                    <a:pt x="354" y="1288"/>
                  </a:lnTo>
                  <a:lnTo>
                    <a:pt x="365" y="1299"/>
                  </a:lnTo>
                  <a:lnTo>
                    <a:pt x="379" y="1308"/>
                  </a:lnTo>
                  <a:lnTo>
                    <a:pt x="396" y="1315"/>
                  </a:lnTo>
                  <a:lnTo>
                    <a:pt x="414" y="1319"/>
                  </a:lnTo>
                  <a:lnTo>
                    <a:pt x="435" y="1323"/>
                  </a:lnTo>
                  <a:lnTo>
                    <a:pt x="457" y="1324"/>
                  </a:lnTo>
                  <a:lnTo>
                    <a:pt x="481" y="1324"/>
                  </a:lnTo>
                  <a:lnTo>
                    <a:pt x="525" y="1324"/>
                  </a:lnTo>
                  <a:lnTo>
                    <a:pt x="567" y="1321"/>
                  </a:lnTo>
                  <a:lnTo>
                    <a:pt x="606" y="1315"/>
                  </a:lnTo>
                  <a:lnTo>
                    <a:pt x="643" y="1306"/>
                  </a:lnTo>
                  <a:lnTo>
                    <a:pt x="676" y="1297"/>
                  </a:lnTo>
                  <a:lnTo>
                    <a:pt x="705" y="1284"/>
                  </a:lnTo>
                  <a:lnTo>
                    <a:pt x="735" y="1267"/>
                  </a:lnTo>
                  <a:lnTo>
                    <a:pt x="759" y="1251"/>
                  </a:lnTo>
                  <a:lnTo>
                    <a:pt x="781" y="1231"/>
                  </a:lnTo>
                  <a:lnTo>
                    <a:pt x="801" y="1208"/>
                  </a:lnTo>
                  <a:lnTo>
                    <a:pt x="818" y="1183"/>
                  </a:lnTo>
                  <a:lnTo>
                    <a:pt x="830" y="1155"/>
                  </a:lnTo>
                  <a:lnTo>
                    <a:pt x="842" y="1126"/>
                  </a:lnTo>
                  <a:lnTo>
                    <a:pt x="849" y="1092"/>
                  </a:lnTo>
                  <a:lnTo>
                    <a:pt x="854" y="1057"/>
                  </a:lnTo>
                  <a:lnTo>
                    <a:pt x="856" y="1019"/>
                  </a:lnTo>
                  <a:lnTo>
                    <a:pt x="854" y="991"/>
                  </a:lnTo>
                  <a:lnTo>
                    <a:pt x="853" y="965"/>
                  </a:lnTo>
                  <a:lnTo>
                    <a:pt x="849" y="941"/>
                  </a:lnTo>
                  <a:lnTo>
                    <a:pt x="845" y="917"/>
                  </a:lnTo>
                  <a:lnTo>
                    <a:pt x="840" y="897"/>
                  </a:lnTo>
                  <a:lnTo>
                    <a:pt x="832" y="877"/>
                  </a:lnTo>
                  <a:lnTo>
                    <a:pt x="825" y="859"/>
                  </a:lnTo>
                  <a:lnTo>
                    <a:pt x="816" y="842"/>
                  </a:lnTo>
                  <a:lnTo>
                    <a:pt x="805" y="825"/>
                  </a:lnTo>
                  <a:lnTo>
                    <a:pt x="794" y="811"/>
                  </a:lnTo>
                  <a:lnTo>
                    <a:pt x="781" y="798"/>
                  </a:lnTo>
                  <a:lnTo>
                    <a:pt x="768" y="785"/>
                  </a:lnTo>
                  <a:lnTo>
                    <a:pt x="753" y="774"/>
                  </a:lnTo>
                  <a:lnTo>
                    <a:pt x="738" y="765"/>
                  </a:lnTo>
                  <a:lnTo>
                    <a:pt x="722" y="755"/>
                  </a:lnTo>
                  <a:lnTo>
                    <a:pt x="705" y="746"/>
                  </a:lnTo>
                  <a:lnTo>
                    <a:pt x="668" y="733"/>
                  </a:lnTo>
                  <a:lnTo>
                    <a:pt x="628" y="722"/>
                  </a:lnTo>
                  <a:lnTo>
                    <a:pt x="584" y="715"/>
                  </a:lnTo>
                  <a:lnTo>
                    <a:pt x="538" y="709"/>
                  </a:lnTo>
                  <a:lnTo>
                    <a:pt x="490" y="706"/>
                  </a:lnTo>
                  <a:lnTo>
                    <a:pt x="440" y="704"/>
                  </a:lnTo>
                  <a:lnTo>
                    <a:pt x="332" y="702"/>
                  </a:lnTo>
                  <a:lnTo>
                    <a:pt x="306" y="702"/>
                  </a:lnTo>
                  <a:close/>
                  <a:moveTo>
                    <a:pt x="306" y="601"/>
                  </a:moveTo>
                  <a:lnTo>
                    <a:pt x="354" y="601"/>
                  </a:lnTo>
                  <a:lnTo>
                    <a:pt x="424" y="599"/>
                  </a:lnTo>
                  <a:lnTo>
                    <a:pt x="460" y="595"/>
                  </a:lnTo>
                  <a:lnTo>
                    <a:pt x="497" y="592"/>
                  </a:lnTo>
                  <a:lnTo>
                    <a:pt x="534" y="586"/>
                  </a:lnTo>
                  <a:lnTo>
                    <a:pt x="571" y="579"/>
                  </a:lnTo>
                  <a:lnTo>
                    <a:pt x="606" y="569"/>
                  </a:lnTo>
                  <a:lnTo>
                    <a:pt x="641" y="557"/>
                  </a:lnTo>
                  <a:lnTo>
                    <a:pt x="672" y="540"/>
                  </a:lnTo>
                  <a:lnTo>
                    <a:pt x="687" y="531"/>
                  </a:lnTo>
                  <a:lnTo>
                    <a:pt x="702" y="522"/>
                  </a:lnTo>
                  <a:lnTo>
                    <a:pt x="716" y="510"/>
                  </a:lnTo>
                  <a:lnTo>
                    <a:pt x="727" y="499"/>
                  </a:lnTo>
                  <a:lnTo>
                    <a:pt x="740" y="487"/>
                  </a:lnTo>
                  <a:lnTo>
                    <a:pt x="751" y="472"/>
                  </a:lnTo>
                  <a:lnTo>
                    <a:pt x="761" y="457"/>
                  </a:lnTo>
                  <a:lnTo>
                    <a:pt x="770" y="442"/>
                  </a:lnTo>
                  <a:lnTo>
                    <a:pt x="777" y="424"/>
                  </a:lnTo>
                  <a:lnTo>
                    <a:pt x="783" y="407"/>
                  </a:lnTo>
                  <a:lnTo>
                    <a:pt x="788" y="387"/>
                  </a:lnTo>
                  <a:lnTo>
                    <a:pt x="792" y="367"/>
                  </a:lnTo>
                  <a:lnTo>
                    <a:pt x="794" y="345"/>
                  </a:lnTo>
                  <a:lnTo>
                    <a:pt x="796" y="323"/>
                  </a:lnTo>
                  <a:lnTo>
                    <a:pt x="794" y="291"/>
                  </a:lnTo>
                  <a:lnTo>
                    <a:pt x="790" y="262"/>
                  </a:lnTo>
                  <a:lnTo>
                    <a:pt x="783" y="238"/>
                  </a:lnTo>
                  <a:lnTo>
                    <a:pt x="772" y="216"/>
                  </a:lnTo>
                  <a:lnTo>
                    <a:pt x="759" y="196"/>
                  </a:lnTo>
                  <a:lnTo>
                    <a:pt x="744" y="179"/>
                  </a:lnTo>
                  <a:lnTo>
                    <a:pt x="726" y="164"/>
                  </a:lnTo>
                  <a:lnTo>
                    <a:pt x="705" y="151"/>
                  </a:lnTo>
                  <a:lnTo>
                    <a:pt x="683" y="140"/>
                  </a:lnTo>
                  <a:lnTo>
                    <a:pt x="657" y="131"/>
                  </a:lnTo>
                  <a:lnTo>
                    <a:pt x="632" y="126"/>
                  </a:lnTo>
                  <a:lnTo>
                    <a:pt x="602" y="120"/>
                  </a:lnTo>
                  <a:lnTo>
                    <a:pt x="573" y="116"/>
                  </a:lnTo>
                  <a:lnTo>
                    <a:pt x="540" y="113"/>
                  </a:lnTo>
                  <a:lnTo>
                    <a:pt x="470" y="111"/>
                  </a:lnTo>
                  <a:lnTo>
                    <a:pt x="391" y="115"/>
                  </a:lnTo>
                  <a:lnTo>
                    <a:pt x="306" y="120"/>
                  </a:lnTo>
                  <a:lnTo>
                    <a:pt x="306" y="601"/>
                  </a:lnTo>
                  <a:close/>
                </a:path>
              </a:pathLst>
            </a:custGeom>
            <a:solidFill>
              <a:srgbClr val="00457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83" name="Freeform 8"/>
            <p:cNvSpPr>
              <a:spLocks/>
            </p:cNvSpPr>
            <p:nvPr/>
          </p:nvSpPr>
          <p:spPr bwMode="blackGray">
            <a:xfrm>
              <a:off x="7656437" y="356378"/>
              <a:ext cx="144148" cy="186307"/>
            </a:xfrm>
            <a:custGeom>
              <a:avLst/>
              <a:gdLst>
                <a:gd name="T0" fmla="*/ 2147483647 w 1112"/>
                <a:gd name="T1" fmla="*/ 2147483647 h 1437"/>
                <a:gd name="T2" fmla="*/ 2147483647 w 1112"/>
                <a:gd name="T3" fmla="*/ 2147483647 h 1437"/>
                <a:gd name="T4" fmla="*/ 2147483647 w 1112"/>
                <a:gd name="T5" fmla="*/ 2147483647 h 1437"/>
                <a:gd name="T6" fmla="*/ 0 w 1112"/>
                <a:gd name="T7" fmla="*/ 2147483647 h 1437"/>
                <a:gd name="T8" fmla="*/ 2147483647 w 1112"/>
                <a:gd name="T9" fmla="*/ 2147483647 h 1437"/>
                <a:gd name="T10" fmla="*/ 2147483647 w 1112"/>
                <a:gd name="T11" fmla="*/ 2147483647 h 1437"/>
                <a:gd name="T12" fmla="*/ 2147483647 w 1112"/>
                <a:gd name="T13" fmla="*/ 2147483647 h 1437"/>
                <a:gd name="T14" fmla="*/ 2147483647 w 1112"/>
                <a:gd name="T15" fmla="*/ 2147483647 h 1437"/>
                <a:gd name="T16" fmla="*/ 2147483647 w 1112"/>
                <a:gd name="T17" fmla="*/ 2147483647 h 1437"/>
                <a:gd name="T18" fmla="*/ 2147483647 w 1112"/>
                <a:gd name="T19" fmla="*/ 2147483647 h 1437"/>
                <a:gd name="T20" fmla="*/ 2147483647 w 1112"/>
                <a:gd name="T21" fmla="*/ 2147483647 h 1437"/>
                <a:gd name="T22" fmla="*/ 2147483647 w 1112"/>
                <a:gd name="T23" fmla="*/ 2147483647 h 1437"/>
                <a:gd name="T24" fmla="*/ 2147483647 w 1112"/>
                <a:gd name="T25" fmla="*/ 2147483647 h 1437"/>
                <a:gd name="T26" fmla="*/ 2147483647 w 1112"/>
                <a:gd name="T27" fmla="*/ 2147483647 h 1437"/>
                <a:gd name="T28" fmla="*/ 2147483647 w 1112"/>
                <a:gd name="T29" fmla="*/ 2147483647 h 1437"/>
                <a:gd name="T30" fmla="*/ 2147483647 w 1112"/>
                <a:gd name="T31" fmla="*/ 2147483647 h 1437"/>
                <a:gd name="T32" fmla="*/ 2147483647 w 1112"/>
                <a:gd name="T33" fmla="*/ 2147483647 h 1437"/>
                <a:gd name="T34" fmla="*/ 2147483647 w 1112"/>
                <a:gd name="T35" fmla="*/ 2147483647 h 1437"/>
                <a:gd name="T36" fmla="*/ 2147483647 w 1112"/>
                <a:gd name="T37" fmla="*/ 2147483647 h 1437"/>
                <a:gd name="T38" fmla="*/ 2147483647 w 1112"/>
                <a:gd name="T39" fmla="*/ 0 h 1437"/>
                <a:gd name="T40" fmla="*/ 2147483647 w 1112"/>
                <a:gd name="T41" fmla="*/ 0 h 1437"/>
                <a:gd name="T42" fmla="*/ 2147483647 w 1112"/>
                <a:gd name="T43" fmla="*/ 2147483647 h 1437"/>
                <a:gd name="T44" fmla="*/ 2147483647 w 1112"/>
                <a:gd name="T45" fmla="*/ 2147483647 h 1437"/>
                <a:gd name="T46" fmla="*/ 2147483647 w 1112"/>
                <a:gd name="T47" fmla="*/ 2147483647 h 1437"/>
                <a:gd name="T48" fmla="*/ 2147483647 w 1112"/>
                <a:gd name="T49" fmla="*/ 2147483647 h 1437"/>
                <a:gd name="T50" fmla="*/ 2147483647 w 1112"/>
                <a:gd name="T51" fmla="*/ 2147483647 h 1437"/>
                <a:gd name="T52" fmla="*/ 2147483647 w 1112"/>
                <a:gd name="T53" fmla="*/ 2147483647 h 1437"/>
                <a:gd name="T54" fmla="*/ 2147483647 w 1112"/>
                <a:gd name="T55" fmla="*/ 2147483647 h 1437"/>
                <a:gd name="T56" fmla="*/ 2147483647 w 1112"/>
                <a:gd name="T57" fmla="*/ 2147483647 h 1437"/>
                <a:gd name="T58" fmla="*/ 2147483647 w 1112"/>
                <a:gd name="T59" fmla="*/ 2147483647 h 1437"/>
                <a:gd name="T60" fmla="*/ 2147483647 w 1112"/>
                <a:gd name="T61" fmla="*/ 2147483647 h 1437"/>
                <a:gd name="T62" fmla="*/ 2147483647 w 1112"/>
                <a:gd name="T63" fmla="*/ 2147483647 h 1437"/>
                <a:gd name="T64" fmla="*/ 2147483647 w 1112"/>
                <a:gd name="T65" fmla="*/ 2147483647 h 1437"/>
                <a:gd name="T66" fmla="*/ 2147483647 w 1112"/>
                <a:gd name="T67" fmla="*/ 2147483647 h 1437"/>
                <a:gd name="T68" fmla="*/ 2147483647 w 1112"/>
                <a:gd name="T69" fmla="*/ 2147483647 h 1437"/>
                <a:gd name="T70" fmla="*/ 2147483647 w 1112"/>
                <a:gd name="T71" fmla="*/ 2147483647 h 1437"/>
                <a:gd name="T72" fmla="*/ 2147483647 w 1112"/>
                <a:gd name="T73" fmla="*/ 2147483647 h 1437"/>
                <a:gd name="T74" fmla="*/ 2147483647 w 1112"/>
                <a:gd name="T75" fmla="*/ 2147483647 h 1437"/>
                <a:gd name="T76" fmla="*/ 2147483647 w 1112"/>
                <a:gd name="T77" fmla="*/ 2147483647 h 1437"/>
                <a:gd name="T78" fmla="*/ 2147483647 w 1112"/>
                <a:gd name="T79" fmla="*/ 2147483647 h 1437"/>
                <a:gd name="T80" fmla="*/ 2147483647 w 1112"/>
                <a:gd name="T81" fmla="*/ 2147483647 h 1437"/>
                <a:gd name="T82" fmla="*/ 2147483647 w 1112"/>
                <a:gd name="T83" fmla="*/ 2147483647 h 1437"/>
                <a:gd name="T84" fmla="*/ 2147483647 w 1112"/>
                <a:gd name="T85" fmla="*/ 2147483647 h 1437"/>
                <a:gd name="T86" fmla="*/ 2147483647 w 1112"/>
                <a:gd name="T87" fmla="*/ 2147483647 h 1437"/>
                <a:gd name="T88" fmla="*/ 2147483647 w 1112"/>
                <a:gd name="T89" fmla="*/ 2147483647 h 1437"/>
                <a:gd name="T90" fmla="*/ 2147483647 w 1112"/>
                <a:gd name="T91" fmla="*/ 2147483647 h 1437"/>
                <a:gd name="T92" fmla="*/ 2147483647 w 1112"/>
                <a:gd name="T93" fmla="*/ 2147483647 h 1437"/>
                <a:gd name="T94" fmla="*/ 2147483647 w 1112"/>
                <a:gd name="T95" fmla="*/ 2147483647 h 1437"/>
                <a:gd name="T96" fmla="*/ 2147483647 w 1112"/>
                <a:gd name="T97" fmla="*/ 2147483647 h 1437"/>
                <a:gd name="T98" fmla="*/ 2147483647 w 1112"/>
                <a:gd name="T99" fmla="*/ 2147483647 h 1437"/>
                <a:gd name="T100" fmla="*/ 2147483647 w 1112"/>
                <a:gd name="T101" fmla="*/ 2147483647 h 1437"/>
                <a:gd name="T102" fmla="*/ 2147483647 w 1112"/>
                <a:gd name="T103" fmla="*/ 2147483647 h 1437"/>
                <a:gd name="T104" fmla="*/ 2147483647 w 1112"/>
                <a:gd name="T105" fmla="*/ 2147483647 h 1437"/>
                <a:gd name="T106" fmla="*/ 2147483647 w 1112"/>
                <a:gd name="T107" fmla="*/ 2147483647 h 1437"/>
                <a:gd name="T108" fmla="*/ 2147483647 w 1112"/>
                <a:gd name="T109" fmla="*/ 2147483647 h 1437"/>
                <a:gd name="T110" fmla="*/ 2147483647 w 1112"/>
                <a:gd name="T111" fmla="*/ 2147483647 h 1437"/>
                <a:gd name="T112" fmla="*/ 2147483647 w 1112"/>
                <a:gd name="T113" fmla="*/ 2147483647 h 1437"/>
                <a:gd name="T114" fmla="*/ 2147483647 w 1112"/>
                <a:gd name="T115" fmla="*/ 2147483647 h 1437"/>
                <a:gd name="T116" fmla="*/ 2147483647 w 1112"/>
                <a:gd name="T117" fmla="*/ 2147483647 h 1437"/>
                <a:gd name="T118" fmla="*/ 2147483647 w 1112"/>
                <a:gd name="T119" fmla="*/ 2147483647 h 1437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112" h="1437">
                  <a:moveTo>
                    <a:pt x="529" y="1437"/>
                  </a:moveTo>
                  <a:lnTo>
                    <a:pt x="529" y="1437"/>
                  </a:lnTo>
                  <a:lnTo>
                    <a:pt x="387" y="1435"/>
                  </a:lnTo>
                  <a:lnTo>
                    <a:pt x="245" y="1431"/>
                  </a:lnTo>
                  <a:lnTo>
                    <a:pt x="133" y="1429"/>
                  </a:lnTo>
                  <a:lnTo>
                    <a:pt x="21" y="1428"/>
                  </a:lnTo>
                  <a:lnTo>
                    <a:pt x="0" y="1428"/>
                  </a:lnTo>
                  <a:lnTo>
                    <a:pt x="9" y="1409"/>
                  </a:lnTo>
                  <a:lnTo>
                    <a:pt x="21" y="1382"/>
                  </a:lnTo>
                  <a:lnTo>
                    <a:pt x="32" y="1350"/>
                  </a:lnTo>
                  <a:lnTo>
                    <a:pt x="43" y="1319"/>
                  </a:lnTo>
                  <a:lnTo>
                    <a:pt x="50" y="1286"/>
                  </a:lnTo>
                  <a:lnTo>
                    <a:pt x="57" y="1251"/>
                  </a:lnTo>
                  <a:lnTo>
                    <a:pt x="63" y="1216"/>
                  </a:lnTo>
                  <a:lnTo>
                    <a:pt x="72" y="1146"/>
                  </a:lnTo>
                  <a:lnTo>
                    <a:pt x="78" y="1074"/>
                  </a:lnTo>
                  <a:lnTo>
                    <a:pt x="79" y="1004"/>
                  </a:lnTo>
                  <a:lnTo>
                    <a:pt x="81" y="871"/>
                  </a:lnTo>
                  <a:lnTo>
                    <a:pt x="81" y="317"/>
                  </a:lnTo>
                  <a:lnTo>
                    <a:pt x="79" y="243"/>
                  </a:lnTo>
                  <a:lnTo>
                    <a:pt x="78" y="207"/>
                  </a:lnTo>
                  <a:lnTo>
                    <a:pt x="76" y="170"/>
                  </a:lnTo>
                  <a:lnTo>
                    <a:pt x="70" y="135"/>
                  </a:lnTo>
                  <a:lnTo>
                    <a:pt x="61" y="100"/>
                  </a:lnTo>
                  <a:lnTo>
                    <a:pt x="55" y="85"/>
                  </a:lnTo>
                  <a:lnTo>
                    <a:pt x="50" y="68"/>
                  </a:lnTo>
                  <a:lnTo>
                    <a:pt x="43" y="56"/>
                  </a:lnTo>
                  <a:lnTo>
                    <a:pt x="33" y="41"/>
                  </a:lnTo>
                  <a:lnTo>
                    <a:pt x="21" y="22"/>
                  </a:lnTo>
                  <a:lnTo>
                    <a:pt x="44" y="22"/>
                  </a:lnTo>
                  <a:lnTo>
                    <a:pt x="118" y="21"/>
                  </a:lnTo>
                  <a:lnTo>
                    <a:pt x="192" y="19"/>
                  </a:lnTo>
                  <a:lnTo>
                    <a:pt x="341" y="11"/>
                  </a:lnTo>
                  <a:lnTo>
                    <a:pt x="518" y="4"/>
                  </a:lnTo>
                  <a:lnTo>
                    <a:pt x="611" y="0"/>
                  </a:lnTo>
                  <a:lnTo>
                    <a:pt x="694" y="0"/>
                  </a:lnTo>
                  <a:lnTo>
                    <a:pt x="733" y="2"/>
                  </a:lnTo>
                  <a:lnTo>
                    <a:pt x="770" y="6"/>
                  </a:lnTo>
                  <a:lnTo>
                    <a:pt x="807" y="11"/>
                  </a:lnTo>
                  <a:lnTo>
                    <a:pt x="838" y="19"/>
                  </a:lnTo>
                  <a:lnTo>
                    <a:pt x="869" y="30"/>
                  </a:lnTo>
                  <a:lnTo>
                    <a:pt x="899" y="43"/>
                  </a:lnTo>
                  <a:lnTo>
                    <a:pt x="924" y="56"/>
                  </a:lnTo>
                  <a:lnTo>
                    <a:pt x="946" y="72"/>
                  </a:lnTo>
                  <a:lnTo>
                    <a:pt x="969" y="92"/>
                  </a:lnTo>
                  <a:lnTo>
                    <a:pt x="987" y="113"/>
                  </a:lnTo>
                  <a:lnTo>
                    <a:pt x="1002" y="135"/>
                  </a:lnTo>
                  <a:lnTo>
                    <a:pt x="1015" y="159"/>
                  </a:lnTo>
                  <a:lnTo>
                    <a:pt x="1026" y="186"/>
                  </a:lnTo>
                  <a:lnTo>
                    <a:pt x="1033" y="214"/>
                  </a:lnTo>
                  <a:lnTo>
                    <a:pt x="1037" y="243"/>
                  </a:lnTo>
                  <a:lnTo>
                    <a:pt x="1039" y="275"/>
                  </a:lnTo>
                  <a:lnTo>
                    <a:pt x="1037" y="308"/>
                  </a:lnTo>
                  <a:lnTo>
                    <a:pt x="1033" y="339"/>
                  </a:lnTo>
                  <a:lnTo>
                    <a:pt x="1024" y="371"/>
                  </a:lnTo>
                  <a:lnTo>
                    <a:pt x="1015" y="398"/>
                  </a:lnTo>
                  <a:lnTo>
                    <a:pt x="1002" y="424"/>
                  </a:lnTo>
                  <a:lnTo>
                    <a:pt x="985" y="448"/>
                  </a:lnTo>
                  <a:lnTo>
                    <a:pt x="969" y="470"/>
                  </a:lnTo>
                  <a:lnTo>
                    <a:pt x="948" y="492"/>
                  </a:lnTo>
                  <a:lnTo>
                    <a:pt x="928" y="512"/>
                  </a:lnTo>
                  <a:lnTo>
                    <a:pt x="904" y="531"/>
                  </a:lnTo>
                  <a:lnTo>
                    <a:pt x="880" y="547"/>
                  </a:lnTo>
                  <a:lnTo>
                    <a:pt x="856" y="564"/>
                  </a:lnTo>
                  <a:lnTo>
                    <a:pt x="829" y="579"/>
                  </a:lnTo>
                  <a:lnTo>
                    <a:pt x="803" y="592"/>
                  </a:lnTo>
                  <a:lnTo>
                    <a:pt x="748" y="617"/>
                  </a:lnTo>
                  <a:lnTo>
                    <a:pt x="783" y="626"/>
                  </a:lnTo>
                  <a:lnTo>
                    <a:pt x="816" y="638"/>
                  </a:lnTo>
                  <a:lnTo>
                    <a:pt x="851" y="649"/>
                  </a:lnTo>
                  <a:lnTo>
                    <a:pt x="882" y="660"/>
                  </a:lnTo>
                  <a:lnTo>
                    <a:pt x="913" y="674"/>
                  </a:lnTo>
                  <a:lnTo>
                    <a:pt x="945" y="691"/>
                  </a:lnTo>
                  <a:lnTo>
                    <a:pt x="972" y="708"/>
                  </a:lnTo>
                  <a:lnTo>
                    <a:pt x="1000" y="728"/>
                  </a:lnTo>
                  <a:lnTo>
                    <a:pt x="1024" y="750"/>
                  </a:lnTo>
                  <a:lnTo>
                    <a:pt x="1046" y="774"/>
                  </a:lnTo>
                  <a:lnTo>
                    <a:pt x="1064" y="801"/>
                  </a:lnTo>
                  <a:lnTo>
                    <a:pt x="1081" y="831"/>
                  </a:lnTo>
                  <a:lnTo>
                    <a:pt x="1094" y="864"/>
                  </a:lnTo>
                  <a:lnTo>
                    <a:pt x="1105" y="901"/>
                  </a:lnTo>
                  <a:lnTo>
                    <a:pt x="1110" y="940"/>
                  </a:lnTo>
                  <a:lnTo>
                    <a:pt x="1112" y="982"/>
                  </a:lnTo>
                  <a:lnTo>
                    <a:pt x="1112" y="1010"/>
                  </a:lnTo>
                  <a:lnTo>
                    <a:pt x="1110" y="1037"/>
                  </a:lnTo>
                  <a:lnTo>
                    <a:pt x="1107" y="1063"/>
                  </a:lnTo>
                  <a:lnTo>
                    <a:pt x="1103" y="1087"/>
                  </a:lnTo>
                  <a:lnTo>
                    <a:pt x="1097" y="1111"/>
                  </a:lnTo>
                  <a:lnTo>
                    <a:pt x="1092" y="1135"/>
                  </a:lnTo>
                  <a:lnTo>
                    <a:pt x="1083" y="1157"/>
                  </a:lnTo>
                  <a:lnTo>
                    <a:pt x="1075" y="1179"/>
                  </a:lnTo>
                  <a:lnTo>
                    <a:pt x="1064" y="1199"/>
                  </a:lnTo>
                  <a:lnTo>
                    <a:pt x="1053" y="1219"/>
                  </a:lnTo>
                  <a:lnTo>
                    <a:pt x="1042" y="1238"/>
                  </a:lnTo>
                  <a:lnTo>
                    <a:pt x="1027" y="1256"/>
                  </a:lnTo>
                  <a:lnTo>
                    <a:pt x="1015" y="1275"/>
                  </a:lnTo>
                  <a:lnTo>
                    <a:pt x="998" y="1289"/>
                  </a:lnTo>
                  <a:lnTo>
                    <a:pt x="981" y="1306"/>
                  </a:lnTo>
                  <a:lnTo>
                    <a:pt x="963" y="1321"/>
                  </a:lnTo>
                  <a:lnTo>
                    <a:pt x="945" y="1336"/>
                  </a:lnTo>
                  <a:lnTo>
                    <a:pt x="924" y="1348"/>
                  </a:lnTo>
                  <a:lnTo>
                    <a:pt x="904" y="1359"/>
                  </a:lnTo>
                  <a:lnTo>
                    <a:pt x="882" y="1371"/>
                  </a:lnTo>
                  <a:lnTo>
                    <a:pt x="858" y="1382"/>
                  </a:lnTo>
                  <a:lnTo>
                    <a:pt x="834" y="1391"/>
                  </a:lnTo>
                  <a:lnTo>
                    <a:pt x="808" y="1400"/>
                  </a:lnTo>
                  <a:lnTo>
                    <a:pt x="781" y="1407"/>
                  </a:lnTo>
                  <a:lnTo>
                    <a:pt x="753" y="1415"/>
                  </a:lnTo>
                  <a:lnTo>
                    <a:pt x="724" y="1420"/>
                  </a:lnTo>
                  <a:lnTo>
                    <a:pt x="663" y="1429"/>
                  </a:lnTo>
                  <a:lnTo>
                    <a:pt x="599" y="1435"/>
                  </a:lnTo>
                  <a:lnTo>
                    <a:pt x="529" y="1437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84" name="Freeform 9"/>
            <p:cNvSpPr>
              <a:spLocks/>
            </p:cNvSpPr>
            <p:nvPr/>
          </p:nvSpPr>
          <p:spPr bwMode="blackGray">
            <a:xfrm>
              <a:off x="7695907" y="447385"/>
              <a:ext cx="71216" cy="80704"/>
            </a:xfrm>
            <a:custGeom>
              <a:avLst/>
              <a:gdLst>
                <a:gd name="T0" fmla="*/ 0 w 550"/>
                <a:gd name="T1" fmla="*/ 0 h 622"/>
                <a:gd name="T2" fmla="*/ 0 w 550"/>
                <a:gd name="T3" fmla="*/ 2147483647 h 622"/>
                <a:gd name="T4" fmla="*/ 0 w 550"/>
                <a:gd name="T5" fmla="*/ 2147483647 h 622"/>
                <a:gd name="T6" fmla="*/ 2147483647 w 550"/>
                <a:gd name="T7" fmla="*/ 2147483647 h 622"/>
                <a:gd name="T8" fmla="*/ 2147483647 w 550"/>
                <a:gd name="T9" fmla="*/ 2147483647 h 622"/>
                <a:gd name="T10" fmla="*/ 2147483647 w 550"/>
                <a:gd name="T11" fmla="*/ 2147483647 h 622"/>
                <a:gd name="T12" fmla="*/ 2147483647 w 550"/>
                <a:gd name="T13" fmla="*/ 2147483647 h 622"/>
                <a:gd name="T14" fmla="*/ 2147483647 w 550"/>
                <a:gd name="T15" fmla="*/ 2147483647 h 622"/>
                <a:gd name="T16" fmla="*/ 2147483647 w 550"/>
                <a:gd name="T17" fmla="*/ 2147483647 h 622"/>
                <a:gd name="T18" fmla="*/ 2147483647 w 550"/>
                <a:gd name="T19" fmla="*/ 2147483647 h 622"/>
                <a:gd name="T20" fmla="*/ 2147483647 w 550"/>
                <a:gd name="T21" fmla="*/ 2147483647 h 622"/>
                <a:gd name="T22" fmla="*/ 2147483647 w 550"/>
                <a:gd name="T23" fmla="*/ 2147483647 h 622"/>
                <a:gd name="T24" fmla="*/ 2147483647 w 550"/>
                <a:gd name="T25" fmla="*/ 2147483647 h 622"/>
                <a:gd name="T26" fmla="*/ 2147483647 w 550"/>
                <a:gd name="T27" fmla="*/ 2147483647 h 622"/>
                <a:gd name="T28" fmla="*/ 2147483647 w 550"/>
                <a:gd name="T29" fmla="*/ 2147483647 h 622"/>
                <a:gd name="T30" fmla="*/ 2147483647 w 550"/>
                <a:gd name="T31" fmla="*/ 2147483647 h 622"/>
                <a:gd name="T32" fmla="*/ 2147483647 w 550"/>
                <a:gd name="T33" fmla="*/ 2147483647 h 622"/>
                <a:gd name="T34" fmla="*/ 2147483647 w 550"/>
                <a:gd name="T35" fmla="*/ 2147483647 h 622"/>
                <a:gd name="T36" fmla="*/ 2147483647 w 550"/>
                <a:gd name="T37" fmla="*/ 2147483647 h 622"/>
                <a:gd name="T38" fmla="*/ 2147483647 w 550"/>
                <a:gd name="T39" fmla="*/ 2147483647 h 622"/>
                <a:gd name="T40" fmla="*/ 2147483647 w 550"/>
                <a:gd name="T41" fmla="*/ 2147483647 h 622"/>
                <a:gd name="T42" fmla="*/ 2147483647 w 550"/>
                <a:gd name="T43" fmla="*/ 2147483647 h 622"/>
                <a:gd name="T44" fmla="*/ 2147483647 w 550"/>
                <a:gd name="T45" fmla="*/ 2147483647 h 622"/>
                <a:gd name="T46" fmla="*/ 2147483647 w 550"/>
                <a:gd name="T47" fmla="*/ 2147483647 h 622"/>
                <a:gd name="T48" fmla="*/ 2147483647 w 550"/>
                <a:gd name="T49" fmla="*/ 2147483647 h 622"/>
                <a:gd name="T50" fmla="*/ 2147483647 w 550"/>
                <a:gd name="T51" fmla="*/ 2147483647 h 622"/>
                <a:gd name="T52" fmla="*/ 2147483647 w 550"/>
                <a:gd name="T53" fmla="*/ 2147483647 h 622"/>
                <a:gd name="T54" fmla="*/ 2147483647 w 550"/>
                <a:gd name="T55" fmla="*/ 2147483647 h 622"/>
                <a:gd name="T56" fmla="*/ 2147483647 w 550"/>
                <a:gd name="T57" fmla="*/ 2147483647 h 622"/>
                <a:gd name="T58" fmla="*/ 2147483647 w 550"/>
                <a:gd name="T59" fmla="*/ 2147483647 h 622"/>
                <a:gd name="T60" fmla="*/ 2147483647 w 550"/>
                <a:gd name="T61" fmla="*/ 2147483647 h 622"/>
                <a:gd name="T62" fmla="*/ 2147483647 w 550"/>
                <a:gd name="T63" fmla="*/ 2147483647 h 622"/>
                <a:gd name="T64" fmla="*/ 2147483647 w 550"/>
                <a:gd name="T65" fmla="*/ 2147483647 h 622"/>
                <a:gd name="T66" fmla="*/ 2147483647 w 550"/>
                <a:gd name="T67" fmla="*/ 2147483647 h 622"/>
                <a:gd name="T68" fmla="*/ 2147483647 w 550"/>
                <a:gd name="T69" fmla="*/ 2147483647 h 622"/>
                <a:gd name="T70" fmla="*/ 2147483647 w 550"/>
                <a:gd name="T71" fmla="*/ 2147483647 h 622"/>
                <a:gd name="T72" fmla="*/ 2147483647 w 550"/>
                <a:gd name="T73" fmla="*/ 2147483647 h 622"/>
                <a:gd name="T74" fmla="*/ 2147483647 w 550"/>
                <a:gd name="T75" fmla="*/ 2147483647 h 622"/>
                <a:gd name="T76" fmla="*/ 2147483647 w 550"/>
                <a:gd name="T77" fmla="*/ 2147483647 h 622"/>
                <a:gd name="T78" fmla="*/ 2147483647 w 550"/>
                <a:gd name="T79" fmla="*/ 2147483647 h 622"/>
                <a:gd name="T80" fmla="*/ 2147483647 w 550"/>
                <a:gd name="T81" fmla="*/ 2147483647 h 622"/>
                <a:gd name="T82" fmla="*/ 2147483647 w 550"/>
                <a:gd name="T83" fmla="*/ 2147483647 h 622"/>
                <a:gd name="T84" fmla="*/ 2147483647 w 550"/>
                <a:gd name="T85" fmla="*/ 2147483647 h 622"/>
                <a:gd name="T86" fmla="*/ 2147483647 w 550"/>
                <a:gd name="T87" fmla="*/ 2147483647 h 622"/>
                <a:gd name="T88" fmla="*/ 2147483647 w 550"/>
                <a:gd name="T89" fmla="*/ 2147483647 h 622"/>
                <a:gd name="T90" fmla="*/ 2147483647 w 550"/>
                <a:gd name="T91" fmla="*/ 2147483647 h 622"/>
                <a:gd name="T92" fmla="*/ 2147483647 w 550"/>
                <a:gd name="T93" fmla="*/ 2147483647 h 622"/>
                <a:gd name="T94" fmla="*/ 2147483647 w 550"/>
                <a:gd name="T95" fmla="*/ 2147483647 h 622"/>
                <a:gd name="T96" fmla="*/ 2147483647 w 550"/>
                <a:gd name="T97" fmla="*/ 2147483647 h 622"/>
                <a:gd name="T98" fmla="*/ 2147483647 w 550"/>
                <a:gd name="T99" fmla="*/ 2147483647 h 622"/>
                <a:gd name="T100" fmla="*/ 2147483647 w 550"/>
                <a:gd name="T101" fmla="*/ 2147483647 h 622"/>
                <a:gd name="T102" fmla="*/ 2147483647 w 550"/>
                <a:gd name="T103" fmla="*/ 2147483647 h 622"/>
                <a:gd name="T104" fmla="*/ 2147483647 w 550"/>
                <a:gd name="T105" fmla="*/ 2147483647 h 622"/>
                <a:gd name="T106" fmla="*/ 2147483647 w 550"/>
                <a:gd name="T107" fmla="*/ 2147483647 h 622"/>
                <a:gd name="T108" fmla="*/ 2147483647 w 550"/>
                <a:gd name="T109" fmla="*/ 2147483647 h 622"/>
                <a:gd name="T110" fmla="*/ 2147483647 w 550"/>
                <a:gd name="T111" fmla="*/ 2147483647 h 622"/>
                <a:gd name="T112" fmla="*/ 2147483647 w 550"/>
                <a:gd name="T113" fmla="*/ 2147483647 h 622"/>
                <a:gd name="T114" fmla="*/ 2147483647 w 550"/>
                <a:gd name="T115" fmla="*/ 2147483647 h 622"/>
                <a:gd name="T116" fmla="*/ 2147483647 w 550"/>
                <a:gd name="T117" fmla="*/ 0 h 622"/>
                <a:gd name="T118" fmla="*/ 0 w 550"/>
                <a:gd name="T119" fmla="*/ 0 h 622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50" h="622">
                  <a:moveTo>
                    <a:pt x="0" y="0"/>
                  </a:moveTo>
                  <a:lnTo>
                    <a:pt x="0" y="330"/>
                  </a:lnTo>
                  <a:lnTo>
                    <a:pt x="2" y="416"/>
                  </a:lnTo>
                  <a:lnTo>
                    <a:pt x="5" y="451"/>
                  </a:lnTo>
                  <a:lnTo>
                    <a:pt x="9" y="482"/>
                  </a:lnTo>
                  <a:lnTo>
                    <a:pt x="13" y="510"/>
                  </a:lnTo>
                  <a:lnTo>
                    <a:pt x="20" y="534"/>
                  </a:lnTo>
                  <a:lnTo>
                    <a:pt x="27" y="554"/>
                  </a:lnTo>
                  <a:lnTo>
                    <a:pt x="37" y="571"/>
                  </a:lnTo>
                  <a:lnTo>
                    <a:pt x="48" y="586"/>
                  </a:lnTo>
                  <a:lnTo>
                    <a:pt x="59" y="597"/>
                  </a:lnTo>
                  <a:lnTo>
                    <a:pt x="73" y="606"/>
                  </a:lnTo>
                  <a:lnTo>
                    <a:pt x="90" y="613"/>
                  </a:lnTo>
                  <a:lnTo>
                    <a:pt x="108" y="617"/>
                  </a:lnTo>
                  <a:lnTo>
                    <a:pt x="129" y="621"/>
                  </a:lnTo>
                  <a:lnTo>
                    <a:pt x="151" y="622"/>
                  </a:lnTo>
                  <a:lnTo>
                    <a:pt x="175" y="622"/>
                  </a:lnTo>
                  <a:lnTo>
                    <a:pt x="219" y="622"/>
                  </a:lnTo>
                  <a:lnTo>
                    <a:pt x="261" y="619"/>
                  </a:lnTo>
                  <a:lnTo>
                    <a:pt x="300" y="613"/>
                  </a:lnTo>
                  <a:lnTo>
                    <a:pt x="337" y="604"/>
                  </a:lnTo>
                  <a:lnTo>
                    <a:pt x="370" y="595"/>
                  </a:lnTo>
                  <a:lnTo>
                    <a:pt x="399" y="582"/>
                  </a:lnTo>
                  <a:lnTo>
                    <a:pt x="429" y="565"/>
                  </a:lnTo>
                  <a:lnTo>
                    <a:pt x="453" y="549"/>
                  </a:lnTo>
                  <a:lnTo>
                    <a:pt x="475" y="529"/>
                  </a:lnTo>
                  <a:lnTo>
                    <a:pt x="495" y="506"/>
                  </a:lnTo>
                  <a:lnTo>
                    <a:pt x="512" y="481"/>
                  </a:lnTo>
                  <a:lnTo>
                    <a:pt x="524" y="453"/>
                  </a:lnTo>
                  <a:lnTo>
                    <a:pt x="536" y="424"/>
                  </a:lnTo>
                  <a:lnTo>
                    <a:pt x="543" y="390"/>
                  </a:lnTo>
                  <a:lnTo>
                    <a:pt x="548" y="355"/>
                  </a:lnTo>
                  <a:lnTo>
                    <a:pt x="550" y="317"/>
                  </a:lnTo>
                  <a:lnTo>
                    <a:pt x="548" y="289"/>
                  </a:lnTo>
                  <a:lnTo>
                    <a:pt x="547" y="263"/>
                  </a:lnTo>
                  <a:lnTo>
                    <a:pt x="543" y="239"/>
                  </a:lnTo>
                  <a:lnTo>
                    <a:pt x="539" y="215"/>
                  </a:lnTo>
                  <a:lnTo>
                    <a:pt x="534" y="195"/>
                  </a:lnTo>
                  <a:lnTo>
                    <a:pt x="526" y="175"/>
                  </a:lnTo>
                  <a:lnTo>
                    <a:pt x="519" y="157"/>
                  </a:lnTo>
                  <a:lnTo>
                    <a:pt x="510" y="140"/>
                  </a:lnTo>
                  <a:lnTo>
                    <a:pt x="499" y="123"/>
                  </a:lnTo>
                  <a:lnTo>
                    <a:pt x="488" y="109"/>
                  </a:lnTo>
                  <a:lnTo>
                    <a:pt x="475" y="96"/>
                  </a:lnTo>
                  <a:lnTo>
                    <a:pt x="462" y="83"/>
                  </a:lnTo>
                  <a:lnTo>
                    <a:pt x="447" y="72"/>
                  </a:lnTo>
                  <a:lnTo>
                    <a:pt x="432" y="63"/>
                  </a:lnTo>
                  <a:lnTo>
                    <a:pt x="416" y="53"/>
                  </a:lnTo>
                  <a:lnTo>
                    <a:pt x="399" y="44"/>
                  </a:lnTo>
                  <a:lnTo>
                    <a:pt x="362" y="31"/>
                  </a:lnTo>
                  <a:lnTo>
                    <a:pt x="322" y="20"/>
                  </a:lnTo>
                  <a:lnTo>
                    <a:pt x="278" y="13"/>
                  </a:lnTo>
                  <a:lnTo>
                    <a:pt x="232" y="7"/>
                  </a:lnTo>
                  <a:lnTo>
                    <a:pt x="184" y="4"/>
                  </a:lnTo>
                  <a:lnTo>
                    <a:pt x="134" y="2"/>
                  </a:lnTo>
                  <a:lnTo>
                    <a:pt x="26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85" name="Freeform 10"/>
            <p:cNvSpPr>
              <a:spLocks/>
            </p:cNvSpPr>
            <p:nvPr/>
          </p:nvSpPr>
          <p:spPr bwMode="blackGray">
            <a:xfrm>
              <a:off x="7695907" y="370115"/>
              <a:ext cx="63494" cy="63533"/>
            </a:xfrm>
            <a:custGeom>
              <a:avLst/>
              <a:gdLst>
                <a:gd name="T0" fmla="*/ 0 w 490"/>
                <a:gd name="T1" fmla="*/ 2147483647 h 490"/>
                <a:gd name="T2" fmla="*/ 2147483647 w 490"/>
                <a:gd name="T3" fmla="*/ 2147483647 h 490"/>
                <a:gd name="T4" fmla="*/ 2147483647 w 490"/>
                <a:gd name="T5" fmla="*/ 2147483647 h 490"/>
                <a:gd name="T6" fmla="*/ 2147483647 w 490"/>
                <a:gd name="T7" fmla="*/ 2147483647 h 490"/>
                <a:gd name="T8" fmla="*/ 2147483647 w 490"/>
                <a:gd name="T9" fmla="*/ 2147483647 h 490"/>
                <a:gd name="T10" fmla="*/ 2147483647 w 490"/>
                <a:gd name="T11" fmla="*/ 2147483647 h 490"/>
                <a:gd name="T12" fmla="*/ 2147483647 w 490"/>
                <a:gd name="T13" fmla="*/ 2147483647 h 490"/>
                <a:gd name="T14" fmla="*/ 2147483647 w 490"/>
                <a:gd name="T15" fmla="*/ 2147483647 h 490"/>
                <a:gd name="T16" fmla="*/ 2147483647 w 490"/>
                <a:gd name="T17" fmla="*/ 2147483647 h 490"/>
                <a:gd name="T18" fmla="*/ 2147483647 w 490"/>
                <a:gd name="T19" fmla="*/ 2147483647 h 490"/>
                <a:gd name="T20" fmla="*/ 2147483647 w 490"/>
                <a:gd name="T21" fmla="*/ 2147483647 h 490"/>
                <a:gd name="T22" fmla="*/ 2147483647 w 490"/>
                <a:gd name="T23" fmla="*/ 2147483647 h 490"/>
                <a:gd name="T24" fmla="*/ 2147483647 w 490"/>
                <a:gd name="T25" fmla="*/ 2147483647 h 490"/>
                <a:gd name="T26" fmla="*/ 2147483647 w 490"/>
                <a:gd name="T27" fmla="*/ 2147483647 h 490"/>
                <a:gd name="T28" fmla="*/ 2147483647 w 490"/>
                <a:gd name="T29" fmla="*/ 2147483647 h 490"/>
                <a:gd name="T30" fmla="*/ 2147483647 w 490"/>
                <a:gd name="T31" fmla="*/ 2147483647 h 490"/>
                <a:gd name="T32" fmla="*/ 2147483647 w 490"/>
                <a:gd name="T33" fmla="*/ 2147483647 h 490"/>
                <a:gd name="T34" fmla="*/ 2147483647 w 490"/>
                <a:gd name="T35" fmla="*/ 2147483647 h 490"/>
                <a:gd name="T36" fmla="*/ 2147483647 w 490"/>
                <a:gd name="T37" fmla="*/ 2147483647 h 490"/>
                <a:gd name="T38" fmla="*/ 2147483647 w 490"/>
                <a:gd name="T39" fmla="*/ 2147483647 h 490"/>
                <a:gd name="T40" fmla="*/ 2147483647 w 490"/>
                <a:gd name="T41" fmla="*/ 2147483647 h 490"/>
                <a:gd name="T42" fmla="*/ 2147483647 w 490"/>
                <a:gd name="T43" fmla="*/ 2147483647 h 490"/>
                <a:gd name="T44" fmla="*/ 2147483647 w 490"/>
                <a:gd name="T45" fmla="*/ 2147483647 h 490"/>
                <a:gd name="T46" fmla="*/ 2147483647 w 490"/>
                <a:gd name="T47" fmla="*/ 2147483647 h 490"/>
                <a:gd name="T48" fmla="*/ 2147483647 w 490"/>
                <a:gd name="T49" fmla="*/ 2147483647 h 490"/>
                <a:gd name="T50" fmla="*/ 2147483647 w 490"/>
                <a:gd name="T51" fmla="*/ 2147483647 h 490"/>
                <a:gd name="T52" fmla="*/ 2147483647 w 490"/>
                <a:gd name="T53" fmla="*/ 2147483647 h 490"/>
                <a:gd name="T54" fmla="*/ 2147483647 w 490"/>
                <a:gd name="T55" fmla="*/ 2147483647 h 490"/>
                <a:gd name="T56" fmla="*/ 2147483647 w 490"/>
                <a:gd name="T57" fmla="*/ 2147483647 h 490"/>
                <a:gd name="T58" fmla="*/ 2147483647 w 490"/>
                <a:gd name="T59" fmla="*/ 2147483647 h 490"/>
                <a:gd name="T60" fmla="*/ 2147483647 w 490"/>
                <a:gd name="T61" fmla="*/ 2147483647 h 490"/>
                <a:gd name="T62" fmla="*/ 2147483647 w 490"/>
                <a:gd name="T63" fmla="*/ 2147483647 h 490"/>
                <a:gd name="T64" fmla="*/ 2147483647 w 490"/>
                <a:gd name="T65" fmla="*/ 2147483647 h 490"/>
                <a:gd name="T66" fmla="*/ 2147483647 w 490"/>
                <a:gd name="T67" fmla="*/ 2147483647 h 490"/>
                <a:gd name="T68" fmla="*/ 2147483647 w 490"/>
                <a:gd name="T69" fmla="*/ 2147483647 h 490"/>
                <a:gd name="T70" fmla="*/ 2147483647 w 490"/>
                <a:gd name="T71" fmla="*/ 2147483647 h 490"/>
                <a:gd name="T72" fmla="*/ 2147483647 w 490"/>
                <a:gd name="T73" fmla="*/ 2147483647 h 490"/>
                <a:gd name="T74" fmla="*/ 2147483647 w 490"/>
                <a:gd name="T75" fmla="*/ 2147483647 h 490"/>
                <a:gd name="T76" fmla="*/ 2147483647 w 490"/>
                <a:gd name="T77" fmla="*/ 2147483647 h 490"/>
                <a:gd name="T78" fmla="*/ 2147483647 w 490"/>
                <a:gd name="T79" fmla="*/ 2147483647 h 490"/>
                <a:gd name="T80" fmla="*/ 2147483647 w 490"/>
                <a:gd name="T81" fmla="*/ 0 h 490"/>
                <a:gd name="T82" fmla="*/ 2147483647 w 490"/>
                <a:gd name="T83" fmla="*/ 0 h 490"/>
                <a:gd name="T84" fmla="*/ 2147483647 w 490"/>
                <a:gd name="T85" fmla="*/ 2147483647 h 490"/>
                <a:gd name="T86" fmla="*/ 0 w 490"/>
                <a:gd name="T87" fmla="*/ 2147483647 h 490"/>
                <a:gd name="T88" fmla="*/ 0 w 490"/>
                <a:gd name="T89" fmla="*/ 2147483647 h 49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490" h="490">
                  <a:moveTo>
                    <a:pt x="0" y="490"/>
                  </a:moveTo>
                  <a:lnTo>
                    <a:pt x="48" y="490"/>
                  </a:lnTo>
                  <a:lnTo>
                    <a:pt x="118" y="488"/>
                  </a:lnTo>
                  <a:lnTo>
                    <a:pt x="154" y="484"/>
                  </a:lnTo>
                  <a:lnTo>
                    <a:pt x="191" y="481"/>
                  </a:lnTo>
                  <a:lnTo>
                    <a:pt x="228" y="475"/>
                  </a:lnTo>
                  <a:lnTo>
                    <a:pt x="265" y="468"/>
                  </a:lnTo>
                  <a:lnTo>
                    <a:pt x="300" y="458"/>
                  </a:lnTo>
                  <a:lnTo>
                    <a:pt x="335" y="446"/>
                  </a:lnTo>
                  <a:lnTo>
                    <a:pt x="366" y="429"/>
                  </a:lnTo>
                  <a:lnTo>
                    <a:pt x="381" y="420"/>
                  </a:lnTo>
                  <a:lnTo>
                    <a:pt x="396" y="411"/>
                  </a:lnTo>
                  <a:lnTo>
                    <a:pt x="410" y="399"/>
                  </a:lnTo>
                  <a:lnTo>
                    <a:pt x="421" y="388"/>
                  </a:lnTo>
                  <a:lnTo>
                    <a:pt x="434" y="376"/>
                  </a:lnTo>
                  <a:lnTo>
                    <a:pt x="445" y="361"/>
                  </a:lnTo>
                  <a:lnTo>
                    <a:pt x="455" y="346"/>
                  </a:lnTo>
                  <a:lnTo>
                    <a:pt x="464" y="331"/>
                  </a:lnTo>
                  <a:lnTo>
                    <a:pt x="471" y="313"/>
                  </a:lnTo>
                  <a:lnTo>
                    <a:pt x="477" y="296"/>
                  </a:lnTo>
                  <a:lnTo>
                    <a:pt x="482" y="276"/>
                  </a:lnTo>
                  <a:lnTo>
                    <a:pt x="486" y="256"/>
                  </a:lnTo>
                  <a:lnTo>
                    <a:pt x="488" y="234"/>
                  </a:lnTo>
                  <a:lnTo>
                    <a:pt x="490" y="212"/>
                  </a:lnTo>
                  <a:lnTo>
                    <a:pt x="488" y="180"/>
                  </a:lnTo>
                  <a:lnTo>
                    <a:pt x="484" y="151"/>
                  </a:lnTo>
                  <a:lnTo>
                    <a:pt x="477" y="127"/>
                  </a:lnTo>
                  <a:lnTo>
                    <a:pt x="466" y="105"/>
                  </a:lnTo>
                  <a:lnTo>
                    <a:pt x="453" y="85"/>
                  </a:lnTo>
                  <a:lnTo>
                    <a:pt x="438" y="68"/>
                  </a:lnTo>
                  <a:lnTo>
                    <a:pt x="420" y="53"/>
                  </a:lnTo>
                  <a:lnTo>
                    <a:pt x="399" y="40"/>
                  </a:lnTo>
                  <a:lnTo>
                    <a:pt x="377" y="29"/>
                  </a:lnTo>
                  <a:lnTo>
                    <a:pt x="351" y="20"/>
                  </a:lnTo>
                  <a:lnTo>
                    <a:pt x="326" y="15"/>
                  </a:lnTo>
                  <a:lnTo>
                    <a:pt x="296" y="9"/>
                  </a:lnTo>
                  <a:lnTo>
                    <a:pt x="267" y="5"/>
                  </a:lnTo>
                  <a:lnTo>
                    <a:pt x="234" y="2"/>
                  </a:lnTo>
                  <a:lnTo>
                    <a:pt x="164" y="0"/>
                  </a:lnTo>
                  <a:lnTo>
                    <a:pt x="85" y="4"/>
                  </a:lnTo>
                  <a:lnTo>
                    <a:pt x="0" y="9"/>
                  </a:lnTo>
                  <a:lnTo>
                    <a:pt x="0" y="49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86" name="Freeform 11"/>
            <p:cNvSpPr>
              <a:spLocks/>
            </p:cNvSpPr>
            <p:nvPr/>
          </p:nvSpPr>
          <p:spPr bwMode="blackGray">
            <a:xfrm>
              <a:off x="7792864" y="358954"/>
              <a:ext cx="159593" cy="182872"/>
            </a:xfrm>
            <a:custGeom>
              <a:avLst/>
              <a:gdLst>
                <a:gd name="T0" fmla="*/ 2147483647 w 1234"/>
                <a:gd name="T1" fmla="*/ 2147483647 h 1406"/>
                <a:gd name="T2" fmla="*/ 2147483647 w 1234"/>
                <a:gd name="T3" fmla="*/ 2147483647 h 1406"/>
                <a:gd name="T4" fmla="*/ 2147483647 w 1234"/>
                <a:gd name="T5" fmla="*/ 2147483647 h 1406"/>
                <a:gd name="T6" fmla="*/ 2147483647 w 1234"/>
                <a:gd name="T7" fmla="*/ 2147483647 h 1406"/>
                <a:gd name="T8" fmla="*/ 2147483647 w 1234"/>
                <a:gd name="T9" fmla="*/ 2147483647 h 1406"/>
                <a:gd name="T10" fmla="*/ 2147483647 w 1234"/>
                <a:gd name="T11" fmla="*/ 2147483647 h 1406"/>
                <a:gd name="T12" fmla="*/ 2147483647 w 1234"/>
                <a:gd name="T13" fmla="*/ 2147483647 h 1406"/>
                <a:gd name="T14" fmla="*/ 2147483647 w 1234"/>
                <a:gd name="T15" fmla="*/ 2147483647 h 1406"/>
                <a:gd name="T16" fmla="*/ 2147483647 w 1234"/>
                <a:gd name="T17" fmla="*/ 2147483647 h 1406"/>
                <a:gd name="T18" fmla="*/ 2147483647 w 1234"/>
                <a:gd name="T19" fmla="*/ 2147483647 h 1406"/>
                <a:gd name="T20" fmla="*/ 2147483647 w 1234"/>
                <a:gd name="T21" fmla="*/ 2147483647 h 1406"/>
                <a:gd name="T22" fmla="*/ 2147483647 w 1234"/>
                <a:gd name="T23" fmla="*/ 2147483647 h 1406"/>
                <a:gd name="T24" fmla="*/ 2147483647 w 1234"/>
                <a:gd name="T25" fmla="*/ 2147483647 h 1406"/>
                <a:gd name="T26" fmla="*/ 2147483647 w 1234"/>
                <a:gd name="T27" fmla="*/ 2147483647 h 1406"/>
                <a:gd name="T28" fmla="*/ 2147483647 w 1234"/>
                <a:gd name="T29" fmla="*/ 2147483647 h 1406"/>
                <a:gd name="T30" fmla="*/ 2147483647 w 1234"/>
                <a:gd name="T31" fmla="*/ 2147483647 h 1406"/>
                <a:gd name="T32" fmla="*/ 2147483647 w 1234"/>
                <a:gd name="T33" fmla="*/ 2147483647 h 1406"/>
                <a:gd name="T34" fmla="*/ 2147483647 w 1234"/>
                <a:gd name="T35" fmla="*/ 2147483647 h 1406"/>
                <a:gd name="T36" fmla="*/ 2147483647 w 1234"/>
                <a:gd name="T37" fmla="*/ 2147483647 h 1406"/>
                <a:gd name="T38" fmla="*/ 2147483647 w 1234"/>
                <a:gd name="T39" fmla="*/ 2147483647 h 1406"/>
                <a:gd name="T40" fmla="*/ 2147483647 w 1234"/>
                <a:gd name="T41" fmla="*/ 2147483647 h 1406"/>
                <a:gd name="T42" fmla="*/ 2147483647 w 1234"/>
                <a:gd name="T43" fmla="*/ 2147483647 h 1406"/>
                <a:gd name="T44" fmla="*/ 2147483647 w 1234"/>
                <a:gd name="T45" fmla="*/ 2147483647 h 1406"/>
                <a:gd name="T46" fmla="*/ 2147483647 w 1234"/>
                <a:gd name="T47" fmla="*/ 2147483647 h 1406"/>
                <a:gd name="T48" fmla="*/ 0 w 1234"/>
                <a:gd name="T49" fmla="*/ 0 h 1406"/>
                <a:gd name="T50" fmla="*/ 2147483647 w 1234"/>
                <a:gd name="T51" fmla="*/ 0 h 1406"/>
                <a:gd name="T52" fmla="*/ 2147483647 w 1234"/>
                <a:gd name="T53" fmla="*/ 2147483647 h 1406"/>
                <a:gd name="T54" fmla="*/ 2147483647 w 1234"/>
                <a:gd name="T55" fmla="*/ 2147483647 h 1406"/>
                <a:gd name="T56" fmla="*/ 2147483647 w 1234"/>
                <a:gd name="T57" fmla="*/ 2147483647 h 1406"/>
                <a:gd name="T58" fmla="*/ 2147483647 w 1234"/>
                <a:gd name="T59" fmla="*/ 2147483647 h 1406"/>
                <a:gd name="T60" fmla="*/ 2147483647 w 1234"/>
                <a:gd name="T61" fmla="*/ 2147483647 h 1406"/>
                <a:gd name="T62" fmla="*/ 2147483647 w 1234"/>
                <a:gd name="T63" fmla="*/ 2147483647 h 1406"/>
                <a:gd name="T64" fmla="*/ 2147483647 w 1234"/>
                <a:gd name="T65" fmla="*/ 2147483647 h 1406"/>
                <a:gd name="T66" fmla="*/ 2147483647 w 1234"/>
                <a:gd name="T67" fmla="*/ 2147483647 h 1406"/>
                <a:gd name="T68" fmla="*/ 2147483647 w 1234"/>
                <a:gd name="T69" fmla="*/ 2147483647 h 1406"/>
                <a:gd name="T70" fmla="*/ 2147483647 w 1234"/>
                <a:gd name="T71" fmla="*/ 2147483647 h 1406"/>
                <a:gd name="T72" fmla="*/ 2147483647 w 1234"/>
                <a:gd name="T73" fmla="*/ 2147483647 h 1406"/>
                <a:gd name="T74" fmla="*/ 2147483647 w 1234"/>
                <a:gd name="T75" fmla="*/ 2147483647 h 1406"/>
                <a:gd name="T76" fmla="*/ 2147483647 w 1234"/>
                <a:gd name="T77" fmla="*/ 2147483647 h 1406"/>
                <a:gd name="T78" fmla="*/ 2147483647 w 1234"/>
                <a:gd name="T79" fmla="*/ 2147483647 h 1406"/>
                <a:gd name="T80" fmla="*/ 2147483647 w 1234"/>
                <a:gd name="T81" fmla="*/ 2147483647 h 1406"/>
                <a:gd name="T82" fmla="*/ 2147483647 w 1234"/>
                <a:gd name="T83" fmla="*/ 2147483647 h 1406"/>
                <a:gd name="T84" fmla="*/ 2147483647 w 1234"/>
                <a:gd name="T85" fmla="*/ 2147483647 h 1406"/>
                <a:gd name="T86" fmla="*/ 2147483647 w 1234"/>
                <a:gd name="T87" fmla="*/ 2147483647 h 1406"/>
                <a:gd name="T88" fmla="*/ 2147483647 w 1234"/>
                <a:gd name="T89" fmla="*/ 2147483647 h 1406"/>
                <a:gd name="T90" fmla="*/ 2147483647 w 1234"/>
                <a:gd name="T91" fmla="*/ 2147483647 h 1406"/>
                <a:gd name="T92" fmla="*/ 2147483647 w 1234"/>
                <a:gd name="T93" fmla="*/ 2147483647 h 1406"/>
                <a:gd name="T94" fmla="*/ 2147483647 w 1234"/>
                <a:gd name="T95" fmla="*/ 2147483647 h 1406"/>
                <a:gd name="T96" fmla="*/ 2147483647 w 1234"/>
                <a:gd name="T97" fmla="*/ 2147483647 h 1406"/>
                <a:gd name="T98" fmla="*/ 2147483647 w 1234"/>
                <a:gd name="T99" fmla="*/ 2147483647 h 1406"/>
                <a:gd name="T100" fmla="*/ 2147483647 w 1234"/>
                <a:gd name="T101" fmla="*/ 2147483647 h 1406"/>
                <a:gd name="T102" fmla="*/ 2147483647 w 1234"/>
                <a:gd name="T103" fmla="*/ 2147483647 h 1406"/>
                <a:gd name="T104" fmla="*/ 2147483647 w 1234"/>
                <a:gd name="T105" fmla="*/ 2147483647 h 1406"/>
                <a:gd name="T106" fmla="*/ 2147483647 w 1234"/>
                <a:gd name="T107" fmla="*/ 2147483647 h 1406"/>
                <a:gd name="T108" fmla="*/ 2147483647 w 1234"/>
                <a:gd name="T109" fmla="*/ 2147483647 h 140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1234" h="1406">
                  <a:moveTo>
                    <a:pt x="737" y="1406"/>
                  </a:moveTo>
                  <a:lnTo>
                    <a:pt x="392" y="1406"/>
                  </a:lnTo>
                  <a:lnTo>
                    <a:pt x="404" y="1387"/>
                  </a:lnTo>
                  <a:lnTo>
                    <a:pt x="413" y="1372"/>
                  </a:lnTo>
                  <a:lnTo>
                    <a:pt x="420" y="1358"/>
                  </a:lnTo>
                  <a:lnTo>
                    <a:pt x="426" y="1343"/>
                  </a:lnTo>
                  <a:lnTo>
                    <a:pt x="431" y="1326"/>
                  </a:lnTo>
                  <a:lnTo>
                    <a:pt x="440" y="1293"/>
                  </a:lnTo>
                  <a:lnTo>
                    <a:pt x="446" y="1258"/>
                  </a:lnTo>
                  <a:lnTo>
                    <a:pt x="450" y="1221"/>
                  </a:lnTo>
                  <a:lnTo>
                    <a:pt x="451" y="1185"/>
                  </a:lnTo>
                  <a:lnTo>
                    <a:pt x="451" y="1109"/>
                  </a:lnTo>
                  <a:lnTo>
                    <a:pt x="451" y="133"/>
                  </a:lnTo>
                  <a:lnTo>
                    <a:pt x="234" y="133"/>
                  </a:lnTo>
                  <a:lnTo>
                    <a:pt x="194" y="135"/>
                  </a:lnTo>
                  <a:lnTo>
                    <a:pt x="175" y="137"/>
                  </a:lnTo>
                  <a:lnTo>
                    <a:pt x="157" y="142"/>
                  </a:lnTo>
                  <a:lnTo>
                    <a:pt x="138" y="148"/>
                  </a:lnTo>
                  <a:lnTo>
                    <a:pt x="120" y="155"/>
                  </a:lnTo>
                  <a:lnTo>
                    <a:pt x="102" y="166"/>
                  </a:lnTo>
                  <a:lnTo>
                    <a:pt x="83" y="177"/>
                  </a:lnTo>
                  <a:lnTo>
                    <a:pt x="70" y="188"/>
                  </a:lnTo>
                  <a:lnTo>
                    <a:pt x="0" y="0"/>
                  </a:lnTo>
                  <a:lnTo>
                    <a:pt x="1234" y="0"/>
                  </a:lnTo>
                  <a:lnTo>
                    <a:pt x="1228" y="17"/>
                  </a:lnTo>
                  <a:lnTo>
                    <a:pt x="1221" y="30"/>
                  </a:lnTo>
                  <a:lnTo>
                    <a:pt x="1214" y="43"/>
                  </a:lnTo>
                  <a:lnTo>
                    <a:pt x="1206" y="56"/>
                  </a:lnTo>
                  <a:lnTo>
                    <a:pt x="1195" y="67"/>
                  </a:lnTo>
                  <a:lnTo>
                    <a:pt x="1182" y="78"/>
                  </a:lnTo>
                  <a:lnTo>
                    <a:pt x="1169" y="87"/>
                  </a:lnTo>
                  <a:lnTo>
                    <a:pt x="1155" y="96"/>
                  </a:lnTo>
                  <a:lnTo>
                    <a:pt x="1138" y="104"/>
                  </a:lnTo>
                  <a:lnTo>
                    <a:pt x="1120" y="111"/>
                  </a:lnTo>
                  <a:lnTo>
                    <a:pt x="1099" y="116"/>
                  </a:lnTo>
                  <a:lnTo>
                    <a:pt x="1079" y="122"/>
                  </a:lnTo>
                  <a:lnTo>
                    <a:pt x="1055" y="126"/>
                  </a:lnTo>
                  <a:lnTo>
                    <a:pt x="1005" y="131"/>
                  </a:lnTo>
                  <a:lnTo>
                    <a:pt x="950" y="133"/>
                  </a:lnTo>
                  <a:lnTo>
                    <a:pt x="678" y="133"/>
                  </a:lnTo>
                  <a:lnTo>
                    <a:pt x="678" y="1109"/>
                  </a:lnTo>
                  <a:lnTo>
                    <a:pt x="678" y="1185"/>
                  </a:lnTo>
                  <a:lnTo>
                    <a:pt x="680" y="1221"/>
                  </a:lnTo>
                  <a:lnTo>
                    <a:pt x="683" y="1258"/>
                  </a:lnTo>
                  <a:lnTo>
                    <a:pt x="689" y="1293"/>
                  </a:lnTo>
                  <a:lnTo>
                    <a:pt x="696" y="1326"/>
                  </a:lnTo>
                  <a:lnTo>
                    <a:pt x="702" y="1343"/>
                  </a:lnTo>
                  <a:lnTo>
                    <a:pt x="709" y="1358"/>
                  </a:lnTo>
                  <a:lnTo>
                    <a:pt x="716" y="1372"/>
                  </a:lnTo>
                  <a:lnTo>
                    <a:pt x="724" y="1387"/>
                  </a:lnTo>
                  <a:lnTo>
                    <a:pt x="737" y="1406"/>
                  </a:lnTo>
                  <a:close/>
                </a:path>
              </a:pathLst>
            </a:custGeom>
            <a:solidFill>
              <a:srgbClr val="00457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87" name="Freeform 12"/>
            <p:cNvSpPr>
              <a:spLocks/>
            </p:cNvSpPr>
            <p:nvPr/>
          </p:nvSpPr>
          <p:spPr bwMode="blackGray">
            <a:xfrm>
              <a:off x="7914704" y="354661"/>
              <a:ext cx="160451" cy="190600"/>
            </a:xfrm>
            <a:custGeom>
              <a:avLst/>
              <a:gdLst>
                <a:gd name="T0" fmla="*/ 2147483647 w 1233"/>
                <a:gd name="T1" fmla="*/ 2147483647 h 1472"/>
                <a:gd name="T2" fmla="*/ 2147483647 w 1233"/>
                <a:gd name="T3" fmla="*/ 2147483647 h 1472"/>
                <a:gd name="T4" fmla="*/ 2147483647 w 1233"/>
                <a:gd name="T5" fmla="*/ 2147483647 h 1472"/>
                <a:gd name="T6" fmla="*/ 2147483647 w 1233"/>
                <a:gd name="T7" fmla="*/ 2147483647 h 1472"/>
                <a:gd name="T8" fmla="*/ 2147483647 w 1233"/>
                <a:gd name="T9" fmla="*/ 2147483647 h 1472"/>
                <a:gd name="T10" fmla="*/ 2147483647 w 1233"/>
                <a:gd name="T11" fmla="*/ 2147483647 h 1472"/>
                <a:gd name="T12" fmla="*/ 2147483647 w 1233"/>
                <a:gd name="T13" fmla="*/ 2147483647 h 1472"/>
                <a:gd name="T14" fmla="*/ 2147483647 w 1233"/>
                <a:gd name="T15" fmla="*/ 2147483647 h 1472"/>
                <a:gd name="T16" fmla="*/ 2147483647 w 1233"/>
                <a:gd name="T17" fmla="*/ 2147483647 h 1472"/>
                <a:gd name="T18" fmla="*/ 2147483647 w 1233"/>
                <a:gd name="T19" fmla="*/ 2147483647 h 1472"/>
                <a:gd name="T20" fmla="*/ 2147483647 w 1233"/>
                <a:gd name="T21" fmla="*/ 2147483647 h 1472"/>
                <a:gd name="T22" fmla="*/ 2147483647 w 1233"/>
                <a:gd name="T23" fmla="*/ 2147483647 h 1472"/>
                <a:gd name="T24" fmla="*/ 2147483647 w 1233"/>
                <a:gd name="T25" fmla="*/ 2147483647 h 1472"/>
                <a:gd name="T26" fmla="*/ 2147483647 w 1233"/>
                <a:gd name="T27" fmla="*/ 2147483647 h 1472"/>
                <a:gd name="T28" fmla="*/ 2147483647 w 1233"/>
                <a:gd name="T29" fmla="*/ 2147483647 h 1472"/>
                <a:gd name="T30" fmla="*/ 2147483647 w 1233"/>
                <a:gd name="T31" fmla="*/ 2147483647 h 1472"/>
                <a:gd name="T32" fmla="*/ 2147483647 w 1233"/>
                <a:gd name="T33" fmla="*/ 0 h 1472"/>
                <a:gd name="T34" fmla="*/ 2147483647 w 1233"/>
                <a:gd name="T35" fmla="*/ 2147483647 h 1472"/>
                <a:gd name="T36" fmla="*/ 2147483647 w 1233"/>
                <a:gd name="T37" fmla="*/ 2147483647 h 1472"/>
                <a:gd name="T38" fmla="*/ 2147483647 w 1233"/>
                <a:gd name="T39" fmla="*/ 2147483647 h 1472"/>
                <a:gd name="T40" fmla="*/ 2147483647 w 1233"/>
                <a:gd name="T41" fmla="*/ 2147483647 h 1472"/>
                <a:gd name="T42" fmla="*/ 2147483647 w 1233"/>
                <a:gd name="T43" fmla="*/ 2147483647 h 1472"/>
                <a:gd name="T44" fmla="*/ 2147483647 w 1233"/>
                <a:gd name="T45" fmla="*/ 2147483647 h 1472"/>
                <a:gd name="T46" fmla="*/ 2147483647 w 1233"/>
                <a:gd name="T47" fmla="*/ 2147483647 h 1472"/>
                <a:gd name="T48" fmla="*/ 2147483647 w 1233"/>
                <a:gd name="T49" fmla="*/ 2147483647 h 1472"/>
                <a:gd name="T50" fmla="*/ 2147483647 w 1233"/>
                <a:gd name="T51" fmla="*/ 2147483647 h 1472"/>
                <a:gd name="T52" fmla="*/ 2147483647 w 1233"/>
                <a:gd name="T53" fmla="*/ 2147483647 h 1472"/>
                <a:gd name="T54" fmla="*/ 2147483647 w 1233"/>
                <a:gd name="T55" fmla="*/ 2147483647 h 1472"/>
                <a:gd name="T56" fmla="*/ 2147483647 w 1233"/>
                <a:gd name="T57" fmla="*/ 2147483647 h 1472"/>
                <a:gd name="T58" fmla="*/ 2147483647 w 1233"/>
                <a:gd name="T59" fmla="*/ 2147483647 h 1472"/>
                <a:gd name="T60" fmla="*/ 2147483647 w 1233"/>
                <a:gd name="T61" fmla="*/ 2147483647 h 1472"/>
                <a:gd name="T62" fmla="*/ 2147483647 w 1233"/>
                <a:gd name="T63" fmla="*/ 2147483647 h 1472"/>
                <a:gd name="T64" fmla="*/ 2147483647 w 1233"/>
                <a:gd name="T65" fmla="*/ 2147483647 h 1472"/>
                <a:gd name="T66" fmla="*/ 2147483647 w 1233"/>
                <a:gd name="T67" fmla="*/ 2147483647 h 1472"/>
                <a:gd name="T68" fmla="*/ 2147483647 w 1233"/>
                <a:gd name="T69" fmla="*/ 2147483647 h 1472"/>
                <a:gd name="T70" fmla="*/ 2147483647 w 1233"/>
                <a:gd name="T71" fmla="*/ 2147483647 h 1472"/>
                <a:gd name="T72" fmla="*/ 2147483647 w 1233"/>
                <a:gd name="T73" fmla="*/ 2147483647 h 1472"/>
                <a:gd name="T74" fmla="*/ 2147483647 w 1233"/>
                <a:gd name="T75" fmla="*/ 2147483647 h 1472"/>
                <a:gd name="T76" fmla="*/ 2147483647 w 1233"/>
                <a:gd name="T77" fmla="*/ 2147483647 h 1472"/>
                <a:gd name="T78" fmla="*/ 2147483647 w 1233"/>
                <a:gd name="T79" fmla="*/ 2147483647 h 1472"/>
                <a:gd name="T80" fmla="*/ 2147483647 w 1233"/>
                <a:gd name="T81" fmla="*/ 2147483647 h 1472"/>
                <a:gd name="T82" fmla="*/ 2147483647 w 1233"/>
                <a:gd name="T83" fmla="*/ 2147483647 h 1472"/>
                <a:gd name="T84" fmla="*/ 2147483647 w 1233"/>
                <a:gd name="T85" fmla="*/ 2147483647 h 1472"/>
                <a:gd name="T86" fmla="*/ 2147483647 w 1233"/>
                <a:gd name="T87" fmla="*/ 2147483647 h 1472"/>
                <a:gd name="T88" fmla="*/ 2147483647 w 1233"/>
                <a:gd name="T89" fmla="*/ 2147483647 h 1472"/>
                <a:gd name="T90" fmla="*/ 2147483647 w 1233"/>
                <a:gd name="T91" fmla="*/ 2147483647 h 1472"/>
                <a:gd name="T92" fmla="*/ 2147483647 w 1233"/>
                <a:gd name="T93" fmla="*/ 2147483647 h 1472"/>
                <a:gd name="T94" fmla="*/ 2147483647 w 1233"/>
                <a:gd name="T95" fmla="*/ 2147483647 h 1472"/>
                <a:gd name="T96" fmla="*/ 2147483647 w 1233"/>
                <a:gd name="T97" fmla="*/ 2147483647 h 1472"/>
                <a:gd name="T98" fmla="*/ 2147483647 w 1233"/>
                <a:gd name="T99" fmla="*/ 2147483647 h 1472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233" h="1472">
                  <a:moveTo>
                    <a:pt x="742" y="1472"/>
                  </a:moveTo>
                  <a:lnTo>
                    <a:pt x="742" y="1472"/>
                  </a:lnTo>
                  <a:lnTo>
                    <a:pt x="696" y="1472"/>
                  </a:lnTo>
                  <a:lnTo>
                    <a:pt x="653" y="1470"/>
                  </a:lnTo>
                  <a:lnTo>
                    <a:pt x="611" y="1466"/>
                  </a:lnTo>
                  <a:lnTo>
                    <a:pt x="571" y="1461"/>
                  </a:lnTo>
                  <a:lnTo>
                    <a:pt x="530" y="1455"/>
                  </a:lnTo>
                  <a:lnTo>
                    <a:pt x="493" y="1446"/>
                  </a:lnTo>
                  <a:lnTo>
                    <a:pt x="456" y="1437"/>
                  </a:lnTo>
                  <a:lnTo>
                    <a:pt x="421" y="1428"/>
                  </a:lnTo>
                  <a:lnTo>
                    <a:pt x="386" y="1415"/>
                  </a:lnTo>
                  <a:lnTo>
                    <a:pt x="355" y="1402"/>
                  </a:lnTo>
                  <a:lnTo>
                    <a:pt x="324" y="1387"/>
                  </a:lnTo>
                  <a:lnTo>
                    <a:pt x="294" y="1372"/>
                  </a:lnTo>
                  <a:lnTo>
                    <a:pt x="265" y="1354"/>
                  </a:lnTo>
                  <a:lnTo>
                    <a:pt x="239" y="1336"/>
                  </a:lnTo>
                  <a:lnTo>
                    <a:pt x="213" y="1315"/>
                  </a:lnTo>
                  <a:lnTo>
                    <a:pt x="190" y="1293"/>
                  </a:lnTo>
                  <a:lnTo>
                    <a:pt x="166" y="1271"/>
                  </a:lnTo>
                  <a:lnTo>
                    <a:pt x="145" y="1247"/>
                  </a:lnTo>
                  <a:lnTo>
                    <a:pt x="125" y="1221"/>
                  </a:lnTo>
                  <a:lnTo>
                    <a:pt x="107" y="1196"/>
                  </a:lnTo>
                  <a:lnTo>
                    <a:pt x="90" y="1168"/>
                  </a:lnTo>
                  <a:lnTo>
                    <a:pt x="74" y="1139"/>
                  </a:lnTo>
                  <a:lnTo>
                    <a:pt x="61" y="1107"/>
                  </a:lnTo>
                  <a:lnTo>
                    <a:pt x="48" y="1076"/>
                  </a:lnTo>
                  <a:lnTo>
                    <a:pt x="37" y="1043"/>
                  </a:lnTo>
                  <a:lnTo>
                    <a:pt x="28" y="1008"/>
                  </a:lnTo>
                  <a:lnTo>
                    <a:pt x="18" y="971"/>
                  </a:lnTo>
                  <a:lnTo>
                    <a:pt x="13" y="934"/>
                  </a:lnTo>
                  <a:lnTo>
                    <a:pt x="7" y="895"/>
                  </a:lnTo>
                  <a:lnTo>
                    <a:pt x="4" y="857"/>
                  </a:lnTo>
                  <a:lnTo>
                    <a:pt x="2" y="814"/>
                  </a:lnTo>
                  <a:lnTo>
                    <a:pt x="0" y="772"/>
                  </a:lnTo>
                  <a:lnTo>
                    <a:pt x="2" y="728"/>
                  </a:lnTo>
                  <a:lnTo>
                    <a:pt x="4" y="684"/>
                  </a:lnTo>
                  <a:lnTo>
                    <a:pt x="9" y="641"/>
                  </a:lnTo>
                  <a:lnTo>
                    <a:pt x="15" y="601"/>
                  </a:lnTo>
                  <a:lnTo>
                    <a:pt x="22" y="560"/>
                  </a:lnTo>
                  <a:lnTo>
                    <a:pt x="33" y="522"/>
                  </a:lnTo>
                  <a:lnTo>
                    <a:pt x="44" y="485"/>
                  </a:lnTo>
                  <a:lnTo>
                    <a:pt x="57" y="448"/>
                  </a:lnTo>
                  <a:lnTo>
                    <a:pt x="72" y="413"/>
                  </a:lnTo>
                  <a:lnTo>
                    <a:pt x="88" y="380"/>
                  </a:lnTo>
                  <a:lnTo>
                    <a:pt x="107" y="347"/>
                  </a:lnTo>
                  <a:lnTo>
                    <a:pt x="127" y="315"/>
                  </a:lnTo>
                  <a:lnTo>
                    <a:pt x="149" y="286"/>
                  </a:lnTo>
                  <a:lnTo>
                    <a:pt x="171" y="258"/>
                  </a:lnTo>
                  <a:lnTo>
                    <a:pt x="197" y="231"/>
                  </a:lnTo>
                  <a:lnTo>
                    <a:pt x="223" y="205"/>
                  </a:lnTo>
                  <a:lnTo>
                    <a:pt x="250" y="181"/>
                  </a:lnTo>
                  <a:lnTo>
                    <a:pt x="280" y="159"/>
                  </a:lnTo>
                  <a:lnTo>
                    <a:pt x="311" y="137"/>
                  </a:lnTo>
                  <a:lnTo>
                    <a:pt x="342" y="116"/>
                  </a:lnTo>
                  <a:lnTo>
                    <a:pt x="375" y="98"/>
                  </a:lnTo>
                  <a:lnTo>
                    <a:pt x="412" y="81"/>
                  </a:lnTo>
                  <a:lnTo>
                    <a:pt x="447" y="67"/>
                  </a:lnTo>
                  <a:lnTo>
                    <a:pt x="486" y="52"/>
                  </a:lnTo>
                  <a:lnTo>
                    <a:pt x="526" y="41"/>
                  </a:lnTo>
                  <a:lnTo>
                    <a:pt x="567" y="30"/>
                  </a:lnTo>
                  <a:lnTo>
                    <a:pt x="609" y="21"/>
                  </a:lnTo>
                  <a:lnTo>
                    <a:pt x="652" y="13"/>
                  </a:lnTo>
                  <a:lnTo>
                    <a:pt x="696" y="8"/>
                  </a:lnTo>
                  <a:lnTo>
                    <a:pt x="742" y="4"/>
                  </a:lnTo>
                  <a:lnTo>
                    <a:pt x="790" y="0"/>
                  </a:lnTo>
                  <a:lnTo>
                    <a:pt x="839" y="0"/>
                  </a:lnTo>
                  <a:lnTo>
                    <a:pt x="893" y="2"/>
                  </a:lnTo>
                  <a:lnTo>
                    <a:pt x="948" y="4"/>
                  </a:lnTo>
                  <a:lnTo>
                    <a:pt x="1055" y="15"/>
                  </a:lnTo>
                  <a:lnTo>
                    <a:pt x="1152" y="24"/>
                  </a:lnTo>
                  <a:lnTo>
                    <a:pt x="1161" y="24"/>
                  </a:lnTo>
                  <a:lnTo>
                    <a:pt x="1161" y="295"/>
                  </a:lnTo>
                  <a:lnTo>
                    <a:pt x="1143" y="279"/>
                  </a:lnTo>
                  <a:lnTo>
                    <a:pt x="1093" y="240"/>
                  </a:lnTo>
                  <a:lnTo>
                    <a:pt x="1069" y="221"/>
                  </a:lnTo>
                  <a:lnTo>
                    <a:pt x="1046" y="207"/>
                  </a:lnTo>
                  <a:lnTo>
                    <a:pt x="1020" y="192"/>
                  </a:lnTo>
                  <a:lnTo>
                    <a:pt x="996" y="179"/>
                  </a:lnTo>
                  <a:lnTo>
                    <a:pt x="972" y="166"/>
                  </a:lnTo>
                  <a:lnTo>
                    <a:pt x="948" y="157"/>
                  </a:lnTo>
                  <a:lnTo>
                    <a:pt x="922" y="148"/>
                  </a:lnTo>
                  <a:lnTo>
                    <a:pt x="898" y="140"/>
                  </a:lnTo>
                  <a:lnTo>
                    <a:pt x="872" y="133"/>
                  </a:lnTo>
                  <a:lnTo>
                    <a:pt x="845" y="129"/>
                  </a:lnTo>
                  <a:lnTo>
                    <a:pt x="819" y="126"/>
                  </a:lnTo>
                  <a:lnTo>
                    <a:pt x="791" y="122"/>
                  </a:lnTo>
                  <a:lnTo>
                    <a:pt x="762" y="120"/>
                  </a:lnTo>
                  <a:lnTo>
                    <a:pt x="733" y="120"/>
                  </a:lnTo>
                  <a:lnTo>
                    <a:pt x="703" y="120"/>
                  </a:lnTo>
                  <a:lnTo>
                    <a:pt x="674" y="124"/>
                  </a:lnTo>
                  <a:lnTo>
                    <a:pt x="646" y="128"/>
                  </a:lnTo>
                  <a:lnTo>
                    <a:pt x="618" y="133"/>
                  </a:lnTo>
                  <a:lnTo>
                    <a:pt x="593" y="140"/>
                  </a:lnTo>
                  <a:lnTo>
                    <a:pt x="567" y="150"/>
                  </a:lnTo>
                  <a:lnTo>
                    <a:pt x="543" y="159"/>
                  </a:lnTo>
                  <a:lnTo>
                    <a:pt x="519" y="170"/>
                  </a:lnTo>
                  <a:lnTo>
                    <a:pt x="495" y="183"/>
                  </a:lnTo>
                  <a:lnTo>
                    <a:pt x="475" y="198"/>
                  </a:lnTo>
                  <a:lnTo>
                    <a:pt x="453" y="212"/>
                  </a:lnTo>
                  <a:lnTo>
                    <a:pt x="434" y="229"/>
                  </a:lnTo>
                  <a:lnTo>
                    <a:pt x="414" y="245"/>
                  </a:lnTo>
                  <a:lnTo>
                    <a:pt x="398" y="264"/>
                  </a:lnTo>
                  <a:lnTo>
                    <a:pt x="379" y="284"/>
                  </a:lnTo>
                  <a:lnTo>
                    <a:pt x="364" y="304"/>
                  </a:lnTo>
                  <a:lnTo>
                    <a:pt x="348" y="325"/>
                  </a:lnTo>
                  <a:lnTo>
                    <a:pt x="335" y="347"/>
                  </a:lnTo>
                  <a:lnTo>
                    <a:pt x="320" y="369"/>
                  </a:lnTo>
                  <a:lnTo>
                    <a:pt x="309" y="393"/>
                  </a:lnTo>
                  <a:lnTo>
                    <a:pt x="298" y="417"/>
                  </a:lnTo>
                  <a:lnTo>
                    <a:pt x="287" y="441"/>
                  </a:lnTo>
                  <a:lnTo>
                    <a:pt x="271" y="492"/>
                  </a:lnTo>
                  <a:lnTo>
                    <a:pt x="256" y="544"/>
                  </a:lnTo>
                  <a:lnTo>
                    <a:pt x="247" y="597"/>
                  </a:lnTo>
                  <a:lnTo>
                    <a:pt x="239" y="651"/>
                  </a:lnTo>
                  <a:lnTo>
                    <a:pt x="237" y="706"/>
                  </a:lnTo>
                  <a:lnTo>
                    <a:pt x="239" y="744"/>
                  </a:lnTo>
                  <a:lnTo>
                    <a:pt x="241" y="781"/>
                  </a:lnTo>
                  <a:lnTo>
                    <a:pt x="243" y="818"/>
                  </a:lnTo>
                  <a:lnTo>
                    <a:pt x="247" y="853"/>
                  </a:lnTo>
                  <a:lnTo>
                    <a:pt x="252" y="888"/>
                  </a:lnTo>
                  <a:lnTo>
                    <a:pt x="259" y="921"/>
                  </a:lnTo>
                  <a:lnTo>
                    <a:pt x="267" y="953"/>
                  </a:lnTo>
                  <a:lnTo>
                    <a:pt x="276" y="982"/>
                  </a:lnTo>
                  <a:lnTo>
                    <a:pt x="285" y="1011"/>
                  </a:lnTo>
                  <a:lnTo>
                    <a:pt x="296" y="1041"/>
                  </a:lnTo>
                  <a:lnTo>
                    <a:pt x="307" y="1069"/>
                  </a:lnTo>
                  <a:lnTo>
                    <a:pt x="322" y="1094"/>
                  </a:lnTo>
                  <a:lnTo>
                    <a:pt x="335" y="1118"/>
                  </a:lnTo>
                  <a:lnTo>
                    <a:pt x="352" y="1142"/>
                  </a:lnTo>
                  <a:lnTo>
                    <a:pt x="368" y="1164"/>
                  </a:lnTo>
                  <a:lnTo>
                    <a:pt x="385" y="1186"/>
                  </a:lnTo>
                  <a:lnTo>
                    <a:pt x="403" y="1205"/>
                  </a:lnTo>
                  <a:lnTo>
                    <a:pt x="423" y="1223"/>
                  </a:lnTo>
                  <a:lnTo>
                    <a:pt x="444" y="1242"/>
                  </a:lnTo>
                  <a:lnTo>
                    <a:pt x="466" y="1258"/>
                  </a:lnTo>
                  <a:lnTo>
                    <a:pt x="490" y="1273"/>
                  </a:lnTo>
                  <a:lnTo>
                    <a:pt x="514" y="1286"/>
                  </a:lnTo>
                  <a:lnTo>
                    <a:pt x="537" y="1299"/>
                  </a:lnTo>
                  <a:lnTo>
                    <a:pt x="563" y="1310"/>
                  </a:lnTo>
                  <a:lnTo>
                    <a:pt x="591" y="1321"/>
                  </a:lnTo>
                  <a:lnTo>
                    <a:pt x="618" y="1328"/>
                  </a:lnTo>
                  <a:lnTo>
                    <a:pt x="648" y="1336"/>
                  </a:lnTo>
                  <a:lnTo>
                    <a:pt x="677" y="1341"/>
                  </a:lnTo>
                  <a:lnTo>
                    <a:pt x="709" y="1347"/>
                  </a:lnTo>
                  <a:lnTo>
                    <a:pt x="740" y="1350"/>
                  </a:lnTo>
                  <a:lnTo>
                    <a:pt x="773" y="1352"/>
                  </a:lnTo>
                  <a:lnTo>
                    <a:pt x="808" y="1352"/>
                  </a:lnTo>
                  <a:lnTo>
                    <a:pt x="843" y="1352"/>
                  </a:lnTo>
                  <a:lnTo>
                    <a:pt x="878" y="1349"/>
                  </a:lnTo>
                  <a:lnTo>
                    <a:pt x="915" y="1345"/>
                  </a:lnTo>
                  <a:lnTo>
                    <a:pt x="952" y="1339"/>
                  </a:lnTo>
                  <a:lnTo>
                    <a:pt x="957" y="1312"/>
                  </a:lnTo>
                  <a:lnTo>
                    <a:pt x="963" y="1286"/>
                  </a:lnTo>
                  <a:lnTo>
                    <a:pt x="965" y="1260"/>
                  </a:lnTo>
                  <a:lnTo>
                    <a:pt x="968" y="1232"/>
                  </a:lnTo>
                  <a:lnTo>
                    <a:pt x="970" y="1179"/>
                  </a:lnTo>
                  <a:lnTo>
                    <a:pt x="970" y="1128"/>
                  </a:lnTo>
                  <a:lnTo>
                    <a:pt x="970" y="1021"/>
                  </a:lnTo>
                  <a:lnTo>
                    <a:pt x="970" y="947"/>
                  </a:lnTo>
                  <a:lnTo>
                    <a:pt x="968" y="910"/>
                  </a:lnTo>
                  <a:lnTo>
                    <a:pt x="965" y="873"/>
                  </a:lnTo>
                  <a:lnTo>
                    <a:pt x="959" y="838"/>
                  </a:lnTo>
                  <a:lnTo>
                    <a:pt x="952" y="805"/>
                  </a:lnTo>
                  <a:lnTo>
                    <a:pt x="941" y="774"/>
                  </a:lnTo>
                  <a:lnTo>
                    <a:pt x="933" y="759"/>
                  </a:lnTo>
                  <a:lnTo>
                    <a:pt x="926" y="744"/>
                  </a:lnTo>
                  <a:lnTo>
                    <a:pt x="915" y="726"/>
                  </a:lnTo>
                  <a:lnTo>
                    <a:pt x="1233" y="726"/>
                  </a:lnTo>
                  <a:lnTo>
                    <a:pt x="1222" y="744"/>
                  </a:lnTo>
                  <a:lnTo>
                    <a:pt x="1215" y="759"/>
                  </a:lnTo>
                  <a:lnTo>
                    <a:pt x="1207" y="774"/>
                  </a:lnTo>
                  <a:lnTo>
                    <a:pt x="1196" y="805"/>
                  </a:lnTo>
                  <a:lnTo>
                    <a:pt x="1189" y="838"/>
                  </a:lnTo>
                  <a:lnTo>
                    <a:pt x="1184" y="873"/>
                  </a:lnTo>
                  <a:lnTo>
                    <a:pt x="1182" y="910"/>
                  </a:lnTo>
                  <a:lnTo>
                    <a:pt x="1180" y="947"/>
                  </a:lnTo>
                  <a:lnTo>
                    <a:pt x="1178" y="1021"/>
                  </a:lnTo>
                  <a:lnTo>
                    <a:pt x="1178" y="1238"/>
                  </a:lnTo>
                  <a:lnTo>
                    <a:pt x="1180" y="1282"/>
                  </a:lnTo>
                  <a:lnTo>
                    <a:pt x="1184" y="1330"/>
                  </a:lnTo>
                  <a:lnTo>
                    <a:pt x="1187" y="1378"/>
                  </a:lnTo>
                  <a:lnTo>
                    <a:pt x="1193" y="1424"/>
                  </a:lnTo>
                  <a:lnTo>
                    <a:pt x="1195" y="1435"/>
                  </a:lnTo>
                  <a:lnTo>
                    <a:pt x="1184" y="1437"/>
                  </a:lnTo>
                  <a:lnTo>
                    <a:pt x="1134" y="1444"/>
                  </a:lnTo>
                  <a:lnTo>
                    <a:pt x="1082" y="1452"/>
                  </a:lnTo>
                  <a:lnTo>
                    <a:pt x="1027" y="1457"/>
                  </a:lnTo>
                  <a:lnTo>
                    <a:pt x="970" y="1463"/>
                  </a:lnTo>
                  <a:lnTo>
                    <a:pt x="856" y="1470"/>
                  </a:lnTo>
                  <a:lnTo>
                    <a:pt x="797" y="1472"/>
                  </a:lnTo>
                  <a:lnTo>
                    <a:pt x="742" y="1472"/>
                  </a:lnTo>
                  <a:close/>
                </a:path>
              </a:pathLst>
            </a:custGeom>
            <a:solidFill>
              <a:srgbClr val="00457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88" name="Freeform 14"/>
            <p:cNvSpPr>
              <a:spLocks/>
            </p:cNvSpPr>
            <p:nvPr/>
          </p:nvSpPr>
          <p:spPr bwMode="blackGray">
            <a:xfrm>
              <a:off x="8106043" y="356378"/>
              <a:ext cx="131278" cy="185448"/>
            </a:xfrm>
            <a:custGeom>
              <a:avLst/>
              <a:gdLst>
                <a:gd name="T0" fmla="*/ 2147483647 w 1010"/>
                <a:gd name="T1" fmla="*/ 2147483647 h 1428"/>
                <a:gd name="T2" fmla="*/ 2147483647 w 1010"/>
                <a:gd name="T3" fmla="*/ 2147483647 h 1428"/>
                <a:gd name="T4" fmla="*/ 2147483647 w 1010"/>
                <a:gd name="T5" fmla="*/ 2147483647 h 1428"/>
                <a:gd name="T6" fmla="*/ 2147483647 w 1010"/>
                <a:gd name="T7" fmla="*/ 2147483647 h 1428"/>
                <a:gd name="T8" fmla="*/ 2147483647 w 1010"/>
                <a:gd name="T9" fmla="*/ 2147483647 h 1428"/>
                <a:gd name="T10" fmla="*/ 2147483647 w 1010"/>
                <a:gd name="T11" fmla="*/ 2147483647 h 1428"/>
                <a:gd name="T12" fmla="*/ 2147483647 w 1010"/>
                <a:gd name="T13" fmla="*/ 2147483647 h 1428"/>
                <a:gd name="T14" fmla="*/ 2147483647 w 1010"/>
                <a:gd name="T15" fmla="*/ 2147483647 h 1428"/>
                <a:gd name="T16" fmla="*/ 2147483647 w 1010"/>
                <a:gd name="T17" fmla="*/ 2147483647 h 1428"/>
                <a:gd name="T18" fmla="*/ 2147483647 w 1010"/>
                <a:gd name="T19" fmla="*/ 2147483647 h 1428"/>
                <a:gd name="T20" fmla="*/ 2147483647 w 1010"/>
                <a:gd name="T21" fmla="*/ 0 h 1428"/>
                <a:gd name="T22" fmla="*/ 2147483647 w 1010"/>
                <a:gd name="T23" fmla="*/ 2147483647 h 1428"/>
                <a:gd name="T24" fmla="*/ 2147483647 w 1010"/>
                <a:gd name="T25" fmla="*/ 2147483647 h 1428"/>
                <a:gd name="T26" fmla="*/ 2147483647 w 1010"/>
                <a:gd name="T27" fmla="*/ 2147483647 h 1428"/>
                <a:gd name="T28" fmla="*/ 2147483647 w 1010"/>
                <a:gd name="T29" fmla="*/ 2147483647 h 1428"/>
                <a:gd name="T30" fmla="*/ 2147483647 w 1010"/>
                <a:gd name="T31" fmla="*/ 2147483647 h 1428"/>
                <a:gd name="T32" fmla="*/ 2147483647 w 1010"/>
                <a:gd name="T33" fmla="*/ 2147483647 h 1428"/>
                <a:gd name="T34" fmla="*/ 2147483647 w 1010"/>
                <a:gd name="T35" fmla="*/ 2147483647 h 1428"/>
                <a:gd name="T36" fmla="*/ 2147483647 w 1010"/>
                <a:gd name="T37" fmla="*/ 2147483647 h 1428"/>
                <a:gd name="T38" fmla="*/ 2147483647 w 1010"/>
                <a:gd name="T39" fmla="*/ 2147483647 h 1428"/>
                <a:gd name="T40" fmla="*/ 2147483647 w 1010"/>
                <a:gd name="T41" fmla="*/ 2147483647 h 1428"/>
                <a:gd name="T42" fmla="*/ 2147483647 w 1010"/>
                <a:gd name="T43" fmla="*/ 2147483647 h 1428"/>
                <a:gd name="T44" fmla="*/ 2147483647 w 1010"/>
                <a:gd name="T45" fmla="*/ 2147483647 h 1428"/>
                <a:gd name="T46" fmla="*/ 2147483647 w 1010"/>
                <a:gd name="T47" fmla="*/ 2147483647 h 1428"/>
                <a:gd name="T48" fmla="*/ 2147483647 w 1010"/>
                <a:gd name="T49" fmla="*/ 2147483647 h 1428"/>
                <a:gd name="T50" fmla="*/ 2147483647 w 1010"/>
                <a:gd name="T51" fmla="*/ 2147483647 h 1428"/>
                <a:gd name="T52" fmla="*/ 2147483647 w 1010"/>
                <a:gd name="T53" fmla="*/ 2147483647 h 1428"/>
                <a:gd name="T54" fmla="*/ 2147483647 w 1010"/>
                <a:gd name="T55" fmla="*/ 2147483647 h 1428"/>
                <a:gd name="T56" fmla="*/ 2147483647 w 1010"/>
                <a:gd name="T57" fmla="*/ 2147483647 h 1428"/>
                <a:gd name="T58" fmla="*/ 2147483647 w 1010"/>
                <a:gd name="T59" fmla="*/ 2147483647 h 1428"/>
                <a:gd name="T60" fmla="*/ 2147483647 w 1010"/>
                <a:gd name="T61" fmla="*/ 2147483647 h 1428"/>
                <a:gd name="T62" fmla="*/ 2147483647 w 1010"/>
                <a:gd name="T63" fmla="*/ 2147483647 h 1428"/>
                <a:gd name="T64" fmla="*/ 2147483647 w 1010"/>
                <a:gd name="T65" fmla="*/ 2147483647 h 1428"/>
                <a:gd name="T66" fmla="*/ 2147483647 w 1010"/>
                <a:gd name="T67" fmla="*/ 2147483647 h 1428"/>
                <a:gd name="T68" fmla="*/ 2147483647 w 1010"/>
                <a:gd name="T69" fmla="*/ 2147483647 h 1428"/>
                <a:gd name="T70" fmla="*/ 2147483647 w 1010"/>
                <a:gd name="T71" fmla="*/ 2147483647 h 1428"/>
                <a:gd name="T72" fmla="*/ 2147483647 w 1010"/>
                <a:gd name="T73" fmla="*/ 2147483647 h 1428"/>
                <a:gd name="T74" fmla="*/ 2147483647 w 1010"/>
                <a:gd name="T75" fmla="*/ 2147483647 h 1428"/>
                <a:gd name="T76" fmla="*/ 2147483647 w 1010"/>
                <a:gd name="T77" fmla="*/ 2147483647 h 1428"/>
                <a:gd name="T78" fmla="*/ 2147483647 w 1010"/>
                <a:gd name="T79" fmla="*/ 2147483647 h 1428"/>
                <a:gd name="T80" fmla="*/ 2147483647 w 1010"/>
                <a:gd name="T81" fmla="*/ 2147483647 h 1428"/>
                <a:gd name="T82" fmla="*/ 2147483647 w 1010"/>
                <a:gd name="T83" fmla="*/ 2147483647 h 1428"/>
                <a:gd name="T84" fmla="*/ 2147483647 w 1010"/>
                <a:gd name="T85" fmla="*/ 2147483647 h 1428"/>
                <a:gd name="T86" fmla="*/ 2147483647 w 1010"/>
                <a:gd name="T87" fmla="*/ 2147483647 h 142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010" h="1428">
                  <a:moveTo>
                    <a:pt x="353" y="1428"/>
                  </a:moveTo>
                  <a:lnTo>
                    <a:pt x="0" y="1428"/>
                  </a:lnTo>
                  <a:lnTo>
                    <a:pt x="13" y="1409"/>
                  </a:lnTo>
                  <a:lnTo>
                    <a:pt x="20" y="1394"/>
                  </a:lnTo>
                  <a:lnTo>
                    <a:pt x="27" y="1380"/>
                  </a:lnTo>
                  <a:lnTo>
                    <a:pt x="35" y="1365"/>
                  </a:lnTo>
                  <a:lnTo>
                    <a:pt x="40" y="1348"/>
                  </a:lnTo>
                  <a:lnTo>
                    <a:pt x="48" y="1315"/>
                  </a:lnTo>
                  <a:lnTo>
                    <a:pt x="53" y="1280"/>
                  </a:lnTo>
                  <a:lnTo>
                    <a:pt x="57" y="1245"/>
                  </a:lnTo>
                  <a:lnTo>
                    <a:pt x="59" y="1208"/>
                  </a:lnTo>
                  <a:lnTo>
                    <a:pt x="59" y="1142"/>
                  </a:lnTo>
                  <a:lnTo>
                    <a:pt x="59" y="317"/>
                  </a:lnTo>
                  <a:lnTo>
                    <a:pt x="59" y="243"/>
                  </a:lnTo>
                  <a:lnTo>
                    <a:pt x="57" y="207"/>
                  </a:lnTo>
                  <a:lnTo>
                    <a:pt x="53" y="170"/>
                  </a:lnTo>
                  <a:lnTo>
                    <a:pt x="48" y="135"/>
                  </a:lnTo>
                  <a:lnTo>
                    <a:pt x="38" y="100"/>
                  </a:lnTo>
                  <a:lnTo>
                    <a:pt x="33" y="85"/>
                  </a:lnTo>
                  <a:lnTo>
                    <a:pt x="27" y="68"/>
                  </a:lnTo>
                  <a:lnTo>
                    <a:pt x="20" y="56"/>
                  </a:lnTo>
                  <a:lnTo>
                    <a:pt x="13" y="41"/>
                  </a:lnTo>
                  <a:lnTo>
                    <a:pt x="0" y="22"/>
                  </a:lnTo>
                  <a:lnTo>
                    <a:pt x="22" y="22"/>
                  </a:lnTo>
                  <a:lnTo>
                    <a:pt x="90" y="21"/>
                  </a:lnTo>
                  <a:lnTo>
                    <a:pt x="156" y="19"/>
                  </a:lnTo>
                  <a:lnTo>
                    <a:pt x="287" y="11"/>
                  </a:lnTo>
                  <a:lnTo>
                    <a:pt x="434" y="4"/>
                  </a:lnTo>
                  <a:lnTo>
                    <a:pt x="513" y="0"/>
                  </a:lnTo>
                  <a:lnTo>
                    <a:pt x="583" y="0"/>
                  </a:lnTo>
                  <a:lnTo>
                    <a:pt x="633" y="2"/>
                  </a:lnTo>
                  <a:lnTo>
                    <a:pt x="681" y="6"/>
                  </a:lnTo>
                  <a:lnTo>
                    <a:pt x="725" y="15"/>
                  </a:lnTo>
                  <a:lnTo>
                    <a:pt x="766" y="26"/>
                  </a:lnTo>
                  <a:lnTo>
                    <a:pt x="804" y="39"/>
                  </a:lnTo>
                  <a:lnTo>
                    <a:pt x="839" y="56"/>
                  </a:lnTo>
                  <a:lnTo>
                    <a:pt x="870" y="76"/>
                  </a:lnTo>
                  <a:lnTo>
                    <a:pt x="900" y="98"/>
                  </a:lnTo>
                  <a:lnTo>
                    <a:pt x="926" y="124"/>
                  </a:lnTo>
                  <a:lnTo>
                    <a:pt x="948" y="153"/>
                  </a:lnTo>
                  <a:lnTo>
                    <a:pt x="966" y="183"/>
                  </a:lnTo>
                  <a:lnTo>
                    <a:pt x="983" y="218"/>
                  </a:lnTo>
                  <a:lnTo>
                    <a:pt x="996" y="253"/>
                  </a:lnTo>
                  <a:lnTo>
                    <a:pt x="1005" y="291"/>
                  </a:lnTo>
                  <a:lnTo>
                    <a:pt x="1010" y="332"/>
                  </a:lnTo>
                  <a:lnTo>
                    <a:pt x="1010" y="376"/>
                  </a:lnTo>
                  <a:lnTo>
                    <a:pt x="1009" y="426"/>
                  </a:lnTo>
                  <a:lnTo>
                    <a:pt x="1003" y="472"/>
                  </a:lnTo>
                  <a:lnTo>
                    <a:pt x="994" y="516"/>
                  </a:lnTo>
                  <a:lnTo>
                    <a:pt x="979" y="558"/>
                  </a:lnTo>
                  <a:lnTo>
                    <a:pt x="963" y="597"/>
                  </a:lnTo>
                  <a:lnTo>
                    <a:pt x="942" y="634"/>
                  </a:lnTo>
                  <a:lnTo>
                    <a:pt x="918" y="669"/>
                  </a:lnTo>
                  <a:lnTo>
                    <a:pt x="891" y="698"/>
                  </a:lnTo>
                  <a:lnTo>
                    <a:pt x="861" y="726"/>
                  </a:lnTo>
                  <a:lnTo>
                    <a:pt x="828" y="752"/>
                  </a:lnTo>
                  <a:lnTo>
                    <a:pt x="791" y="772"/>
                  </a:lnTo>
                  <a:lnTo>
                    <a:pt x="753" y="789"/>
                  </a:lnTo>
                  <a:lnTo>
                    <a:pt x="712" y="803"/>
                  </a:lnTo>
                  <a:lnTo>
                    <a:pt x="668" y="812"/>
                  </a:lnTo>
                  <a:lnTo>
                    <a:pt x="622" y="820"/>
                  </a:lnTo>
                  <a:lnTo>
                    <a:pt x="574" y="822"/>
                  </a:lnTo>
                  <a:lnTo>
                    <a:pt x="537" y="820"/>
                  </a:lnTo>
                  <a:lnTo>
                    <a:pt x="502" y="818"/>
                  </a:lnTo>
                  <a:lnTo>
                    <a:pt x="473" y="814"/>
                  </a:lnTo>
                  <a:lnTo>
                    <a:pt x="445" y="811"/>
                  </a:lnTo>
                  <a:lnTo>
                    <a:pt x="421" y="803"/>
                  </a:lnTo>
                  <a:lnTo>
                    <a:pt x="401" y="798"/>
                  </a:lnTo>
                  <a:lnTo>
                    <a:pt x="384" y="790"/>
                  </a:lnTo>
                  <a:lnTo>
                    <a:pt x="370" y="781"/>
                  </a:lnTo>
                  <a:lnTo>
                    <a:pt x="355" y="772"/>
                  </a:lnTo>
                  <a:lnTo>
                    <a:pt x="327" y="754"/>
                  </a:lnTo>
                  <a:lnTo>
                    <a:pt x="359" y="750"/>
                  </a:lnTo>
                  <a:lnTo>
                    <a:pt x="425" y="741"/>
                  </a:lnTo>
                  <a:lnTo>
                    <a:pt x="458" y="735"/>
                  </a:lnTo>
                  <a:lnTo>
                    <a:pt x="491" y="728"/>
                  </a:lnTo>
                  <a:lnTo>
                    <a:pt x="524" y="720"/>
                  </a:lnTo>
                  <a:lnTo>
                    <a:pt x="558" y="709"/>
                  </a:lnTo>
                  <a:lnTo>
                    <a:pt x="589" y="696"/>
                  </a:lnTo>
                  <a:lnTo>
                    <a:pt x="620" y="680"/>
                  </a:lnTo>
                  <a:lnTo>
                    <a:pt x="648" y="661"/>
                  </a:lnTo>
                  <a:lnTo>
                    <a:pt x="661" y="650"/>
                  </a:lnTo>
                  <a:lnTo>
                    <a:pt x="673" y="638"/>
                  </a:lnTo>
                  <a:lnTo>
                    <a:pt x="686" y="625"/>
                  </a:lnTo>
                  <a:lnTo>
                    <a:pt x="697" y="612"/>
                  </a:lnTo>
                  <a:lnTo>
                    <a:pt x="707" y="595"/>
                  </a:lnTo>
                  <a:lnTo>
                    <a:pt x="716" y="579"/>
                  </a:lnTo>
                  <a:lnTo>
                    <a:pt x="725" y="562"/>
                  </a:lnTo>
                  <a:lnTo>
                    <a:pt x="732" y="542"/>
                  </a:lnTo>
                  <a:lnTo>
                    <a:pt x="740" y="522"/>
                  </a:lnTo>
                  <a:lnTo>
                    <a:pt x="743" y="499"/>
                  </a:lnTo>
                  <a:lnTo>
                    <a:pt x="749" y="477"/>
                  </a:lnTo>
                  <a:lnTo>
                    <a:pt x="753" y="452"/>
                  </a:lnTo>
                  <a:lnTo>
                    <a:pt x="754" y="426"/>
                  </a:lnTo>
                  <a:lnTo>
                    <a:pt x="754" y="398"/>
                  </a:lnTo>
                  <a:lnTo>
                    <a:pt x="754" y="372"/>
                  </a:lnTo>
                  <a:lnTo>
                    <a:pt x="753" y="345"/>
                  </a:lnTo>
                  <a:lnTo>
                    <a:pt x="749" y="319"/>
                  </a:lnTo>
                  <a:lnTo>
                    <a:pt x="743" y="293"/>
                  </a:lnTo>
                  <a:lnTo>
                    <a:pt x="736" y="269"/>
                  </a:lnTo>
                  <a:lnTo>
                    <a:pt x="727" y="245"/>
                  </a:lnTo>
                  <a:lnTo>
                    <a:pt x="714" y="223"/>
                  </a:lnTo>
                  <a:lnTo>
                    <a:pt x="699" y="201"/>
                  </a:lnTo>
                  <a:lnTo>
                    <a:pt x="683" y="183"/>
                  </a:lnTo>
                  <a:lnTo>
                    <a:pt x="662" y="164"/>
                  </a:lnTo>
                  <a:lnTo>
                    <a:pt x="640" y="150"/>
                  </a:lnTo>
                  <a:lnTo>
                    <a:pt x="613" y="137"/>
                  </a:lnTo>
                  <a:lnTo>
                    <a:pt x="583" y="126"/>
                  </a:lnTo>
                  <a:lnTo>
                    <a:pt x="548" y="118"/>
                  </a:lnTo>
                  <a:lnTo>
                    <a:pt x="511" y="113"/>
                  </a:lnTo>
                  <a:lnTo>
                    <a:pt x="469" y="111"/>
                  </a:lnTo>
                  <a:lnTo>
                    <a:pt x="285" y="111"/>
                  </a:lnTo>
                  <a:lnTo>
                    <a:pt x="285" y="1131"/>
                  </a:lnTo>
                  <a:lnTo>
                    <a:pt x="287" y="1199"/>
                  </a:lnTo>
                  <a:lnTo>
                    <a:pt x="289" y="1236"/>
                  </a:lnTo>
                  <a:lnTo>
                    <a:pt x="294" y="1273"/>
                  </a:lnTo>
                  <a:lnTo>
                    <a:pt x="300" y="1310"/>
                  </a:lnTo>
                  <a:lnTo>
                    <a:pt x="311" y="1347"/>
                  </a:lnTo>
                  <a:lnTo>
                    <a:pt x="324" y="1378"/>
                  </a:lnTo>
                  <a:lnTo>
                    <a:pt x="331" y="1394"/>
                  </a:lnTo>
                  <a:lnTo>
                    <a:pt x="340" y="1409"/>
                  </a:lnTo>
                  <a:lnTo>
                    <a:pt x="353" y="1428"/>
                  </a:lnTo>
                  <a:close/>
                </a:path>
              </a:pathLst>
            </a:custGeom>
            <a:solidFill>
              <a:srgbClr val="00457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89" name="Freeform 15"/>
            <p:cNvSpPr>
              <a:spLocks noEditPoints="1"/>
            </p:cNvSpPr>
            <p:nvPr/>
          </p:nvSpPr>
          <p:spPr bwMode="blackGray">
            <a:xfrm>
              <a:off x="8239038" y="408750"/>
              <a:ext cx="106395" cy="137369"/>
            </a:xfrm>
            <a:custGeom>
              <a:avLst/>
              <a:gdLst>
                <a:gd name="T0" fmla="*/ 2147483647 w 823"/>
                <a:gd name="T1" fmla="*/ 2147483647 h 1059"/>
                <a:gd name="T2" fmla="*/ 2147483647 w 823"/>
                <a:gd name="T3" fmla="*/ 2147483647 h 1059"/>
                <a:gd name="T4" fmla="*/ 2147483647 w 823"/>
                <a:gd name="T5" fmla="*/ 2147483647 h 1059"/>
                <a:gd name="T6" fmla="*/ 2147483647 w 823"/>
                <a:gd name="T7" fmla="*/ 2147483647 h 1059"/>
                <a:gd name="T8" fmla="*/ 0 w 823"/>
                <a:gd name="T9" fmla="*/ 2147483647 h 1059"/>
                <a:gd name="T10" fmla="*/ 2147483647 w 823"/>
                <a:gd name="T11" fmla="*/ 2147483647 h 1059"/>
                <a:gd name="T12" fmla="*/ 2147483647 w 823"/>
                <a:gd name="T13" fmla="*/ 2147483647 h 1059"/>
                <a:gd name="T14" fmla="*/ 2147483647 w 823"/>
                <a:gd name="T15" fmla="*/ 2147483647 h 1059"/>
                <a:gd name="T16" fmla="*/ 2147483647 w 823"/>
                <a:gd name="T17" fmla="*/ 2147483647 h 1059"/>
                <a:gd name="T18" fmla="*/ 2147483647 w 823"/>
                <a:gd name="T19" fmla="*/ 2147483647 h 1059"/>
                <a:gd name="T20" fmla="*/ 2147483647 w 823"/>
                <a:gd name="T21" fmla="*/ 2147483647 h 1059"/>
                <a:gd name="T22" fmla="*/ 2147483647 w 823"/>
                <a:gd name="T23" fmla="*/ 2147483647 h 1059"/>
                <a:gd name="T24" fmla="*/ 2147483647 w 823"/>
                <a:gd name="T25" fmla="*/ 2147483647 h 1059"/>
                <a:gd name="T26" fmla="*/ 2147483647 w 823"/>
                <a:gd name="T27" fmla="*/ 2147483647 h 1059"/>
                <a:gd name="T28" fmla="*/ 2147483647 w 823"/>
                <a:gd name="T29" fmla="*/ 2147483647 h 1059"/>
                <a:gd name="T30" fmla="*/ 2147483647 w 823"/>
                <a:gd name="T31" fmla="*/ 2147483647 h 1059"/>
                <a:gd name="T32" fmla="*/ 2147483647 w 823"/>
                <a:gd name="T33" fmla="*/ 2147483647 h 1059"/>
                <a:gd name="T34" fmla="*/ 2147483647 w 823"/>
                <a:gd name="T35" fmla="*/ 2147483647 h 1059"/>
                <a:gd name="T36" fmla="*/ 2147483647 w 823"/>
                <a:gd name="T37" fmla="*/ 2147483647 h 1059"/>
                <a:gd name="T38" fmla="*/ 2147483647 w 823"/>
                <a:gd name="T39" fmla="*/ 2147483647 h 1059"/>
                <a:gd name="T40" fmla="*/ 2147483647 w 823"/>
                <a:gd name="T41" fmla="*/ 2147483647 h 1059"/>
                <a:gd name="T42" fmla="*/ 2147483647 w 823"/>
                <a:gd name="T43" fmla="*/ 2147483647 h 1059"/>
                <a:gd name="T44" fmla="*/ 2147483647 w 823"/>
                <a:gd name="T45" fmla="*/ 2147483647 h 1059"/>
                <a:gd name="T46" fmla="*/ 2147483647 w 823"/>
                <a:gd name="T47" fmla="*/ 2147483647 h 1059"/>
                <a:gd name="T48" fmla="*/ 2147483647 w 823"/>
                <a:gd name="T49" fmla="*/ 2147483647 h 1059"/>
                <a:gd name="T50" fmla="*/ 2147483647 w 823"/>
                <a:gd name="T51" fmla="*/ 2147483647 h 1059"/>
                <a:gd name="T52" fmla="*/ 2147483647 w 823"/>
                <a:gd name="T53" fmla="*/ 2147483647 h 1059"/>
                <a:gd name="T54" fmla="*/ 2147483647 w 823"/>
                <a:gd name="T55" fmla="*/ 2147483647 h 1059"/>
                <a:gd name="T56" fmla="*/ 2147483647 w 823"/>
                <a:gd name="T57" fmla="*/ 2147483647 h 1059"/>
                <a:gd name="T58" fmla="*/ 2147483647 w 823"/>
                <a:gd name="T59" fmla="*/ 0 h 1059"/>
                <a:gd name="T60" fmla="*/ 2147483647 w 823"/>
                <a:gd name="T61" fmla="*/ 2147483647 h 1059"/>
                <a:gd name="T62" fmla="*/ 2147483647 w 823"/>
                <a:gd name="T63" fmla="*/ 2147483647 h 1059"/>
                <a:gd name="T64" fmla="*/ 2147483647 w 823"/>
                <a:gd name="T65" fmla="*/ 2147483647 h 1059"/>
                <a:gd name="T66" fmla="*/ 2147483647 w 823"/>
                <a:gd name="T67" fmla="*/ 2147483647 h 1059"/>
                <a:gd name="T68" fmla="*/ 2147483647 w 823"/>
                <a:gd name="T69" fmla="*/ 2147483647 h 1059"/>
                <a:gd name="T70" fmla="*/ 2147483647 w 823"/>
                <a:gd name="T71" fmla="*/ 2147483647 h 1059"/>
                <a:gd name="T72" fmla="*/ 2147483647 w 823"/>
                <a:gd name="T73" fmla="*/ 2147483647 h 1059"/>
                <a:gd name="T74" fmla="*/ 2147483647 w 823"/>
                <a:gd name="T75" fmla="*/ 2147483647 h 1059"/>
                <a:gd name="T76" fmla="*/ 2147483647 w 823"/>
                <a:gd name="T77" fmla="*/ 2147483647 h 1059"/>
                <a:gd name="T78" fmla="*/ 2147483647 w 823"/>
                <a:gd name="T79" fmla="*/ 2147483647 h 1059"/>
                <a:gd name="T80" fmla="*/ 2147483647 w 823"/>
                <a:gd name="T81" fmla="*/ 2147483647 h 1059"/>
                <a:gd name="T82" fmla="*/ 2147483647 w 823"/>
                <a:gd name="T83" fmla="*/ 2147483647 h 1059"/>
                <a:gd name="T84" fmla="*/ 2147483647 w 823"/>
                <a:gd name="T85" fmla="*/ 2147483647 h 1059"/>
                <a:gd name="T86" fmla="*/ 2147483647 w 823"/>
                <a:gd name="T87" fmla="*/ 2147483647 h 1059"/>
                <a:gd name="T88" fmla="*/ 2147483647 w 823"/>
                <a:gd name="T89" fmla="*/ 2147483647 h 1059"/>
                <a:gd name="T90" fmla="*/ 2147483647 w 823"/>
                <a:gd name="T91" fmla="*/ 2147483647 h 1059"/>
                <a:gd name="T92" fmla="*/ 2147483647 w 823"/>
                <a:gd name="T93" fmla="*/ 2147483647 h 1059"/>
                <a:gd name="T94" fmla="*/ 2147483647 w 823"/>
                <a:gd name="T95" fmla="*/ 2147483647 h 1059"/>
                <a:gd name="T96" fmla="*/ 2147483647 w 823"/>
                <a:gd name="T97" fmla="*/ 2147483647 h 1059"/>
                <a:gd name="T98" fmla="*/ 2147483647 w 823"/>
                <a:gd name="T99" fmla="*/ 2147483647 h 1059"/>
                <a:gd name="T100" fmla="*/ 2147483647 w 823"/>
                <a:gd name="T101" fmla="*/ 2147483647 h 1059"/>
                <a:gd name="T102" fmla="*/ 2147483647 w 823"/>
                <a:gd name="T103" fmla="*/ 2147483647 h 1059"/>
                <a:gd name="T104" fmla="*/ 2147483647 w 823"/>
                <a:gd name="T105" fmla="*/ 2147483647 h 1059"/>
                <a:gd name="T106" fmla="*/ 2147483647 w 823"/>
                <a:gd name="T107" fmla="*/ 2147483647 h 1059"/>
                <a:gd name="T108" fmla="*/ 2147483647 w 823"/>
                <a:gd name="T109" fmla="*/ 2147483647 h 1059"/>
                <a:gd name="T110" fmla="*/ 2147483647 w 823"/>
                <a:gd name="T111" fmla="*/ 2147483647 h 1059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823" h="1059">
                  <a:moveTo>
                    <a:pt x="289" y="1059"/>
                  </a:moveTo>
                  <a:lnTo>
                    <a:pt x="289" y="1059"/>
                  </a:lnTo>
                  <a:lnTo>
                    <a:pt x="256" y="1057"/>
                  </a:lnTo>
                  <a:lnTo>
                    <a:pt x="227" y="1053"/>
                  </a:lnTo>
                  <a:lnTo>
                    <a:pt x="197" y="1048"/>
                  </a:lnTo>
                  <a:lnTo>
                    <a:pt x="170" y="1040"/>
                  </a:lnTo>
                  <a:lnTo>
                    <a:pt x="144" y="1031"/>
                  </a:lnTo>
                  <a:lnTo>
                    <a:pt x="120" y="1018"/>
                  </a:lnTo>
                  <a:lnTo>
                    <a:pt x="98" y="1005"/>
                  </a:lnTo>
                  <a:lnTo>
                    <a:pt x="78" y="990"/>
                  </a:lnTo>
                  <a:lnTo>
                    <a:pt x="61" y="972"/>
                  </a:lnTo>
                  <a:lnTo>
                    <a:pt x="44" y="954"/>
                  </a:lnTo>
                  <a:lnTo>
                    <a:pt x="32" y="932"/>
                  </a:lnTo>
                  <a:lnTo>
                    <a:pt x="20" y="909"/>
                  </a:lnTo>
                  <a:lnTo>
                    <a:pt x="11" y="885"/>
                  </a:lnTo>
                  <a:lnTo>
                    <a:pt x="4" y="860"/>
                  </a:lnTo>
                  <a:lnTo>
                    <a:pt x="0" y="834"/>
                  </a:lnTo>
                  <a:lnTo>
                    <a:pt x="0" y="806"/>
                  </a:lnTo>
                  <a:lnTo>
                    <a:pt x="0" y="790"/>
                  </a:lnTo>
                  <a:lnTo>
                    <a:pt x="2" y="775"/>
                  </a:lnTo>
                  <a:lnTo>
                    <a:pt x="8" y="746"/>
                  </a:lnTo>
                  <a:lnTo>
                    <a:pt x="19" y="718"/>
                  </a:lnTo>
                  <a:lnTo>
                    <a:pt x="32" y="694"/>
                  </a:lnTo>
                  <a:lnTo>
                    <a:pt x="48" y="670"/>
                  </a:lnTo>
                  <a:lnTo>
                    <a:pt x="67" y="648"/>
                  </a:lnTo>
                  <a:lnTo>
                    <a:pt x="89" y="628"/>
                  </a:lnTo>
                  <a:lnTo>
                    <a:pt x="113" y="607"/>
                  </a:lnTo>
                  <a:lnTo>
                    <a:pt x="138" y="589"/>
                  </a:lnTo>
                  <a:lnTo>
                    <a:pt x="166" y="572"/>
                  </a:lnTo>
                  <a:lnTo>
                    <a:pt x="194" y="558"/>
                  </a:lnTo>
                  <a:lnTo>
                    <a:pt x="223" y="541"/>
                  </a:lnTo>
                  <a:lnTo>
                    <a:pt x="282" y="513"/>
                  </a:lnTo>
                  <a:lnTo>
                    <a:pt x="341" y="488"/>
                  </a:lnTo>
                  <a:lnTo>
                    <a:pt x="409" y="458"/>
                  </a:lnTo>
                  <a:lnTo>
                    <a:pt x="433" y="447"/>
                  </a:lnTo>
                  <a:lnTo>
                    <a:pt x="468" y="432"/>
                  </a:lnTo>
                  <a:lnTo>
                    <a:pt x="497" y="418"/>
                  </a:lnTo>
                  <a:lnTo>
                    <a:pt x="519" y="403"/>
                  </a:lnTo>
                  <a:lnTo>
                    <a:pt x="527" y="394"/>
                  </a:lnTo>
                  <a:lnTo>
                    <a:pt x="536" y="386"/>
                  </a:lnTo>
                  <a:lnTo>
                    <a:pt x="541" y="377"/>
                  </a:lnTo>
                  <a:lnTo>
                    <a:pt x="547" y="366"/>
                  </a:lnTo>
                  <a:lnTo>
                    <a:pt x="551" y="353"/>
                  </a:lnTo>
                  <a:lnTo>
                    <a:pt x="554" y="340"/>
                  </a:lnTo>
                  <a:lnTo>
                    <a:pt x="558" y="307"/>
                  </a:lnTo>
                  <a:lnTo>
                    <a:pt x="560" y="267"/>
                  </a:lnTo>
                  <a:lnTo>
                    <a:pt x="558" y="245"/>
                  </a:lnTo>
                  <a:lnTo>
                    <a:pt x="556" y="224"/>
                  </a:lnTo>
                  <a:lnTo>
                    <a:pt x="554" y="206"/>
                  </a:lnTo>
                  <a:lnTo>
                    <a:pt x="549" y="188"/>
                  </a:lnTo>
                  <a:lnTo>
                    <a:pt x="543" y="173"/>
                  </a:lnTo>
                  <a:lnTo>
                    <a:pt x="538" y="158"/>
                  </a:lnTo>
                  <a:lnTo>
                    <a:pt x="529" y="145"/>
                  </a:lnTo>
                  <a:lnTo>
                    <a:pt x="519" y="132"/>
                  </a:lnTo>
                  <a:lnTo>
                    <a:pt x="508" y="123"/>
                  </a:lnTo>
                  <a:lnTo>
                    <a:pt x="497" y="114"/>
                  </a:lnTo>
                  <a:lnTo>
                    <a:pt x="483" y="106"/>
                  </a:lnTo>
                  <a:lnTo>
                    <a:pt x="470" y="99"/>
                  </a:lnTo>
                  <a:lnTo>
                    <a:pt x="453" y="95"/>
                  </a:lnTo>
                  <a:lnTo>
                    <a:pt x="437" y="92"/>
                  </a:lnTo>
                  <a:lnTo>
                    <a:pt x="418" y="90"/>
                  </a:lnTo>
                  <a:lnTo>
                    <a:pt x="398" y="88"/>
                  </a:lnTo>
                  <a:lnTo>
                    <a:pt x="379" y="90"/>
                  </a:lnTo>
                  <a:lnTo>
                    <a:pt x="361" y="92"/>
                  </a:lnTo>
                  <a:lnTo>
                    <a:pt x="346" y="94"/>
                  </a:lnTo>
                  <a:lnTo>
                    <a:pt x="332" y="99"/>
                  </a:lnTo>
                  <a:lnTo>
                    <a:pt x="319" y="103"/>
                  </a:lnTo>
                  <a:lnTo>
                    <a:pt x="308" y="110"/>
                  </a:lnTo>
                  <a:lnTo>
                    <a:pt x="297" y="116"/>
                  </a:lnTo>
                  <a:lnTo>
                    <a:pt x="289" y="123"/>
                  </a:lnTo>
                  <a:lnTo>
                    <a:pt x="273" y="140"/>
                  </a:lnTo>
                  <a:lnTo>
                    <a:pt x="262" y="160"/>
                  </a:lnTo>
                  <a:lnTo>
                    <a:pt x="252" y="180"/>
                  </a:lnTo>
                  <a:lnTo>
                    <a:pt x="243" y="200"/>
                  </a:lnTo>
                  <a:lnTo>
                    <a:pt x="227" y="235"/>
                  </a:lnTo>
                  <a:lnTo>
                    <a:pt x="217" y="252"/>
                  </a:lnTo>
                  <a:lnTo>
                    <a:pt x="205" y="265"/>
                  </a:lnTo>
                  <a:lnTo>
                    <a:pt x="192" y="278"/>
                  </a:lnTo>
                  <a:lnTo>
                    <a:pt x="182" y="283"/>
                  </a:lnTo>
                  <a:lnTo>
                    <a:pt x="173" y="287"/>
                  </a:lnTo>
                  <a:lnTo>
                    <a:pt x="164" y="291"/>
                  </a:lnTo>
                  <a:lnTo>
                    <a:pt x="153" y="294"/>
                  </a:lnTo>
                  <a:lnTo>
                    <a:pt x="142" y="296"/>
                  </a:lnTo>
                  <a:lnTo>
                    <a:pt x="127" y="296"/>
                  </a:lnTo>
                  <a:lnTo>
                    <a:pt x="107" y="294"/>
                  </a:lnTo>
                  <a:lnTo>
                    <a:pt x="89" y="291"/>
                  </a:lnTo>
                  <a:lnTo>
                    <a:pt x="72" y="283"/>
                  </a:lnTo>
                  <a:lnTo>
                    <a:pt x="57" y="272"/>
                  </a:lnTo>
                  <a:lnTo>
                    <a:pt x="48" y="261"/>
                  </a:lnTo>
                  <a:lnTo>
                    <a:pt x="39" y="245"/>
                  </a:lnTo>
                  <a:lnTo>
                    <a:pt x="35" y="228"/>
                  </a:lnTo>
                  <a:lnTo>
                    <a:pt x="33" y="208"/>
                  </a:lnTo>
                  <a:lnTo>
                    <a:pt x="33" y="195"/>
                  </a:lnTo>
                  <a:lnTo>
                    <a:pt x="35" y="182"/>
                  </a:lnTo>
                  <a:lnTo>
                    <a:pt x="39" y="169"/>
                  </a:lnTo>
                  <a:lnTo>
                    <a:pt x="43" y="158"/>
                  </a:lnTo>
                  <a:lnTo>
                    <a:pt x="48" y="147"/>
                  </a:lnTo>
                  <a:lnTo>
                    <a:pt x="54" y="136"/>
                  </a:lnTo>
                  <a:lnTo>
                    <a:pt x="68" y="114"/>
                  </a:lnTo>
                  <a:lnTo>
                    <a:pt x="87" y="95"/>
                  </a:lnTo>
                  <a:lnTo>
                    <a:pt x="109" y="79"/>
                  </a:lnTo>
                  <a:lnTo>
                    <a:pt x="135" y="62"/>
                  </a:lnTo>
                  <a:lnTo>
                    <a:pt x="160" y="49"/>
                  </a:lnTo>
                  <a:lnTo>
                    <a:pt x="192" y="36"/>
                  </a:lnTo>
                  <a:lnTo>
                    <a:pt x="223" y="27"/>
                  </a:lnTo>
                  <a:lnTo>
                    <a:pt x="258" y="18"/>
                  </a:lnTo>
                  <a:lnTo>
                    <a:pt x="293" y="11"/>
                  </a:lnTo>
                  <a:lnTo>
                    <a:pt x="330" y="5"/>
                  </a:lnTo>
                  <a:lnTo>
                    <a:pt x="367" y="2"/>
                  </a:lnTo>
                  <a:lnTo>
                    <a:pt x="403" y="0"/>
                  </a:lnTo>
                  <a:lnTo>
                    <a:pt x="442" y="0"/>
                  </a:lnTo>
                  <a:lnTo>
                    <a:pt x="481" y="0"/>
                  </a:lnTo>
                  <a:lnTo>
                    <a:pt x="516" y="2"/>
                  </a:lnTo>
                  <a:lnTo>
                    <a:pt x="547" y="5"/>
                  </a:lnTo>
                  <a:lnTo>
                    <a:pt x="578" y="11"/>
                  </a:lnTo>
                  <a:lnTo>
                    <a:pt x="606" y="16"/>
                  </a:lnTo>
                  <a:lnTo>
                    <a:pt x="630" y="25"/>
                  </a:lnTo>
                  <a:lnTo>
                    <a:pt x="654" y="35"/>
                  </a:lnTo>
                  <a:lnTo>
                    <a:pt x="674" y="46"/>
                  </a:lnTo>
                  <a:lnTo>
                    <a:pt x="691" y="59"/>
                  </a:lnTo>
                  <a:lnTo>
                    <a:pt x="707" y="71"/>
                  </a:lnTo>
                  <a:lnTo>
                    <a:pt x="720" y="86"/>
                  </a:lnTo>
                  <a:lnTo>
                    <a:pt x="731" y="105"/>
                  </a:lnTo>
                  <a:lnTo>
                    <a:pt x="738" y="123"/>
                  </a:lnTo>
                  <a:lnTo>
                    <a:pt x="744" y="141"/>
                  </a:lnTo>
                  <a:lnTo>
                    <a:pt x="748" y="164"/>
                  </a:lnTo>
                  <a:lnTo>
                    <a:pt x="749" y="188"/>
                  </a:lnTo>
                  <a:lnTo>
                    <a:pt x="749" y="694"/>
                  </a:lnTo>
                  <a:lnTo>
                    <a:pt x="749" y="779"/>
                  </a:lnTo>
                  <a:lnTo>
                    <a:pt x="751" y="821"/>
                  </a:lnTo>
                  <a:lnTo>
                    <a:pt x="757" y="862"/>
                  </a:lnTo>
                  <a:lnTo>
                    <a:pt x="762" y="902"/>
                  </a:lnTo>
                  <a:lnTo>
                    <a:pt x="768" y="920"/>
                  </a:lnTo>
                  <a:lnTo>
                    <a:pt x="773" y="939"/>
                  </a:lnTo>
                  <a:lnTo>
                    <a:pt x="781" y="955"/>
                  </a:lnTo>
                  <a:lnTo>
                    <a:pt x="788" y="972"/>
                  </a:lnTo>
                  <a:lnTo>
                    <a:pt x="799" y="989"/>
                  </a:lnTo>
                  <a:lnTo>
                    <a:pt x="808" y="1003"/>
                  </a:lnTo>
                  <a:lnTo>
                    <a:pt x="823" y="1022"/>
                  </a:lnTo>
                  <a:lnTo>
                    <a:pt x="589" y="1036"/>
                  </a:lnTo>
                  <a:lnTo>
                    <a:pt x="587" y="1027"/>
                  </a:lnTo>
                  <a:lnTo>
                    <a:pt x="576" y="983"/>
                  </a:lnTo>
                  <a:lnTo>
                    <a:pt x="571" y="946"/>
                  </a:lnTo>
                  <a:lnTo>
                    <a:pt x="565" y="920"/>
                  </a:lnTo>
                  <a:lnTo>
                    <a:pt x="564" y="909"/>
                  </a:lnTo>
                  <a:lnTo>
                    <a:pt x="562" y="902"/>
                  </a:lnTo>
                  <a:lnTo>
                    <a:pt x="560" y="902"/>
                  </a:lnTo>
                  <a:lnTo>
                    <a:pt x="560" y="904"/>
                  </a:lnTo>
                  <a:lnTo>
                    <a:pt x="538" y="935"/>
                  </a:lnTo>
                  <a:lnTo>
                    <a:pt x="516" y="963"/>
                  </a:lnTo>
                  <a:lnTo>
                    <a:pt x="490" y="990"/>
                  </a:lnTo>
                  <a:lnTo>
                    <a:pt x="477" y="1001"/>
                  </a:lnTo>
                  <a:lnTo>
                    <a:pt x="462" y="1013"/>
                  </a:lnTo>
                  <a:lnTo>
                    <a:pt x="448" y="1022"/>
                  </a:lnTo>
                  <a:lnTo>
                    <a:pt x="429" y="1031"/>
                  </a:lnTo>
                  <a:lnTo>
                    <a:pt x="411" y="1040"/>
                  </a:lnTo>
                  <a:lnTo>
                    <a:pt x="391" y="1046"/>
                  </a:lnTo>
                  <a:lnTo>
                    <a:pt x="368" y="1051"/>
                  </a:lnTo>
                  <a:lnTo>
                    <a:pt x="344" y="1055"/>
                  </a:lnTo>
                  <a:lnTo>
                    <a:pt x="317" y="1057"/>
                  </a:lnTo>
                  <a:lnTo>
                    <a:pt x="289" y="1059"/>
                  </a:lnTo>
                  <a:close/>
                  <a:moveTo>
                    <a:pt x="560" y="486"/>
                  </a:moveTo>
                  <a:lnTo>
                    <a:pt x="457" y="536"/>
                  </a:lnTo>
                  <a:lnTo>
                    <a:pt x="400" y="563"/>
                  </a:lnTo>
                  <a:lnTo>
                    <a:pt x="350" y="589"/>
                  </a:lnTo>
                  <a:lnTo>
                    <a:pt x="308" y="615"/>
                  </a:lnTo>
                  <a:lnTo>
                    <a:pt x="289" y="626"/>
                  </a:lnTo>
                  <a:lnTo>
                    <a:pt x="273" y="639"/>
                  </a:lnTo>
                  <a:lnTo>
                    <a:pt x="258" y="652"/>
                  </a:lnTo>
                  <a:lnTo>
                    <a:pt x="247" y="666"/>
                  </a:lnTo>
                  <a:lnTo>
                    <a:pt x="236" y="681"/>
                  </a:lnTo>
                  <a:lnTo>
                    <a:pt x="227" y="696"/>
                  </a:lnTo>
                  <a:lnTo>
                    <a:pt x="219" y="712"/>
                  </a:lnTo>
                  <a:lnTo>
                    <a:pt x="216" y="731"/>
                  </a:lnTo>
                  <a:lnTo>
                    <a:pt x="212" y="749"/>
                  </a:lnTo>
                  <a:lnTo>
                    <a:pt x="212" y="771"/>
                  </a:lnTo>
                  <a:lnTo>
                    <a:pt x="212" y="788"/>
                  </a:lnTo>
                  <a:lnTo>
                    <a:pt x="214" y="803"/>
                  </a:lnTo>
                  <a:lnTo>
                    <a:pt x="217" y="817"/>
                  </a:lnTo>
                  <a:lnTo>
                    <a:pt x="223" y="830"/>
                  </a:lnTo>
                  <a:lnTo>
                    <a:pt x="229" y="843"/>
                  </a:lnTo>
                  <a:lnTo>
                    <a:pt x="236" y="856"/>
                  </a:lnTo>
                  <a:lnTo>
                    <a:pt x="243" y="865"/>
                  </a:lnTo>
                  <a:lnTo>
                    <a:pt x="252" y="876"/>
                  </a:lnTo>
                  <a:lnTo>
                    <a:pt x="263" y="884"/>
                  </a:lnTo>
                  <a:lnTo>
                    <a:pt x="276" y="891"/>
                  </a:lnTo>
                  <a:lnTo>
                    <a:pt x="289" y="898"/>
                  </a:lnTo>
                  <a:lnTo>
                    <a:pt x="304" y="902"/>
                  </a:lnTo>
                  <a:lnTo>
                    <a:pt x="319" y="908"/>
                  </a:lnTo>
                  <a:lnTo>
                    <a:pt x="335" y="909"/>
                  </a:lnTo>
                  <a:lnTo>
                    <a:pt x="352" y="911"/>
                  </a:lnTo>
                  <a:lnTo>
                    <a:pt x="370" y="913"/>
                  </a:lnTo>
                  <a:lnTo>
                    <a:pt x="394" y="911"/>
                  </a:lnTo>
                  <a:lnTo>
                    <a:pt x="416" y="908"/>
                  </a:lnTo>
                  <a:lnTo>
                    <a:pt x="437" y="900"/>
                  </a:lnTo>
                  <a:lnTo>
                    <a:pt x="455" y="893"/>
                  </a:lnTo>
                  <a:lnTo>
                    <a:pt x="472" y="882"/>
                  </a:lnTo>
                  <a:lnTo>
                    <a:pt x="488" y="871"/>
                  </a:lnTo>
                  <a:lnTo>
                    <a:pt x="501" y="856"/>
                  </a:lnTo>
                  <a:lnTo>
                    <a:pt x="514" y="841"/>
                  </a:lnTo>
                  <a:lnTo>
                    <a:pt x="525" y="825"/>
                  </a:lnTo>
                  <a:lnTo>
                    <a:pt x="534" y="806"/>
                  </a:lnTo>
                  <a:lnTo>
                    <a:pt x="541" y="788"/>
                  </a:lnTo>
                  <a:lnTo>
                    <a:pt x="549" y="768"/>
                  </a:lnTo>
                  <a:lnTo>
                    <a:pt x="553" y="747"/>
                  </a:lnTo>
                  <a:lnTo>
                    <a:pt x="556" y="727"/>
                  </a:lnTo>
                  <a:lnTo>
                    <a:pt x="558" y="705"/>
                  </a:lnTo>
                  <a:lnTo>
                    <a:pt x="560" y="685"/>
                  </a:lnTo>
                  <a:lnTo>
                    <a:pt x="560" y="486"/>
                  </a:lnTo>
                  <a:close/>
                </a:path>
              </a:pathLst>
            </a:custGeom>
            <a:solidFill>
              <a:srgbClr val="00457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90" name="Freeform 16"/>
            <p:cNvSpPr>
              <a:spLocks/>
            </p:cNvSpPr>
            <p:nvPr/>
          </p:nvSpPr>
          <p:spPr bwMode="blackGray">
            <a:xfrm>
              <a:off x="8239038" y="408750"/>
              <a:ext cx="106395" cy="137369"/>
            </a:xfrm>
            <a:custGeom>
              <a:avLst/>
              <a:gdLst>
                <a:gd name="T0" fmla="*/ 2147483647 w 823"/>
                <a:gd name="T1" fmla="*/ 2147483647 h 1059"/>
                <a:gd name="T2" fmla="*/ 2147483647 w 823"/>
                <a:gd name="T3" fmla="*/ 2147483647 h 1059"/>
                <a:gd name="T4" fmla="*/ 2147483647 w 823"/>
                <a:gd name="T5" fmla="*/ 2147483647 h 1059"/>
                <a:gd name="T6" fmla="*/ 2147483647 w 823"/>
                <a:gd name="T7" fmla="*/ 2147483647 h 1059"/>
                <a:gd name="T8" fmla="*/ 2147483647 w 823"/>
                <a:gd name="T9" fmla="*/ 2147483647 h 1059"/>
                <a:gd name="T10" fmla="*/ 0 w 823"/>
                <a:gd name="T11" fmla="*/ 2147483647 h 1059"/>
                <a:gd name="T12" fmla="*/ 2147483647 w 823"/>
                <a:gd name="T13" fmla="*/ 2147483647 h 1059"/>
                <a:gd name="T14" fmla="*/ 2147483647 w 823"/>
                <a:gd name="T15" fmla="*/ 2147483647 h 1059"/>
                <a:gd name="T16" fmla="*/ 2147483647 w 823"/>
                <a:gd name="T17" fmla="*/ 2147483647 h 1059"/>
                <a:gd name="T18" fmla="*/ 2147483647 w 823"/>
                <a:gd name="T19" fmla="*/ 2147483647 h 1059"/>
                <a:gd name="T20" fmla="*/ 2147483647 w 823"/>
                <a:gd name="T21" fmla="*/ 2147483647 h 1059"/>
                <a:gd name="T22" fmla="*/ 2147483647 w 823"/>
                <a:gd name="T23" fmla="*/ 2147483647 h 1059"/>
                <a:gd name="T24" fmla="*/ 2147483647 w 823"/>
                <a:gd name="T25" fmla="*/ 2147483647 h 1059"/>
                <a:gd name="T26" fmla="*/ 2147483647 w 823"/>
                <a:gd name="T27" fmla="*/ 2147483647 h 1059"/>
                <a:gd name="T28" fmla="*/ 2147483647 w 823"/>
                <a:gd name="T29" fmla="*/ 2147483647 h 1059"/>
                <a:gd name="T30" fmla="*/ 2147483647 w 823"/>
                <a:gd name="T31" fmla="*/ 2147483647 h 1059"/>
                <a:gd name="T32" fmla="*/ 2147483647 w 823"/>
                <a:gd name="T33" fmla="*/ 2147483647 h 1059"/>
                <a:gd name="T34" fmla="*/ 2147483647 w 823"/>
                <a:gd name="T35" fmla="*/ 2147483647 h 1059"/>
                <a:gd name="T36" fmla="*/ 2147483647 w 823"/>
                <a:gd name="T37" fmla="*/ 2147483647 h 1059"/>
                <a:gd name="T38" fmla="*/ 2147483647 w 823"/>
                <a:gd name="T39" fmla="*/ 2147483647 h 1059"/>
                <a:gd name="T40" fmla="*/ 2147483647 w 823"/>
                <a:gd name="T41" fmla="*/ 2147483647 h 1059"/>
                <a:gd name="T42" fmla="*/ 2147483647 w 823"/>
                <a:gd name="T43" fmla="*/ 2147483647 h 1059"/>
                <a:gd name="T44" fmla="*/ 2147483647 w 823"/>
                <a:gd name="T45" fmla="*/ 2147483647 h 1059"/>
                <a:gd name="T46" fmla="*/ 2147483647 w 823"/>
                <a:gd name="T47" fmla="*/ 2147483647 h 1059"/>
                <a:gd name="T48" fmla="*/ 2147483647 w 823"/>
                <a:gd name="T49" fmla="*/ 2147483647 h 1059"/>
                <a:gd name="T50" fmla="*/ 2147483647 w 823"/>
                <a:gd name="T51" fmla="*/ 2147483647 h 1059"/>
                <a:gd name="T52" fmla="*/ 2147483647 w 823"/>
                <a:gd name="T53" fmla="*/ 2147483647 h 1059"/>
                <a:gd name="T54" fmla="*/ 2147483647 w 823"/>
                <a:gd name="T55" fmla="*/ 2147483647 h 1059"/>
                <a:gd name="T56" fmla="*/ 2147483647 w 823"/>
                <a:gd name="T57" fmla="*/ 2147483647 h 1059"/>
                <a:gd name="T58" fmla="*/ 2147483647 w 823"/>
                <a:gd name="T59" fmla="*/ 2147483647 h 1059"/>
                <a:gd name="T60" fmla="*/ 2147483647 w 823"/>
                <a:gd name="T61" fmla="*/ 2147483647 h 1059"/>
                <a:gd name="T62" fmla="*/ 2147483647 w 823"/>
                <a:gd name="T63" fmla="*/ 2147483647 h 1059"/>
                <a:gd name="T64" fmla="*/ 2147483647 w 823"/>
                <a:gd name="T65" fmla="*/ 2147483647 h 1059"/>
                <a:gd name="T66" fmla="*/ 2147483647 w 823"/>
                <a:gd name="T67" fmla="*/ 2147483647 h 1059"/>
                <a:gd name="T68" fmla="*/ 2147483647 w 823"/>
                <a:gd name="T69" fmla="*/ 2147483647 h 1059"/>
                <a:gd name="T70" fmla="*/ 2147483647 w 823"/>
                <a:gd name="T71" fmla="*/ 2147483647 h 1059"/>
                <a:gd name="T72" fmla="*/ 2147483647 w 823"/>
                <a:gd name="T73" fmla="*/ 2147483647 h 1059"/>
                <a:gd name="T74" fmla="*/ 2147483647 w 823"/>
                <a:gd name="T75" fmla="*/ 2147483647 h 1059"/>
                <a:gd name="T76" fmla="*/ 2147483647 w 823"/>
                <a:gd name="T77" fmla="*/ 2147483647 h 1059"/>
                <a:gd name="T78" fmla="*/ 2147483647 w 823"/>
                <a:gd name="T79" fmla="*/ 0 h 1059"/>
                <a:gd name="T80" fmla="*/ 2147483647 w 823"/>
                <a:gd name="T81" fmla="*/ 2147483647 h 1059"/>
                <a:gd name="T82" fmla="*/ 2147483647 w 823"/>
                <a:gd name="T83" fmla="*/ 2147483647 h 1059"/>
                <a:gd name="T84" fmla="*/ 2147483647 w 823"/>
                <a:gd name="T85" fmla="*/ 2147483647 h 1059"/>
                <a:gd name="T86" fmla="*/ 2147483647 w 823"/>
                <a:gd name="T87" fmla="*/ 2147483647 h 1059"/>
                <a:gd name="T88" fmla="*/ 2147483647 w 823"/>
                <a:gd name="T89" fmla="*/ 2147483647 h 1059"/>
                <a:gd name="T90" fmla="*/ 2147483647 w 823"/>
                <a:gd name="T91" fmla="*/ 2147483647 h 1059"/>
                <a:gd name="T92" fmla="*/ 2147483647 w 823"/>
                <a:gd name="T93" fmla="*/ 2147483647 h 1059"/>
                <a:gd name="T94" fmla="*/ 2147483647 w 823"/>
                <a:gd name="T95" fmla="*/ 2147483647 h 1059"/>
                <a:gd name="T96" fmla="*/ 2147483647 w 823"/>
                <a:gd name="T97" fmla="*/ 2147483647 h 1059"/>
                <a:gd name="T98" fmla="*/ 2147483647 w 823"/>
                <a:gd name="T99" fmla="*/ 2147483647 h 1059"/>
                <a:gd name="T100" fmla="*/ 2147483647 w 823"/>
                <a:gd name="T101" fmla="*/ 2147483647 h 1059"/>
                <a:gd name="T102" fmla="*/ 2147483647 w 823"/>
                <a:gd name="T103" fmla="*/ 2147483647 h 1059"/>
                <a:gd name="T104" fmla="*/ 2147483647 w 823"/>
                <a:gd name="T105" fmla="*/ 2147483647 h 1059"/>
                <a:gd name="T106" fmla="*/ 2147483647 w 823"/>
                <a:gd name="T107" fmla="*/ 2147483647 h 1059"/>
                <a:gd name="T108" fmla="*/ 2147483647 w 823"/>
                <a:gd name="T109" fmla="*/ 2147483647 h 1059"/>
                <a:gd name="T110" fmla="*/ 2147483647 w 823"/>
                <a:gd name="T111" fmla="*/ 2147483647 h 1059"/>
                <a:gd name="T112" fmla="*/ 2147483647 w 823"/>
                <a:gd name="T113" fmla="*/ 2147483647 h 1059"/>
                <a:gd name="T114" fmla="*/ 2147483647 w 823"/>
                <a:gd name="T115" fmla="*/ 2147483647 h 1059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823" h="1059">
                  <a:moveTo>
                    <a:pt x="289" y="1059"/>
                  </a:moveTo>
                  <a:lnTo>
                    <a:pt x="289" y="1059"/>
                  </a:lnTo>
                  <a:lnTo>
                    <a:pt x="256" y="1057"/>
                  </a:lnTo>
                  <a:lnTo>
                    <a:pt x="227" y="1053"/>
                  </a:lnTo>
                  <a:lnTo>
                    <a:pt x="197" y="1048"/>
                  </a:lnTo>
                  <a:lnTo>
                    <a:pt x="170" y="1040"/>
                  </a:lnTo>
                  <a:lnTo>
                    <a:pt x="144" y="1031"/>
                  </a:lnTo>
                  <a:lnTo>
                    <a:pt x="120" y="1018"/>
                  </a:lnTo>
                  <a:lnTo>
                    <a:pt x="98" y="1005"/>
                  </a:lnTo>
                  <a:lnTo>
                    <a:pt x="78" y="990"/>
                  </a:lnTo>
                  <a:lnTo>
                    <a:pt x="61" y="972"/>
                  </a:lnTo>
                  <a:lnTo>
                    <a:pt x="44" y="954"/>
                  </a:lnTo>
                  <a:lnTo>
                    <a:pt x="32" y="932"/>
                  </a:lnTo>
                  <a:lnTo>
                    <a:pt x="20" y="909"/>
                  </a:lnTo>
                  <a:lnTo>
                    <a:pt x="11" y="885"/>
                  </a:lnTo>
                  <a:lnTo>
                    <a:pt x="4" y="860"/>
                  </a:lnTo>
                  <a:lnTo>
                    <a:pt x="0" y="834"/>
                  </a:lnTo>
                  <a:lnTo>
                    <a:pt x="0" y="806"/>
                  </a:lnTo>
                  <a:lnTo>
                    <a:pt x="0" y="790"/>
                  </a:lnTo>
                  <a:lnTo>
                    <a:pt x="2" y="775"/>
                  </a:lnTo>
                  <a:lnTo>
                    <a:pt x="8" y="746"/>
                  </a:lnTo>
                  <a:lnTo>
                    <a:pt x="19" y="718"/>
                  </a:lnTo>
                  <a:lnTo>
                    <a:pt x="32" y="694"/>
                  </a:lnTo>
                  <a:lnTo>
                    <a:pt x="48" y="670"/>
                  </a:lnTo>
                  <a:lnTo>
                    <a:pt x="67" y="648"/>
                  </a:lnTo>
                  <a:lnTo>
                    <a:pt x="89" y="628"/>
                  </a:lnTo>
                  <a:lnTo>
                    <a:pt x="113" y="607"/>
                  </a:lnTo>
                  <a:lnTo>
                    <a:pt x="138" y="589"/>
                  </a:lnTo>
                  <a:lnTo>
                    <a:pt x="166" y="572"/>
                  </a:lnTo>
                  <a:lnTo>
                    <a:pt x="194" y="558"/>
                  </a:lnTo>
                  <a:lnTo>
                    <a:pt x="223" y="541"/>
                  </a:lnTo>
                  <a:lnTo>
                    <a:pt x="282" y="513"/>
                  </a:lnTo>
                  <a:lnTo>
                    <a:pt x="341" y="488"/>
                  </a:lnTo>
                  <a:lnTo>
                    <a:pt x="409" y="458"/>
                  </a:lnTo>
                  <a:lnTo>
                    <a:pt x="433" y="447"/>
                  </a:lnTo>
                  <a:lnTo>
                    <a:pt x="468" y="432"/>
                  </a:lnTo>
                  <a:lnTo>
                    <a:pt x="497" y="418"/>
                  </a:lnTo>
                  <a:lnTo>
                    <a:pt x="519" y="403"/>
                  </a:lnTo>
                  <a:lnTo>
                    <a:pt x="527" y="394"/>
                  </a:lnTo>
                  <a:lnTo>
                    <a:pt x="536" y="386"/>
                  </a:lnTo>
                  <a:lnTo>
                    <a:pt x="541" y="377"/>
                  </a:lnTo>
                  <a:lnTo>
                    <a:pt x="547" y="366"/>
                  </a:lnTo>
                  <a:lnTo>
                    <a:pt x="551" y="353"/>
                  </a:lnTo>
                  <a:lnTo>
                    <a:pt x="554" y="340"/>
                  </a:lnTo>
                  <a:lnTo>
                    <a:pt x="558" y="307"/>
                  </a:lnTo>
                  <a:lnTo>
                    <a:pt x="560" y="267"/>
                  </a:lnTo>
                  <a:lnTo>
                    <a:pt x="558" y="245"/>
                  </a:lnTo>
                  <a:lnTo>
                    <a:pt x="556" y="224"/>
                  </a:lnTo>
                  <a:lnTo>
                    <a:pt x="554" y="206"/>
                  </a:lnTo>
                  <a:lnTo>
                    <a:pt x="549" y="188"/>
                  </a:lnTo>
                  <a:lnTo>
                    <a:pt x="543" y="173"/>
                  </a:lnTo>
                  <a:lnTo>
                    <a:pt x="538" y="158"/>
                  </a:lnTo>
                  <a:lnTo>
                    <a:pt x="529" y="145"/>
                  </a:lnTo>
                  <a:lnTo>
                    <a:pt x="519" y="132"/>
                  </a:lnTo>
                  <a:lnTo>
                    <a:pt x="508" y="123"/>
                  </a:lnTo>
                  <a:lnTo>
                    <a:pt x="497" y="114"/>
                  </a:lnTo>
                  <a:lnTo>
                    <a:pt x="483" y="106"/>
                  </a:lnTo>
                  <a:lnTo>
                    <a:pt x="470" y="99"/>
                  </a:lnTo>
                  <a:lnTo>
                    <a:pt x="453" y="95"/>
                  </a:lnTo>
                  <a:lnTo>
                    <a:pt x="437" y="92"/>
                  </a:lnTo>
                  <a:lnTo>
                    <a:pt x="418" y="90"/>
                  </a:lnTo>
                  <a:lnTo>
                    <a:pt x="398" y="88"/>
                  </a:lnTo>
                  <a:lnTo>
                    <a:pt x="379" y="90"/>
                  </a:lnTo>
                  <a:lnTo>
                    <a:pt x="361" y="92"/>
                  </a:lnTo>
                  <a:lnTo>
                    <a:pt x="346" y="94"/>
                  </a:lnTo>
                  <a:lnTo>
                    <a:pt x="332" y="99"/>
                  </a:lnTo>
                  <a:lnTo>
                    <a:pt x="319" y="103"/>
                  </a:lnTo>
                  <a:lnTo>
                    <a:pt x="308" y="110"/>
                  </a:lnTo>
                  <a:lnTo>
                    <a:pt x="297" y="116"/>
                  </a:lnTo>
                  <a:lnTo>
                    <a:pt x="289" y="123"/>
                  </a:lnTo>
                  <a:lnTo>
                    <a:pt x="273" y="140"/>
                  </a:lnTo>
                  <a:lnTo>
                    <a:pt x="262" y="160"/>
                  </a:lnTo>
                  <a:lnTo>
                    <a:pt x="252" y="180"/>
                  </a:lnTo>
                  <a:lnTo>
                    <a:pt x="243" y="200"/>
                  </a:lnTo>
                  <a:lnTo>
                    <a:pt x="227" y="235"/>
                  </a:lnTo>
                  <a:lnTo>
                    <a:pt x="217" y="252"/>
                  </a:lnTo>
                  <a:lnTo>
                    <a:pt x="205" y="265"/>
                  </a:lnTo>
                  <a:lnTo>
                    <a:pt x="192" y="278"/>
                  </a:lnTo>
                  <a:lnTo>
                    <a:pt x="182" y="283"/>
                  </a:lnTo>
                  <a:lnTo>
                    <a:pt x="173" y="287"/>
                  </a:lnTo>
                  <a:lnTo>
                    <a:pt x="164" y="291"/>
                  </a:lnTo>
                  <a:lnTo>
                    <a:pt x="153" y="294"/>
                  </a:lnTo>
                  <a:lnTo>
                    <a:pt x="142" y="296"/>
                  </a:lnTo>
                  <a:lnTo>
                    <a:pt x="127" y="296"/>
                  </a:lnTo>
                  <a:lnTo>
                    <a:pt x="107" y="294"/>
                  </a:lnTo>
                  <a:lnTo>
                    <a:pt x="89" y="291"/>
                  </a:lnTo>
                  <a:lnTo>
                    <a:pt x="72" y="283"/>
                  </a:lnTo>
                  <a:lnTo>
                    <a:pt x="57" y="272"/>
                  </a:lnTo>
                  <a:lnTo>
                    <a:pt x="48" y="261"/>
                  </a:lnTo>
                  <a:lnTo>
                    <a:pt x="39" y="245"/>
                  </a:lnTo>
                  <a:lnTo>
                    <a:pt x="35" y="228"/>
                  </a:lnTo>
                  <a:lnTo>
                    <a:pt x="33" y="208"/>
                  </a:lnTo>
                  <a:lnTo>
                    <a:pt x="33" y="195"/>
                  </a:lnTo>
                  <a:lnTo>
                    <a:pt x="35" y="182"/>
                  </a:lnTo>
                  <a:lnTo>
                    <a:pt x="39" y="169"/>
                  </a:lnTo>
                  <a:lnTo>
                    <a:pt x="43" y="158"/>
                  </a:lnTo>
                  <a:lnTo>
                    <a:pt x="48" y="147"/>
                  </a:lnTo>
                  <a:lnTo>
                    <a:pt x="54" y="136"/>
                  </a:lnTo>
                  <a:lnTo>
                    <a:pt x="68" y="114"/>
                  </a:lnTo>
                  <a:lnTo>
                    <a:pt x="87" y="95"/>
                  </a:lnTo>
                  <a:lnTo>
                    <a:pt x="109" y="79"/>
                  </a:lnTo>
                  <a:lnTo>
                    <a:pt x="135" y="62"/>
                  </a:lnTo>
                  <a:lnTo>
                    <a:pt x="160" y="49"/>
                  </a:lnTo>
                  <a:lnTo>
                    <a:pt x="192" y="36"/>
                  </a:lnTo>
                  <a:lnTo>
                    <a:pt x="223" y="27"/>
                  </a:lnTo>
                  <a:lnTo>
                    <a:pt x="258" y="18"/>
                  </a:lnTo>
                  <a:lnTo>
                    <a:pt x="293" y="11"/>
                  </a:lnTo>
                  <a:lnTo>
                    <a:pt x="330" y="5"/>
                  </a:lnTo>
                  <a:lnTo>
                    <a:pt x="367" y="2"/>
                  </a:lnTo>
                  <a:lnTo>
                    <a:pt x="403" y="0"/>
                  </a:lnTo>
                  <a:lnTo>
                    <a:pt x="442" y="0"/>
                  </a:lnTo>
                  <a:lnTo>
                    <a:pt x="481" y="0"/>
                  </a:lnTo>
                  <a:lnTo>
                    <a:pt x="516" y="2"/>
                  </a:lnTo>
                  <a:lnTo>
                    <a:pt x="547" y="5"/>
                  </a:lnTo>
                  <a:lnTo>
                    <a:pt x="578" y="11"/>
                  </a:lnTo>
                  <a:lnTo>
                    <a:pt x="606" y="16"/>
                  </a:lnTo>
                  <a:lnTo>
                    <a:pt x="630" y="25"/>
                  </a:lnTo>
                  <a:lnTo>
                    <a:pt x="654" y="35"/>
                  </a:lnTo>
                  <a:lnTo>
                    <a:pt x="674" y="46"/>
                  </a:lnTo>
                  <a:lnTo>
                    <a:pt x="691" y="59"/>
                  </a:lnTo>
                  <a:lnTo>
                    <a:pt x="707" y="71"/>
                  </a:lnTo>
                  <a:lnTo>
                    <a:pt x="720" y="86"/>
                  </a:lnTo>
                  <a:lnTo>
                    <a:pt x="731" y="105"/>
                  </a:lnTo>
                  <a:lnTo>
                    <a:pt x="738" y="123"/>
                  </a:lnTo>
                  <a:lnTo>
                    <a:pt x="744" y="141"/>
                  </a:lnTo>
                  <a:lnTo>
                    <a:pt x="748" y="164"/>
                  </a:lnTo>
                  <a:lnTo>
                    <a:pt x="749" y="188"/>
                  </a:lnTo>
                  <a:lnTo>
                    <a:pt x="749" y="694"/>
                  </a:lnTo>
                  <a:lnTo>
                    <a:pt x="749" y="779"/>
                  </a:lnTo>
                  <a:lnTo>
                    <a:pt x="751" y="821"/>
                  </a:lnTo>
                  <a:lnTo>
                    <a:pt x="757" y="862"/>
                  </a:lnTo>
                  <a:lnTo>
                    <a:pt x="762" y="902"/>
                  </a:lnTo>
                  <a:lnTo>
                    <a:pt x="768" y="920"/>
                  </a:lnTo>
                  <a:lnTo>
                    <a:pt x="773" y="939"/>
                  </a:lnTo>
                  <a:lnTo>
                    <a:pt x="781" y="955"/>
                  </a:lnTo>
                  <a:lnTo>
                    <a:pt x="788" y="972"/>
                  </a:lnTo>
                  <a:lnTo>
                    <a:pt x="799" y="989"/>
                  </a:lnTo>
                  <a:lnTo>
                    <a:pt x="808" y="1003"/>
                  </a:lnTo>
                  <a:lnTo>
                    <a:pt x="823" y="1022"/>
                  </a:lnTo>
                  <a:lnTo>
                    <a:pt x="589" y="1036"/>
                  </a:lnTo>
                  <a:lnTo>
                    <a:pt x="587" y="1027"/>
                  </a:lnTo>
                  <a:lnTo>
                    <a:pt x="576" y="983"/>
                  </a:lnTo>
                  <a:lnTo>
                    <a:pt x="571" y="946"/>
                  </a:lnTo>
                  <a:lnTo>
                    <a:pt x="565" y="920"/>
                  </a:lnTo>
                  <a:lnTo>
                    <a:pt x="564" y="909"/>
                  </a:lnTo>
                  <a:lnTo>
                    <a:pt x="562" y="902"/>
                  </a:lnTo>
                  <a:lnTo>
                    <a:pt x="560" y="902"/>
                  </a:lnTo>
                  <a:lnTo>
                    <a:pt x="560" y="904"/>
                  </a:lnTo>
                  <a:lnTo>
                    <a:pt x="538" y="935"/>
                  </a:lnTo>
                  <a:lnTo>
                    <a:pt x="516" y="963"/>
                  </a:lnTo>
                  <a:lnTo>
                    <a:pt x="490" y="990"/>
                  </a:lnTo>
                  <a:lnTo>
                    <a:pt x="477" y="1001"/>
                  </a:lnTo>
                  <a:lnTo>
                    <a:pt x="462" y="1013"/>
                  </a:lnTo>
                  <a:lnTo>
                    <a:pt x="448" y="1022"/>
                  </a:lnTo>
                  <a:lnTo>
                    <a:pt x="429" y="1031"/>
                  </a:lnTo>
                  <a:lnTo>
                    <a:pt x="411" y="1040"/>
                  </a:lnTo>
                  <a:lnTo>
                    <a:pt x="391" y="1046"/>
                  </a:lnTo>
                  <a:lnTo>
                    <a:pt x="368" y="1051"/>
                  </a:lnTo>
                  <a:lnTo>
                    <a:pt x="344" y="1055"/>
                  </a:lnTo>
                  <a:lnTo>
                    <a:pt x="317" y="1057"/>
                  </a:lnTo>
                  <a:lnTo>
                    <a:pt x="289" y="1059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91" name="Freeform 17"/>
            <p:cNvSpPr>
              <a:spLocks/>
            </p:cNvSpPr>
            <p:nvPr/>
          </p:nvSpPr>
          <p:spPr bwMode="blackGray">
            <a:xfrm>
              <a:off x="8266494" y="471425"/>
              <a:ext cx="45475" cy="55806"/>
            </a:xfrm>
            <a:custGeom>
              <a:avLst/>
              <a:gdLst>
                <a:gd name="T0" fmla="*/ 2147483647 w 348"/>
                <a:gd name="T1" fmla="*/ 0 h 427"/>
                <a:gd name="T2" fmla="*/ 2147483647 w 348"/>
                <a:gd name="T3" fmla="*/ 2147483647 h 427"/>
                <a:gd name="T4" fmla="*/ 2147483647 w 348"/>
                <a:gd name="T5" fmla="*/ 2147483647 h 427"/>
                <a:gd name="T6" fmla="*/ 2147483647 w 348"/>
                <a:gd name="T7" fmla="*/ 2147483647 h 427"/>
                <a:gd name="T8" fmla="*/ 2147483647 w 348"/>
                <a:gd name="T9" fmla="*/ 2147483647 h 427"/>
                <a:gd name="T10" fmla="*/ 2147483647 w 348"/>
                <a:gd name="T11" fmla="*/ 2147483647 h 427"/>
                <a:gd name="T12" fmla="*/ 2147483647 w 348"/>
                <a:gd name="T13" fmla="*/ 2147483647 h 427"/>
                <a:gd name="T14" fmla="*/ 2147483647 w 348"/>
                <a:gd name="T15" fmla="*/ 2147483647 h 427"/>
                <a:gd name="T16" fmla="*/ 2147483647 w 348"/>
                <a:gd name="T17" fmla="*/ 2147483647 h 427"/>
                <a:gd name="T18" fmla="*/ 2147483647 w 348"/>
                <a:gd name="T19" fmla="*/ 2147483647 h 427"/>
                <a:gd name="T20" fmla="*/ 2147483647 w 348"/>
                <a:gd name="T21" fmla="*/ 2147483647 h 427"/>
                <a:gd name="T22" fmla="*/ 2147483647 w 348"/>
                <a:gd name="T23" fmla="*/ 2147483647 h 427"/>
                <a:gd name="T24" fmla="*/ 2147483647 w 348"/>
                <a:gd name="T25" fmla="*/ 2147483647 h 427"/>
                <a:gd name="T26" fmla="*/ 2147483647 w 348"/>
                <a:gd name="T27" fmla="*/ 2147483647 h 427"/>
                <a:gd name="T28" fmla="*/ 0 w 348"/>
                <a:gd name="T29" fmla="*/ 2147483647 h 427"/>
                <a:gd name="T30" fmla="*/ 0 w 348"/>
                <a:gd name="T31" fmla="*/ 2147483647 h 427"/>
                <a:gd name="T32" fmla="*/ 0 w 348"/>
                <a:gd name="T33" fmla="*/ 2147483647 h 427"/>
                <a:gd name="T34" fmla="*/ 0 w 348"/>
                <a:gd name="T35" fmla="*/ 2147483647 h 427"/>
                <a:gd name="T36" fmla="*/ 2147483647 w 348"/>
                <a:gd name="T37" fmla="*/ 2147483647 h 427"/>
                <a:gd name="T38" fmla="*/ 2147483647 w 348"/>
                <a:gd name="T39" fmla="*/ 2147483647 h 427"/>
                <a:gd name="T40" fmla="*/ 2147483647 w 348"/>
                <a:gd name="T41" fmla="*/ 2147483647 h 427"/>
                <a:gd name="T42" fmla="*/ 2147483647 w 348"/>
                <a:gd name="T43" fmla="*/ 2147483647 h 427"/>
                <a:gd name="T44" fmla="*/ 2147483647 w 348"/>
                <a:gd name="T45" fmla="*/ 2147483647 h 427"/>
                <a:gd name="T46" fmla="*/ 2147483647 w 348"/>
                <a:gd name="T47" fmla="*/ 2147483647 h 427"/>
                <a:gd name="T48" fmla="*/ 2147483647 w 348"/>
                <a:gd name="T49" fmla="*/ 2147483647 h 427"/>
                <a:gd name="T50" fmla="*/ 2147483647 w 348"/>
                <a:gd name="T51" fmla="*/ 2147483647 h 427"/>
                <a:gd name="T52" fmla="*/ 2147483647 w 348"/>
                <a:gd name="T53" fmla="*/ 2147483647 h 427"/>
                <a:gd name="T54" fmla="*/ 2147483647 w 348"/>
                <a:gd name="T55" fmla="*/ 2147483647 h 427"/>
                <a:gd name="T56" fmla="*/ 2147483647 w 348"/>
                <a:gd name="T57" fmla="*/ 2147483647 h 427"/>
                <a:gd name="T58" fmla="*/ 2147483647 w 348"/>
                <a:gd name="T59" fmla="*/ 2147483647 h 427"/>
                <a:gd name="T60" fmla="*/ 2147483647 w 348"/>
                <a:gd name="T61" fmla="*/ 2147483647 h 427"/>
                <a:gd name="T62" fmla="*/ 2147483647 w 348"/>
                <a:gd name="T63" fmla="*/ 2147483647 h 427"/>
                <a:gd name="T64" fmla="*/ 2147483647 w 348"/>
                <a:gd name="T65" fmla="*/ 2147483647 h 427"/>
                <a:gd name="T66" fmla="*/ 2147483647 w 348"/>
                <a:gd name="T67" fmla="*/ 2147483647 h 427"/>
                <a:gd name="T68" fmla="*/ 2147483647 w 348"/>
                <a:gd name="T69" fmla="*/ 2147483647 h 427"/>
                <a:gd name="T70" fmla="*/ 2147483647 w 348"/>
                <a:gd name="T71" fmla="*/ 2147483647 h 427"/>
                <a:gd name="T72" fmla="*/ 2147483647 w 348"/>
                <a:gd name="T73" fmla="*/ 2147483647 h 427"/>
                <a:gd name="T74" fmla="*/ 2147483647 w 348"/>
                <a:gd name="T75" fmla="*/ 2147483647 h 427"/>
                <a:gd name="T76" fmla="*/ 2147483647 w 348"/>
                <a:gd name="T77" fmla="*/ 2147483647 h 427"/>
                <a:gd name="T78" fmla="*/ 2147483647 w 348"/>
                <a:gd name="T79" fmla="*/ 2147483647 h 427"/>
                <a:gd name="T80" fmla="*/ 2147483647 w 348"/>
                <a:gd name="T81" fmla="*/ 2147483647 h 427"/>
                <a:gd name="T82" fmla="*/ 2147483647 w 348"/>
                <a:gd name="T83" fmla="*/ 2147483647 h 427"/>
                <a:gd name="T84" fmla="*/ 2147483647 w 348"/>
                <a:gd name="T85" fmla="*/ 2147483647 h 427"/>
                <a:gd name="T86" fmla="*/ 2147483647 w 348"/>
                <a:gd name="T87" fmla="*/ 2147483647 h 427"/>
                <a:gd name="T88" fmla="*/ 2147483647 w 348"/>
                <a:gd name="T89" fmla="*/ 2147483647 h 427"/>
                <a:gd name="T90" fmla="*/ 2147483647 w 348"/>
                <a:gd name="T91" fmla="*/ 2147483647 h 427"/>
                <a:gd name="T92" fmla="*/ 2147483647 w 348"/>
                <a:gd name="T93" fmla="*/ 2147483647 h 427"/>
                <a:gd name="T94" fmla="*/ 2147483647 w 348"/>
                <a:gd name="T95" fmla="*/ 2147483647 h 427"/>
                <a:gd name="T96" fmla="*/ 2147483647 w 348"/>
                <a:gd name="T97" fmla="*/ 2147483647 h 427"/>
                <a:gd name="T98" fmla="*/ 2147483647 w 348"/>
                <a:gd name="T99" fmla="*/ 2147483647 h 427"/>
                <a:gd name="T100" fmla="*/ 2147483647 w 348"/>
                <a:gd name="T101" fmla="*/ 0 h 42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348" h="427">
                  <a:moveTo>
                    <a:pt x="348" y="0"/>
                  </a:moveTo>
                  <a:lnTo>
                    <a:pt x="245" y="50"/>
                  </a:lnTo>
                  <a:lnTo>
                    <a:pt x="188" y="77"/>
                  </a:lnTo>
                  <a:lnTo>
                    <a:pt x="138" y="103"/>
                  </a:lnTo>
                  <a:lnTo>
                    <a:pt x="96" y="129"/>
                  </a:lnTo>
                  <a:lnTo>
                    <a:pt x="77" y="140"/>
                  </a:lnTo>
                  <a:lnTo>
                    <a:pt x="61" y="153"/>
                  </a:lnTo>
                  <a:lnTo>
                    <a:pt x="46" y="166"/>
                  </a:lnTo>
                  <a:lnTo>
                    <a:pt x="35" y="180"/>
                  </a:lnTo>
                  <a:lnTo>
                    <a:pt x="24" y="195"/>
                  </a:lnTo>
                  <a:lnTo>
                    <a:pt x="15" y="210"/>
                  </a:lnTo>
                  <a:lnTo>
                    <a:pt x="7" y="226"/>
                  </a:lnTo>
                  <a:lnTo>
                    <a:pt x="4" y="245"/>
                  </a:lnTo>
                  <a:lnTo>
                    <a:pt x="0" y="263"/>
                  </a:lnTo>
                  <a:lnTo>
                    <a:pt x="0" y="285"/>
                  </a:lnTo>
                  <a:lnTo>
                    <a:pt x="0" y="302"/>
                  </a:lnTo>
                  <a:lnTo>
                    <a:pt x="2" y="317"/>
                  </a:lnTo>
                  <a:lnTo>
                    <a:pt x="5" y="331"/>
                  </a:lnTo>
                  <a:lnTo>
                    <a:pt x="11" y="344"/>
                  </a:lnTo>
                  <a:lnTo>
                    <a:pt x="17" y="357"/>
                  </a:lnTo>
                  <a:lnTo>
                    <a:pt x="24" y="370"/>
                  </a:lnTo>
                  <a:lnTo>
                    <a:pt x="31" y="379"/>
                  </a:lnTo>
                  <a:lnTo>
                    <a:pt x="40" y="390"/>
                  </a:lnTo>
                  <a:lnTo>
                    <a:pt x="51" y="398"/>
                  </a:lnTo>
                  <a:lnTo>
                    <a:pt x="64" y="405"/>
                  </a:lnTo>
                  <a:lnTo>
                    <a:pt x="77" y="412"/>
                  </a:lnTo>
                  <a:lnTo>
                    <a:pt x="92" y="416"/>
                  </a:lnTo>
                  <a:lnTo>
                    <a:pt x="107" y="422"/>
                  </a:lnTo>
                  <a:lnTo>
                    <a:pt x="123" y="423"/>
                  </a:lnTo>
                  <a:lnTo>
                    <a:pt x="140" y="425"/>
                  </a:lnTo>
                  <a:lnTo>
                    <a:pt x="158" y="427"/>
                  </a:lnTo>
                  <a:lnTo>
                    <a:pt x="182" y="425"/>
                  </a:lnTo>
                  <a:lnTo>
                    <a:pt x="204" y="422"/>
                  </a:lnTo>
                  <a:lnTo>
                    <a:pt x="225" y="414"/>
                  </a:lnTo>
                  <a:lnTo>
                    <a:pt x="243" y="407"/>
                  </a:lnTo>
                  <a:lnTo>
                    <a:pt x="260" y="396"/>
                  </a:lnTo>
                  <a:lnTo>
                    <a:pt x="276" y="385"/>
                  </a:lnTo>
                  <a:lnTo>
                    <a:pt x="289" y="370"/>
                  </a:lnTo>
                  <a:lnTo>
                    <a:pt x="302" y="355"/>
                  </a:lnTo>
                  <a:lnTo>
                    <a:pt x="313" y="339"/>
                  </a:lnTo>
                  <a:lnTo>
                    <a:pt x="322" y="320"/>
                  </a:lnTo>
                  <a:lnTo>
                    <a:pt x="329" y="302"/>
                  </a:lnTo>
                  <a:lnTo>
                    <a:pt x="337" y="282"/>
                  </a:lnTo>
                  <a:lnTo>
                    <a:pt x="341" y="261"/>
                  </a:lnTo>
                  <a:lnTo>
                    <a:pt x="344" y="241"/>
                  </a:lnTo>
                  <a:lnTo>
                    <a:pt x="346" y="219"/>
                  </a:lnTo>
                  <a:lnTo>
                    <a:pt x="348" y="199"/>
                  </a:lnTo>
                  <a:lnTo>
                    <a:pt x="348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92" name="Freeform 18"/>
            <p:cNvSpPr>
              <a:spLocks/>
            </p:cNvSpPr>
            <p:nvPr/>
          </p:nvSpPr>
          <p:spPr bwMode="blackGray">
            <a:xfrm>
              <a:off x="8350581" y="408750"/>
              <a:ext cx="103821" cy="137369"/>
            </a:xfrm>
            <a:custGeom>
              <a:avLst/>
              <a:gdLst>
                <a:gd name="T0" fmla="*/ 2147483647 w 797"/>
                <a:gd name="T1" fmla="*/ 2147483647 h 1059"/>
                <a:gd name="T2" fmla="*/ 2147483647 w 797"/>
                <a:gd name="T3" fmla="*/ 2147483647 h 1059"/>
                <a:gd name="T4" fmla="*/ 2147483647 w 797"/>
                <a:gd name="T5" fmla="*/ 2147483647 h 1059"/>
                <a:gd name="T6" fmla="*/ 2147483647 w 797"/>
                <a:gd name="T7" fmla="*/ 2147483647 h 1059"/>
                <a:gd name="T8" fmla="*/ 2147483647 w 797"/>
                <a:gd name="T9" fmla="*/ 2147483647 h 1059"/>
                <a:gd name="T10" fmla="*/ 2147483647 w 797"/>
                <a:gd name="T11" fmla="*/ 2147483647 h 1059"/>
                <a:gd name="T12" fmla="*/ 2147483647 w 797"/>
                <a:gd name="T13" fmla="*/ 2147483647 h 1059"/>
                <a:gd name="T14" fmla="*/ 2147483647 w 797"/>
                <a:gd name="T15" fmla="*/ 2147483647 h 1059"/>
                <a:gd name="T16" fmla="*/ 2147483647 w 797"/>
                <a:gd name="T17" fmla="*/ 2147483647 h 1059"/>
                <a:gd name="T18" fmla="*/ 2147483647 w 797"/>
                <a:gd name="T19" fmla="*/ 2147483647 h 1059"/>
                <a:gd name="T20" fmla="*/ 2147483647 w 797"/>
                <a:gd name="T21" fmla="*/ 2147483647 h 1059"/>
                <a:gd name="T22" fmla="*/ 2147483647 w 797"/>
                <a:gd name="T23" fmla="*/ 2147483647 h 1059"/>
                <a:gd name="T24" fmla="*/ 2147483647 w 797"/>
                <a:gd name="T25" fmla="*/ 2147483647 h 1059"/>
                <a:gd name="T26" fmla="*/ 2147483647 w 797"/>
                <a:gd name="T27" fmla="*/ 2147483647 h 1059"/>
                <a:gd name="T28" fmla="*/ 2147483647 w 797"/>
                <a:gd name="T29" fmla="*/ 2147483647 h 1059"/>
                <a:gd name="T30" fmla="*/ 2147483647 w 797"/>
                <a:gd name="T31" fmla="*/ 2147483647 h 1059"/>
                <a:gd name="T32" fmla="*/ 2147483647 w 797"/>
                <a:gd name="T33" fmla="*/ 2147483647 h 1059"/>
                <a:gd name="T34" fmla="*/ 2147483647 w 797"/>
                <a:gd name="T35" fmla="*/ 2147483647 h 1059"/>
                <a:gd name="T36" fmla="*/ 2147483647 w 797"/>
                <a:gd name="T37" fmla="*/ 2147483647 h 1059"/>
                <a:gd name="T38" fmla="*/ 2147483647 w 797"/>
                <a:gd name="T39" fmla="*/ 2147483647 h 1059"/>
                <a:gd name="T40" fmla="*/ 2147483647 w 797"/>
                <a:gd name="T41" fmla="*/ 2147483647 h 1059"/>
                <a:gd name="T42" fmla="*/ 2147483647 w 797"/>
                <a:gd name="T43" fmla="*/ 0 h 1059"/>
                <a:gd name="T44" fmla="*/ 2147483647 w 797"/>
                <a:gd name="T45" fmla="*/ 2147483647 h 1059"/>
                <a:gd name="T46" fmla="*/ 2147483647 w 797"/>
                <a:gd name="T47" fmla="*/ 2147483647 h 1059"/>
                <a:gd name="T48" fmla="*/ 2147483647 w 797"/>
                <a:gd name="T49" fmla="*/ 2147483647 h 1059"/>
                <a:gd name="T50" fmla="*/ 2147483647 w 797"/>
                <a:gd name="T51" fmla="*/ 2147483647 h 1059"/>
                <a:gd name="T52" fmla="*/ 2147483647 w 797"/>
                <a:gd name="T53" fmla="*/ 2147483647 h 1059"/>
                <a:gd name="T54" fmla="*/ 2147483647 w 797"/>
                <a:gd name="T55" fmla="*/ 2147483647 h 1059"/>
                <a:gd name="T56" fmla="*/ 2147483647 w 797"/>
                <a:gd name="T57" fmla="*/ 2147483647 h 1059"/>
                <a:gd name="T58" fmla="*/ 2147483647 w 797"/>
                <a:gd name="T59" fmla="*/ 2147483647 h 1059"/>
                <a:gd name="T60" fmla="*/ 2147483647 w 797"/>
                <a:gd name="T61" fmla="*/ 2147483647 h 1059"/>
                <a:gd name="T62" fmla="*/ 2147483647 w 797"/>
                <a:gd name="T63" fmla="*/ 2147483647 h 1059"/>
                <a:gd name="T64" fmla="*/ 2147483647 w 797"/>
                <a:gd name="T65" fmla="*/ 2147483647 h 1059"/>
                <a:gd name="T66" fmla="*/ 2147483647 w 797"/>
                <a:gd name="T67" fmla="*/ 2147483647 h 1059"/>
                <a:gd name="T68" fmla="*/ 2147483647 w 797"/>
                <a:gd name="T69" fmla="*/ 2147483647 h 1059"/>
                <a:gd name="T70" fmla="*/ 2147483647 w 797"/>
                <a:gd name="T71" fmla="*/ 2147483647 h 1059"/>
                <a:gd name="T72" fmla="*/ 2147483647 w 797"/>
                <a:gd name="T73" fmla="*/ 2147483647 h 1059"/>
                <a:gd name="T74" fmla="*/ 2147483647 w 797"/>
                <a:gd name="T75" fmla="*/ 2147483647 h 1059"/>
                <a:gd name="T76" fmla="*/ 2147483647 w 797"/>
                <a:gd name="T77" fmla="*/ 2147483647 h 1059"/>
                <a:gd name="T78" fmla="*/ 2147483647 w 797"/>
                <a:gd name="T79" fmla="*/ 2147483647 h 1059"/>
                <a:gd name="T80" fmla="*/ 2147483647 w 797"/>
                <a:gd name="T81" fmla="*/ 2147483647 h 1059"/>
                <a:gd name="T82" fmla="*/ 2147483647 w 797"/>
                <a:gd name="T83" fmla="*/ 2147483647 h 1059"/>
                <a:gd name="T84" fmla="*/ 2147483647 w 797"/>
                <a:gd name="T85" fmla="*/ 2147483647 h 1059"/>
                <a:gd name="T86" fmla="*/ 2147483647 w 797"/>
                <a:gd name="T87" fmla="*/ 2147483647 h 1059"/>
                <a:gd name="T88" fmla="*/ 2147483647 w 797"/>
                <a:gd name="T89" fmla="*/ 2147483647 h 1059"/>
                <a:gd name="T90" fmla="*/ 2147483647 w 797"/>
                <a:gd name="T91" fmla="*/ 2147483647 h 1059"/>
                <a:gd name="T92" fmla="*/ 2147483647 w 797"/>
                <a:gd name="T93" fmla="*/ 2147483647 h 1059"/>
                <a:gd name="T94" fmla="*/ 2147483647 w 797"/>
                <a:gd name="T95" fmla="*/ 2147483647 h 1059"/>
                <a:gd name="T96" fmla="*/ 2147483647 w 797"/>
                <a:gd name="T97" fmla="*/ 2147483647 h 1059"/>
                <a:gd name="T98" fmla="*/ 2147483647 w 797"/>
                <a:gd name="T99" fmla="*/ 2147483647 h 1059"/>
                <a:gd name="T100" fmla="*/ 2147483647 w 797"/>
                <a:gd name="T101" fmla="*/ 2147483647 h 1059"/>
                <a:gd name="T102" fmla="*/ 2147483647 w 797"/>
                <a:gd name="T103" fmla="*/ 2147483647 h 1059"/>
                <a:gd name="T104" fmla="*/ 2147483647 w 797"/>
                <a:gd name="T105" fmla="*/ 2147483647 h 1059"/>
                <a:gd name="T106" fmla="*/ 2147483647 w 797"/>
                <a:gd name="T107" fmla="*/ 2147483647 h 1059"/>
                <a:gd name="T108" fmla="*/ 2147483647 w 797"/>
                <a:gd name="T109" fmla="*/ 2147483647 h 1059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797" h="1059">
                  <a:moveTo>
                    <a:pt x="458" y="1059"/>
                  </a:moveTo>
                  <a:lnTo>
                    <a:pt x="458" y="1059"/>
                  </a:lnTo>
                  <a:lnTo>
                    <a:pt x="434" y="1059"/>
                  </a:lnTo>
                  <a:lnTo>
                    <a:pt x="408" y="1057"/>
                  </a:lnTo>
                  <a:lnTo>
                    <a:pt x="384" y="1053"/>
                  </a:lnTo>
                  <a:lnTo>
                    <a:pt x="362" y="1049"/>
                  </a:lnTo>
                  <a:lnTo>
                    <a:pt x="338" y="1044"/>
                  </a:lnTo>
                  <a:lnTo>
                    <a:pt x="316" y="1038"/>
                  </a:lnTo>
                  <a:lnTo>
                    <a:pt x="294" y="1031"/>
                  </a:lnTo>
                  <a:lnTo>
                    <a:pt x="274" y="1022"/>
                  </a:lnTo>
                  <a:lnTo>
                    <a:pt x="252" y="1013"/>
                  </a:lnTo>
                  <a:lnTo>
                    <a:pt x="234" y="1001"/>
                  </a:lnTo>
                  <a:lnTo>
                    <a:pt x="213" y="990"/>
                  </a:lnTo>
                  <a:lnTo>
                    <a:pt x="195" y="978"/>
                  </a:lnTo>
                  <a:lnTo>
                    <a:pt x="176" y="965"/>
                  </a:lnTo>
                  <a:lnTo>
                    <a:pt x="160" y="950"/>
                  </a:lnTo>
                  <a:lnTo>
                    <a:pt x="143" y="935"/>
                  </a:lnTo>
                  <a:lnTo>
                    <a:pt x="129" y="919"/>
                  </a:lnTo>
                  <a:lnTo>
                    <a:pt x="114" y="902"/>
                  </a:lnTo>
                  <a:lnTo>
                    <a:pt x="99" y="885"/>
                  </a:lnTo>
                  <a:lnTo>
                    <a:pt x="86" y="867"/>
                  </a:lnTo>
                  <a:lnTo>
                    <a:pt x="73" y="847"/>
                  </a:lnTo>
                  <a:lnTo>
                    <a:pt x="62" y="827"/>
                  </a:lnTo>
                  <a:lnTo>
                    <a:pt x="53" y="806"/>
                  </a:lnTo>
                  <a:lnTo>
                    <a:pt x="42" y="784"/>
                  </a:lnTo>
                  <a:lnTo>
                    <a:pt x="35" y="762"/>
                  </a:lnTo>
                  <a:lnTo>
                    <a:pt x="26" y="740"/>
                  </a:lnTo>
                  <a:lnTo>
                    <a:pt x="20" y="716"/>
                  </a:lnTo>
                  <a:lnTo>
                    <a:pt x="14" y="692"/>
                  </a:lnTo>
                  <a:lnTo>
                    <a:pt x="9" y="666"/>
                  </a:lnTo>
                  <a:lnTo>
                    <a:pt x="5" y="641"/>
                  </a:lnTo>
                  <a:lnTo>
                    <a:pt x="2" y="615"/>
                  </a:lnTo>
                  <a:lnTo>
                    <a:pt x="2" y="589"/>
                  </a:lnTo>
                  <a:lnTo>
                    <a:pt x="0" y="561"/>
                  </a:lnTo>
                  <a:lnTo>
                    <a:pt x="2" y="530"/>
                  </a:lnTo>
                  <a:lnTo>
                    <a:pt x="3" y="501"/>
                  </a:lnTo>
                  <a:lnTo>
                    <a:pt x="5" y="471"/>
                  </a:lnTo>
                  <a:lnTo>
                    <a:pt x="11" y="442"/>
                  </a:lnTo>
                  <a:lnTo>
                    <a:pt x="16" y="414"/>
                  </a:lnTo>
                  <a:lnTo>
                    <a:pt x="24" y="386"/>
                  </a:lnTo>
                  <a:lnTo>
                    <a:pt x="31" y="359"/>
                  </a:lnTo>
                  <a:lnTo>
                    <a:pt x="40" y="333"/>
                  </a:lnTo>
                  <a:lnTo>
                    <a:pt x="51" y="309"/>
                  </a:lnTo>
                  <a:lnTo>
                    <a:pt x="62" y="283"/>
                  </a:lnTo>
                  <a:lnTo>
                    <a:pt x="75" y="261"/>
                  </a:lnTo>
                  <a:lnTo>
                    <a:pt x="88" y="237"/>
                  </a:lnTo>
                  <a:lnTo>
                    <a:pt x="103" y="215"/>
                  </a:lnTo>
                  <a:lnTo>
                    <a:pt x="119" y="195"/>
                  </a:lnTo>
                  <a:lnTo>
                    <a:pt x="136" y="175"/>
                  </a:lnTo>
                  <a:lnTo>
                    <a:pt x="154" y="156"/>
                  </a:lnTo>
                  <a:lnTo>
                    <a:pt x="173" y="138"/>
                  </a:lnTo>
                  <a:lnTo>
                    <a:pt x="191" y="121"/>
                  </a:lnTo>
                  <a:lnTo>
                    <a:pt x="213" y="105"/>
                  </a:lnTo>
                  <a:lnTo>
                    <a:pt x="234" y="90"/>
                  </a:lnTo>
                  <a:lnTo>
                    <a:pt x="256" y="75"/>
                  </a:lnTo>
                  <a:lnTo>
                    <a:pt x="280" y="62"/>
                  </a:lnTo>
                  <a:lnTo>
                    <a:pt x="304" y="51"/>
                  </a:lnTo>
                  <a:lnTo>
                    <a:pt x="327" y="40"/>
                  </a:lnTo>
                  <a:lnTo>
                    <a:pt x="353" y="31"/>
                  </a:lnTo>
                  <a:lnTo>
                    <a:pt x="379" y="22"/>
                  </a:lnTo>
                  <a:lnTo>
                    <a:pt x="407" y="14"/>
                  </a:lnTo>
                  <a:lnTo>
                    <a:pt x="434" y="9"/>
                  </a:lnTo>
                  <a:lnTo>
                    <a:pt x="462" y="5"/>
                  </a:lnTo>
                  <a:lnTo>
                    <a:pt x="491" y="2"/>
                  </a:lnTo>
                  <a:lnTo>
                    <a:pt x="521" y="0"/>
                  </a:lnTo>
                  <a:lnTo>
                    <a:pt x="550" y="0"/>
                  </a:lnTo>
                  <a:lnTo>
                    <a:pt x="605" y="2"/>
                  </a:lnTo>
                  <a:lnTo>
                    <a:pt x="640" y="3"/>
                  </a:lnTo>
                  <a:lnTo>
                    <a:pt x="677" y="9"/>
                  </a:lnTo>
                  <a:lnTo>
                    <a:pt x="712" y="14"/>
                  </a:lnTo>
                  <a:lnTo>
                    <a:pt x="742" y="22"/>
                  </a:lnTo>
                  <a:lnTo>
                    <a:pt x="753" y="25"/>
                  </a:lnTo>
                  <a:lnTo>
                    <a:pt x="760" y="31"/>
                  </a:lnTo>
                  <a:lnTo>
                    <a:pt x="766" y="36"/>
                  </a:lnTo>
                  <a:lnTo>
                    <a:pt x="767" y="42"/>
                  </a:lnTo>
                  <a:lnTo>
                    <a:pt x="767" y="235"/>
                  </a:lnTo>
                  <a:lnTo>
                    <a:pt x="736" y="235"/>
                  </a:lnTo>
                  <a:lnTo>
                    <a:pt x="734" y="228"/>
                  </a:lnTo>
                  <a:lnTo>
                    <a:pt x="712" y="193"/>
                  </a:lnTo>
                  <a:lnTo>
                    <a:pt x="701" y="178"/>
                  </a:lnTo>
                  <a:lnTo>
                    <a:pt x="690" y="165"/>
                  </a:lnTo>
                  <a:lnTo>
                    <a:pt x="679" y="153"/>
                  </a:lnTo>
                  <a:lnTo>
                    <a:pt x="668" y="143"/>
                  </a:lnTo>
                  <a:lnTo>
                    <a:pt x="655" y="134"/>
                  </a:lnTo>
                  <a:lnTo>
                    <a:pt x="644" y="127"/>
                  </a:lnTo>
                  <a:lnTo>
                    <a:pt x="631" y="119"/>
                  </a:lnTo>
                  <a:lnTo>
                    <a:pt x="616" y="114"/>
                  </a:lnTo>
                  <a:lnTo>
                    <a:pt x="604" y="110"/>
                  </a:lnTo>
                  <a:lnTo>
                    <a:pt x="589" y="106"/>
                  </a:lnTo>
                  <a:lnTo>
                    <a:pt x="556" y="103"/>
                  </a:lnTo>
                  <a:lnTo>
                    <a:pt x="521" y="101"/>
                  </a:lnTo>
                  <a:lnTo>
                    <a:pt x="502" y="103"/>
                  </a:lnTo>
                  <a:lnTo>
                    <a:pt x="484" y="105"/>
                  </a:lnTo>
                  <a:lnTo>
                    <a:pt x="467" y="106"/>
                  </a:lnTo>
                  <a:lnTo>
                    <a:pt x="451" y="112"/>
                  </a:lnTo>
                  <a:lnTo>
                    <a:pt x="434" y="116"/>
                  </a:lnTo>
                  <a:lnTo>
                    <a:pt x="418" y="123"/>
                  </a:lnTo>
                  <a:lnTo>
                    <a:pt x="403" y="130"/>
                  </a:lnTo>
                  <a:lnTo>
                    <a:pt x="388" y="138"/>
                  </a:lnTo>
                  <a:lnTo>
                    <a:pt x="362" y="158"/>
                  </a:lnTo>
                  <a:lnTo>
                    <a:pt x="338" y="180"/>
                  </a:lnTo>
                  <a:lnTo>
                    <a:pt x="316" y="206"/>
                  </a:lnTo>
                  <a:lnTo>
                    <a:pt x="296" y="235"/>
                  </a:lnTo>
                  <a:lnTo>
                    <a:pt x="280" y="267"/>
                  </a:lnTo>
                  <a:lnTo>
                    <a:pt x="265" y="300"/>
                  </a:lnTo>
                  <a:lnTo>
                    <a:pt x="254" y="335"/>
                  </a:lnTo>
                  <a:lnTo>
                    <a:pt x="243" y="372"/>
                  </a:lnTo>
                  <a:lnTo>
                    <a:pt x="235" y="408"/>
                  </a:lnTo>
                  <a:lnTo>
                    <a:pt x="230" y="447"/>
                  </a:lnTo>
                  <a:lnTo>
                    <a:pt x="226" y="488"/>
                  </a:lnTo>
                  <a:lnTo>
                    <a:pt x="226" y="526"/>
                  </a:lnTo>
                  <a:lnTo>
                    <a:pt x="226" y="560"/>
                  </a:lnTo>
                  <a:lnTo>
                    <a:pt x="228" y="594"/>
                  </a:lnTo>
                  <a:lnTo>
                    <a:pt x="232" y="628"/>
                  </a:lnTo>
                  <a:lnTo>
                    <a:pt x="239" y="661"/>
                  </a:lnTo>
                  <a:lnTo>
                    <a:pt x="246" y="694"/>
                  </a:lnTo>
                  <a:lnTo>
                    <a:pt x="257" y="725"/>
                  </a:lnTo>
                  <a:lnTo>
                    <a:pt x="270" y="757"/>
                  </a:lnTo>
                  <a:lnTo>
                    <a:pt x="285" y="786"/>
                  </a:lnTo>
                  <a:lnTo>
                    <a:pt x="305" y="812"/>
                  </a:lnTo>
                  <a:lnTo>
                    <a:pt x="327" y="838"/>
                  </a:lnTo>
                  <a:lnTo>
                    <a:pt x="338" y="849"/>
                  </a:lnTo>
                  <a:lnTo>
                    <a:pt x="353" y="858"/>
                  </a:lnTo>
                  <a:lnTo>
                    <a:pt x="366" y="869"/>
                  </a:lnTo>
                  <a:lnTo>
                    <a:pt x="383" y="876"/>
                  </a:lnTo>
                  <a:lnTo>
                    <a:pt x="397" y="885"/>
                  </a:lnTo>
                  <a:lnTo>
                    <a:pt x="416" y="891"/>
                  </a:lnTo>
                  <a:lnTo>
                    <a:pt x="434" y="898"/>
                  </a:lnTo>
                  <a:lnTo>
                    <a:pt x="453" y="904"/>
                  </a:lnTo>
                  <a:lnTo>
                    <a:pt x="473" y="908"/>
                  </a:lnTo>
                  <a:lnTo>
                    <a:pt x="495" y="909"/>
                  </a:lnTo>
                  <a:lnTo>
                    <a:pt x="517" y="911"/>
                  </a:lnTo>
                  <a:lnTo>
                    <a:pt x="541" y="913"/>
                  </a:lnTo>
                  <a:lnTo>
                    <a:pt x="574" y="911"/>
                  </a:lnTo>
                  <a:lnTo>
                    <a:pt x="607" y="906"/>
                  </a:lnTo>
                  <a:lnTo>
                    <a:pt x="640" y="898"/>
                  </a:lnTo>
                  <a:lnTo>
                    <a:pt x="672" y="887"/>
                  </a:lnTo>
                  <a:lnTo>
                    <a:pt x="701" y="873"/>
                  </a:lnTo>
                  <a:lnTo>
                    <a:pt x="729" y="858"/>
                  </a:lnTo>
                  <a:lnTo>
                    <a:pt x="753" y="839"/>
                  </a:lnTo>
                  <a:lnTo>
                    <a:pt x="775" y="819"/>
                  </a:lnTo>
                  <a:lnTo>
                    <a:pt x="797" y="797"/>
                  </a:lnTo>
                  <a:lnTo>
                    <a:pt x="797" y="862"/>
                  </a:lnTo>
                  <a:lnTo>
                    <a:pt x="795" y="885"/>
                  </a:lnTo>
                  <a:lnTo>
                    <a:pt x="789" y="908"/>
                  </a:lnTo>
                  <a:lnTo>
                    <a:pt x="780" y="928"/>
                  </a:lnTo>
                  <a:lnTo>
                    <a:pt x="767" y="946"/>
                  </a:lnTo>
                  <a:lnTo>
                    <a:pt x="751" y="965"/>
                  </a:lnTo>
                  <a:lnTo>
                    <a:pt x="732" y="979"/>
                  </a:lnTo>
                  <a:lnTo>
                    <a:pt x="712" y="994"/>
                  </a:lnTo>
                  <a:lnTo>
                    <a:pt x="690" y="1009"/>
                  </a:lnTo>
                  <a:lnTo>
                    <a:pt x="664" y="1020"/>
                  </a:lnTo>
                  <a:lnTo>
                    <a:pt x="639" y="1029"/>
                  </a:lnTo>
                  <a:lnTo>
                    <a:pt x="609" y="1038"/>
                  </a:lnTo>
                  <a:lnTo>
                    <a:pt x="581" y="1046"/>
                  </a:lnTo>
                  <a:lnTo>
                    <a:pt x="550" y="1051"/>
                  </a:lnTo>
                  <a:lnTo>
                    <a:pt x="521" y="1055"/>
                  </a:lnTo>
                  <a:lnTo>
                    <a:pt x="489" y="1057"/>
                  </a:lnTo>
                  <a:lnTo>
                    <a:pt x="458" y="1059"/>
                  </a:lnTo>
                  <a:close/>
                </a:path>
              </a:pathLst>
            </a:custGeom>
            <a:solidFill>
              <a:srgbClr val="00457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93" name="Freeform 19"/>
            <p:cNvSpPr>
              <a:spLocks/>
            </p:cNvSpPr>
            <p:nvPr/>
          </p:nvSpPr>
          <p:spPr bwMode="blackGray">
            <a:xfrm>
              <a:off x="8350581" y="408750"/>
              <a:ext cx="103821" cy="137369"/>
            </a:xfrm>
            <a:custGeom>
              <a:avLst/>
              <a:gdLst>
                <a:gd name="T0" fmla="*/ 2147483647 w 797"/>
                <a:gd name="T1" fmla="*/ 2147483647 h 1059"/>
                <a:gd name="T2" fmla="*/ 2147483647 w 797"/>
                <a:gd name="T3" fmla="*/ 2147483647 h 1059"/>
                <a:gd name="T4" fmla="*/ 2147483647 w 797"/>
                <a:gd name="T5" fmla="*/ 2147483647 h 1059"/>
                <a:gd name="T6" fmla="*/ 2147483647 w 797"/>
                <a:gd name="T7" fmla="*/ 2147483647 h 1059"/>
                <a:gd name="T8" fmla="*/ 2147483647 w 797"/>
                <a:gd name="T9" fmla="*/ 2147483647 h 1059"/>
                <a:gd name="T10" fmla="*/ 2147483647 w 797"/>
                <a:gd name="T11" fmla="*/ 2147483647 h 1059"/>
                <a:gd name="T12" fmla="*/ 2147483647 w 797"/>
                <a:gd name="T13" fmla="*/ 2147483647 h 1059"/>
                <a:gd name="T14" fmla="*/ 2147483647 w 797"/>
                <a:gd name="T15" fmla="*/ 2147483647 h 1059"/>
                <a:gd name="T16" fmla="*/ 2147483647 w 797"/>
                <a:gd name="T17" fmla="*/ 2147483647 h 1059"/>
                <a:gd name="T18" fmla="*/ 2147483647 w 797"/>
                <a:gd name="T19" fmla="*/ 2147483647 h 1059"/>
                <a:gd name="T20" fmla="*/ 2147483647 w 797"/>
                <a:gd name="T21" fmla="*/ 2147483647 h 1059"/>
                <a:gd name="T22" fmla="*/ 2147483647 w 797"/>
                <a:gd name="T23" fmla="*/ 2147483647 h 1059"/>
                <a:gd name="T24" fmla="*/ 2147483647 w 797"/>
                <a:gd name="T25" fmla="*/ 2147483647 h 1059"/>
                <a:gd name="T26" fmla="*/ 2147483647 w 797"/>
                <a:gd name="T27" fmla="*/ 2147483647 h 1059"/>
                <a:gd name="T28" fmla="*/ 2147483647 w 797"/>
                <a:gd name="T29" fmla="*/ 2147483647 h 1059"/>
                <a:gd name="T30" fmla="*/ 2147483647 w 797"/>
                <a:gd name="T31" fmla="*/ 2147483647 h 1059"/>
                <a:gd name="T32" fmla="*/ 2147483647 w 797"/>
                <a:gd name="T33" fmla="*/ 2147483647 h 1059"/>
                <a:gd name="T34" fmla="*/ 2147483647 w 797"/>
                <a:gd name="T35" fmla="*/ 2147483647 h 1059"/>
                <a:gd name="T36" fmla="*/ 2147483647 w 797"/>
                <a:gd name="T37" fmla="*/ 2147483647 h 1059"/>
                <a:gd name="T38" fmla="*/ 2147483647 w 797"/>
                <a:gd name="T39" fmla="*/ 2147483647 h 1059"/>
                <a:gd name="T40" fmla="*/ 2147483647 w 797"/>
                <a:gd name="T41" fmla="*/ 2147483647 h 1059"/>
                <a:gd name="T42" fmla="*/ 2147483647 w 797"/>
                <a:gd name="T43" fmla="*/ 0 h 1059"/>
                <a:gd name="T44" fmla="*/ 2147483647 w 797"/>
                <a:gd name="T45" fmla="*/ 2147483647 h 1059"/>
                <a:gd name="T46" fmla="*/ 2147483647 w 797"/>
                <a:gd name="T47" fmla="*/ 2147483647 h 1059"/>
                <a:gd name="T48" fmla="*/ 2147483647 w 797"/>
                <a:gd name="T49" fmla="*/ 2147483647 h 1059"/>
                <a:gd name="T50" fmla="*/ 2147483647 w 797"/>
                <a:gd name="T51" fmla="*/ 2147483647 h 1059"/>
                <a:gd name="T52" fmla="*/ 2147483647 w 797"/>
                <a:gd name="T53" fmla="*/ 2147483647 h 1059"/>
                <a:gd name="T54" fmla="*/ 2147483647 w 797"/>
                <a:gd name="T55" fmla="*/ 2147483647 h 1059"/>
                <a:gd name="T56" fmla="*/ 2147483647 w 797"/>
                <a:gd name="T57" fmla="*/ 2147483647 h 1059"/>
                <a:gd name="T58" fmla="*/ 2147483647 w 797"/>
                <a:gd name="T59" fmla="*/ 2147483647 h 1059"/>
                <a:gd name="T60" fmla="*/ 2147483647 w 797"/>
                <a:gd name="T61" fmla="*/ 2147483647 h 1059"/>
                <a:gd name="T62" fmla="*/ 2147483647 w 797"/>
                <a:gd name="T63" fmla="*/ 2147483647 h 1059"/>
                <a:gd name="T64" fmla="*/ 2147483647 w 797"/>
                <a:gd name="T65" fmla="*/ 2147483647 h 1059"/>
                <a:gd name="T66" fmla="*/ 2147483647 w 797"/>
                <a:gd name="T67" fmla="*/ 2147483647 h 1059"/>
                <a:gd name="T68" fmla="*/ 2147483647 w 797"/>
                <a:gd name="T69" fmla="*/ 2147483647 h 1059"/>
                <a:gd name="T70" fmla="*/ 2147483647 w 797"/>
                <a:gd name="T71" fmla="*/ 2147483647 h 1059"/>
                <a:gd name="T72" fmla="*/ 2147483647 w 797"/>
                <a:gd name="T73" fmla="*/ 2147483647 h 1059"/>
                <a:gd name="T74" fmla="*/ 2147483647 w 797"/>
                <a:gd name="T75" fmla="*/ 2147483647 h 1059"/>
                <a:gd name="T76" fmla="*/ 2147483647 w 797"/>
                <a:gd name="T77" fmla="*/ 2147483647 h 1059"/>
                <a:gd name="T78" fmla="*/ 2147483647 w 797"/>
                <a:gd name="T79" fmla="*/ 2147483647 h 1059"/>
                <a:gd name="T80" fmla="*/ 2147483647 w 797"/>
                <a:gd name="T81" fmla="*/ 2147483647 h 1059"/>
                <a:gd name="T82" fmla="*/ 2147483647 w 797"/>
                <a:gd name="T83" fmla="*/ 2147483647 h 1059"/>
                <a:gd name="T84" fmla="*/ 2147483647 w 797"/>
                <a:gd name="T85" fmla="*/ 2147483647 h 1059"/>
                <a:gd name="T86" fmla="*/ 2147483647 w 797"/>
                <a:gd name="T87" fmla="*/ 2147483647 h 1059"/>
                <a:gd name="T88" fmla="*/ 2147483647 w 797"/>
                <a:gd name="T89" fmla="*/ 2147483647 h 1059"/>
                <a:gd name="T90" fmla="*/ 2147483647 w 797"/>
                <a:gd name="T91" fmla="*/ 2147483647 h 1059"/>
                <a:gd name="T92" fmla="*/ 2147483647 w 797"/>
                <a:gd name="T93" fmla="*/ 2147483647 h 1059"/>
                <a:gd name="T94" fmla="*/ 2147483647 w 797"/>
                <a:gd name="T95" fmla="*/ 2147483647 h 1059"/>
                <a:gd name="T96" fmla="*/ 2147483647 w 797"/>
                <a:gd name="T97" fmla="*/ 2147483647 h 1059"/>
                <a:gd name="T98" fmla="*/ 2147483647 w 797"/>
                <a:gd name="T99" fmla="*/ 2147483647 h 1059"/>
                <a:gd name="T100" fmla="*/ 2147483647 w 797"/>
                <a:gd name="T101" fmla="*/ 2147483647 h 1059"/>
                <a:gd name="T102" fmla="*/ 2147483647 w 797"/>
                <a:gd name="T103" fmla="*/ 2147483647 h 1059"/>
                <a:gd name="T104" fmla="*/ 2147483647 w 797"/>
                <a:gd name="T105" fmla="*/ 2147483647 h 1059"/>
                <a:gd name="T106" fmla="*/ 2147483647 w 797"/>
                <a:gd name="T107" fmla="*/ 2147483647 h 1059"/>
                <a:gd name="T108" fmla="*/ 2147483647 w 797"/>
                <a:gd name="T109" fmla="*/ 2147483647 h 1059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797" h="1059">
                  <a:moveTo>
                    <a:pt x="458" y="1059"/>
                  </a:moveTo>
                  <a:lnTo>
                    <a:pt x="458" y="1059"/>
                  </a:lnTo>
                  <a:lnTo>
                    <a:pt x="434" y="1059"/>
                  </a:lnTo>
                  <a:lnTo>
                    <a:pt x="408" y="1057"/>
                  </a:lnTo>
                  <a:lnTo>
                    <a:pt x="384" y="1053"/>
                  </a:lnTo>
                  <a:lnTo>
                    <a:pt x="362" y="1049"/>
                  </a:lnTo>
                  <a:lnTo>
                    <a:pt x="338" y="1044"/>
                  </a:lnTo>
                  <a:lnTo>
                    <a:pt x="316" y="1038"/>
                  </a:lnTo>
                  <a:lnTo>
                    <a:pt x="294" y="1031"/>
                  </a:lnTo>
                  <a:lnTo>
                    <a:pt x="274" y="1022"/>
                  </a:lnTo>
                  <a:lnTo>
                    <a:pt x="252" y="1013"/>
                  </a:lnTo>
                  <a:lnTo>
                    <a:pt x="234" y="1001"/>
                  </a:lnTo>
                  <a:lnTo>
                    <a:pt x="213" y="990"/>
                  </a:lnTo>
                  <a:lnTo>
                    <a:pt x="195" y="978"/>
                  </a:lnTo>
                  <a:lnTo>
                    <a:pt x="176" y="965"/>
                  </a:lnTo>
                  <a:lnTo>
                    <a:pt x="160" y="950"/>
                  </a:lnTo>
                  <a:lnTo>
                    <a:pt x="143" y="935"/>
                  </a:lnTo>
                  <a:lnTo>
                    <a:pt x="129" y="919"/>
                  </a:lnTo>
                  <a:lnTo>
                    <a:pt x="114" y="902"/>
                  </a:lnTo>
                  <a:lnTo>
                    <a:pt x="99" y="885"/>
                  </a:lnTo>
                  <a:lnTo>
                    <a:pt x="86" y="867"/>
                  </a:lnTo>
                  <a:lnTo>
                    <a:pt x="73" y="847"/>
                  </a:lnTo>
                  <a:lnTo>
                    <a:pt x="62" y="827"/>
                  </a:lnTo>
                  <a:lnTo>
                    <a:pt x="53" y="806"/>
                  </a:lnTo>
                  <a:lnTo>
                    <a:pt x="42" y="784"/>
                  </a:lnTo>
                  <a:lnTo>
                    <a:pt x="35" y="762"/>
                  </a:lnTo>
                  <a:lnTo>
                    <a:pt x="26" y="740"/>
                  </a:lnTo>
                  <a:lnTo>
                    <a:pt x="20" y="716"/>
                  </a:lnTo>
                  <a:lnTo>
                    <a:pt x="14" y="692"/>
                  </a:lnTo>
                  <a:lnTo>
                    <a:pt x="9" y="666"/>
                  </a:lnTo>
                  <a:lnTo>
                    <a:pt x="5" y="641"/>
                  </a:lnTo>
                  <a:lnTo>
                    <a:pt x="2" y="615"/>
                  </a:lnTo>
                  <a:lnTo>
                    <a:pt x="2" y="589"/>
                  </a:lnTo>
                  <a:lnTo>
                    <a:pt x="0" y="561"/>
                  </a:lnTo>
                  <a:lnTo>
                    <a:pt x="2" y="530"/>
                  </a:lnTo>
                  <a:lnTo>
                    <a:pt x="3" y="501"/>
                  </a:lnTo>
                  <a:lnTo>
                    <a:pt x="5" y="471"/>
                  </a:lnTo>
                  <a:lnTo>
                    <a:pt x="11" y="442"/>
                  </a:lnTo>
                  <a:lnTo>
                    <a:pt x="16" y="414"/>
                  </a:lnTo>
                  <a:lnTo>
                    <a:pt x="24" y="386"/>
                  </a:lnTo>
                  <a:lnTo>
                    <a:pt x="31" y="359"/>
                  </a:lnTo>
                  <a:lnTo>
                    <a:pt x="40" y="333"/>
                  </a:lnTo>
                  <a:lnTo>
                    <a:pt x="51" y="309"/>
                  </a:lnTo>
                  <a:lnTo>
                    <a:pt x="62" y="283"/>
                  </a:lnTo>
                  <a:lnTo>
                    <a:pt x="75" y="261"/>
                  </a:lnTo>
                  <a:lnTo>
                    <a:pt x="88" y="237"/>
                  </a:lnTo>
                  <a:lnTo>
                    <a:pt x="103" y="215"/>
                  </a:lnTo>
                  <a:lnTo>
                    <a:pt x="119" y="195"/>
                  </a:lnTo>
                  <a:lnTo>
                    <a:pt x="136" y="175"/>
                  </a:lnTo>
                  <a:lnTo>
                    <a:pt x="154" y="156"/>
                  </a:lnTo>
                  <a:lnTo>
                    <a:pt x="173" y="138"/>
                  </a:lnTo>
                  <a:lnTo>
                    <a:pt x="191" y="121"/>
                  </a:lnTo>
                  <a:lnTo>
                    <a:pt x="213" y="105"/>
                  </a:lnTo>
                  <a:lnTo>
                    <a:pt x="234" y="90"/>
                  </a:lnTo>
                  <a:lnTo>
                    <a:pt x="256" y="75"/>
                  </a:lnTo>
                  <a:lnTo>
                    <a:pt x="280" y="62"/>
                  </a:lnTo>
                  <a:lnTo>
                    <a:pt x="304" y="51"/>
                  </a:lnTo>
                  <a:lnTo>
                    <a:pt x="327" y="40"/>
                  </a:lnTo>
                  <a:lnTo>
                    <a:pt x="353" y="31"/>
                  </a:lnTo>
                  <a:lnTo>
                    <a:pt x="379" y="22"/>
                  </a:lnTo>
                  <a:lnTo>
                    <a:pt x="407" y="14"/>
                  </a:lnTo>
                  <a:lnTo>
                    <a:pt x="434" y="9"/>
                  </a:lnTo>
                  <a:lnTo>
                    <a:pt x="462" y="5"/>
                  </a:lnTo>
                  <a:lnTo>
                    <a:pt x="491" y="2"/>
                  </a:lnTo>
                  <a:lnTo>
                    <a:pt x="521" y="0"/>
                  </a:lnTo>
                  <a:lnTo>
                    <a:pt x="550" y="0"/>
                  </a:lnTo>
                  <a:lnTo>
                    <a:pt x="605" y="2"/>
                  </a:lnTo>
                  <a:lnTo>
                    <a:pt x="640" y="3"/>
                  </a:lnTo>
                  <a:lnTo>
                    <a:pt x="677" y="9"/>
                  </a:lnTo>
                  <a:lnTo>
                    <a:pt x="712" y="14"/>
                  </a:lnTo>
                  <a:lnTo>
                    <a:pt x="742" y="22"/>
                  </a:lnTo>
                  <a:lnTo>
                    <a:pt x="753" y="25"/>
                  </a:lnTo>
                  <a:lnTo>
                    <a:pt x="760" y="31"/>
                  </a:lnTo>
                  <a:lnTo>
                    <a:pt x="766" y="36"/>
                  </a:lnTo>
                  <a:lnTo>
                    <a:pt x="767" y="42"/>
                  </a:lnTo>
                  <a:lnTo>
                    <a:pt x="767" y="235"/>
                  </a:lnTo>
                  <a:lnTo>
                    <a:pt x="736" y="235"/>
                  </a:lnTo>
                  <a:lnTo>
                    <a:pt x="734" y="228"/>
                  </a:lnTo>
                  <a:lnTo>
                    <a:pt x="712" y="193"/>
                  </a:lnTo>
                  <a:lnTo>
                    <a:pt x="701" y="178"/>
                  </a:lnTo>
                  <a:lnTo>
                    <a:pt x="690" y="165"/>
                  </a:lnTo>
                  <a:lnTo>
                    <a:pt x="679" y="153"/>
                  </a:lnTo>
                  <a:lnTo>
                    <a:pt x="668" y="143"/>
                  </a:lnTo>
                  <a:lnTo>
                    <a:pt x="655" y="134"/>
                  </a:lnTo>
                  <a:lnTo>
                    <a:pt x="644" y="127"/>
                  </a:lnTo>
                  <a:lnTo>
                    <a:pt x="631" y="119"/>
                  </a:lnTo>
                  <a:lnTo>
                    <a:pt x="616" y="114"/>
                  </a:lnTo>
                  <a:lnTo>
                    <a:pt x="604" y="110"/>
                  </a:lnTo>
                  <a:lnTo>
                    <a:pt x="589" y="106"/>
                  </a:lnTo>
                  <a:lnTo>
                    <a:pt x="556" y="103"/>
                  </a:lnTo>
                  <a:lnTo>
                    <a:pt x="521" y="101"/>
                  </a:lnTo>
                  <a:lnTo>
                    <a:pt x="502" y="103"/>
                  </a:lnTo>
                  <a:lnTo>
                    <a:pt x="484" y="105"/>
                  </a:lnTo>
                  <a:lnTo>
                    <a:pt x="467" y="106"/>
                  </a:lnTo>
                  <a:lnTo>
                    <a:pt x="451" y="112"/>
                  </a:lnTo>
                  <a:lnTo>
                    <a:pt x="434" y="116"/>
                  </a:lnTo>
                  <a:lnTo>
                    <a:pt x="418" y="123"/>
                  </a:lnTo>
                  <a:lnTo>
                    <a:pt x="403" y="130"/>
                  </a:lnTo>
                  <a:lnTo>
                    <a:pt x="388" y="138"/>
                  </a:lnTo>
                  <a:lnTo>
                    <a:pt x="362" y="158"/>
                  </a:lnTo>
                  <a:lnTo>
                    <a:pt x="338" y="180"/>
                  </a:lnTo>
                  <a:lnTo>
                    <a:pt x="316" y="206"/>
                  </a:lnTo>
                  <a:lnTo>
                    <a:pt x="296" y="235"/>
                  </a:lnTo>
                  <a:lnTo>
                    <a:pt x="280" y="267"/>
                  </a:lnTo>
                  <a:lnTo>
                    <a:pt x="265" y="300"/>
                  </a:lnTo>
                  <a:lnTo>
                    <a:pt x="254" y="335"/>
                  </a:lnTo>
                  <a:lnTo>
                    <a:pt x="243" y="372"/>
                  </a:lnTo>
                  <a:lnTo>
                    <a:pt x="235" y="408"/>
                  </a:lnTo>
                  <a:lnTo>
                    <a:pt x="230" y="447"/>
                  </a:lnTo>
                  <a:lnTo>
                    <a:pt x="226" y="488"/>
                  </a:lnTo>
                  <a:lnTo>
                    <a:pt x="226" y="526"/>
                  </a:lnTo>
                  <a:lnTo>
                    <a:pt x="226" y="560"/>
                  </a:lnTo>
                  <a:lnTo>
                    <a:pt x="228" y="594"/>
                  </a:lnTo>
                  <a:lnTo>
                    <a:pt x="232" y="628"/>
                  </a:lnTo>
                  <a:lnTo>
                    <a:pt x="239" y="661"/>
                  </a:lnTo>
                  <a:lnTo>
                    <a:pt x="246" y="694"/>
                  </a:lnTo>
                  <a:lnTo>
                    <a:pt x="257" y="725"/>
                  </a:lnTo>
                  <a:lnTo>
                    <a:pt x="270" y="757"/>
                  </a:lnTo>
                  <a:lnTo>
                    <a:pt x="285" y="786"/>
                  </a:lnTo>
                  <a:lnTo>
                    <a:pt x="305" y="812"/>
                  </a:lnTo>
                  <a:lnTo>
                    <a:pt x="327" y="838"/>
                  </a:lnTo>
                  <a:lnTo>
                    <a:pt x="338" y="849"/>
                  </a:lnTo>
                  <a:lnTo>
                    <a:pt x="353" y="858"/>
                  </a:lnTo>
                  <a:lnTo>
                    <a:pt x="366" y="869"/>
                  </a:lnTo>
                  <a:lnTo>
                    <a:pt x="383" y="876"/>
                  </a:lnTo>
                  <a:lnTo>
                    <a:pt x="397" y="885"/>
                  </a:lnTo>
                  <a:lnTo>
                    <a:pt x="416" y="891"/>
                  </a:lnTo>
                  <a:lnTo>
                    <a:pt x="434" y="898"/>
                  </a:lnTo>
                  <a:lnTo>
                    <a:pt x="453" y="904"/>
                  </a:lnTo>
                  <a:lnTo>
                    <a:pt x="473" y="908"/>
                  </a:lnTo>
                  <a:lnTo>
                    <a:pt x="495" y="909"/>
                  </a:lnTo>
                  <a:lnTo>
                    <a:pt x="517" y="911"/>
                  </a:lnTo>
                  <a:lnTo>
                    <a:pt x="541" y="913"/>
                  </a:lnTo>
                  <a:lnTo>
                    <a:pt x="574" y="911"/>
                  </a:lnTo>
                  <a:lnTo>
                    <a:pt x="607" y="906"/>
                  </a:lnTo>
                  <a:lnTo>
                    <a:pt x="640" y="898"/>
                  </a:lnTo>
                  <a:lnTo>
                    <a:pt x="672" y="887"/>
                  </a:lnTo>
                  <a:lnTo>
                    <a:pt x="701" y="873"/>
                  </a:lnTo>
                  <a:lnTo>
                    <a:pt x="729" y="858"/>
                  </a:lnTo>
                  <a:lnTo>
                    <a:pt x="753" y="839"/>
                  </a:lnTo>
                  <a:lnTo>
                    <a:pt x="775" y="819"/>
                  </a:lnTo>
                  <a:lnTo>
                    <a:pt x="797" y="797"/>
                  </a:lnTo>
                  <a:lnTo>
                    <a:pt x="797" y="862"/>
                  </a:lnTo>
                  <a:lnTo>
                    <a:pt x="795" y="885"/>
                  </a:lnTo>
                  <a:lnTo>
                    <a:pt x="789" y="908"/>
                  </a:lnTo>
                  <a:lnTo>
                    <a:pt x="780" y="928"/>
                  </a:lnTo>
                  <a:lnTo>
                    <a:pt x="767" y="946"/>
                  </a:lnTo>
                  <a:lnTo>
                    <a:pt x="751" y="965"/>
                  </a:lnTo>
                  <a:lnTo>
                    <a:pt x="732" y="979"/>
                  </a:lnTo>
                  <a:lnTo>
                    <a:pt x="712" y="994"/>
                  </a:lnTo>
                  <a:lnTo>
                    <a:pt x="690" y="1009"/>
                  </a:lnTo>
                  <a:lnTo>
                    <a:pt x="664" y="1020"/>
                  </a:lnTo>
                  <a:lnTo>
                    <a:pt x="639" y="1029"/>
                  </a:lnTo>
                  <a:lnTo>
                    <a:pt x="609" y="1038"/>
                  </a:lnTo>
                  <a:lnTo>
                    <a:pt x="581" y="1046"/>
                  </a:lnTo>
                  <a:lnTo>
                    <a:pt x="550" y="1051"/>
                  </a:lnTo>
                  <a:lnTo>
                    <a:pt x="521" y="1055"/>
                  </a:lnTo>
                  <a:lnTo>
                    <a:pt x="489" y="1057"/>
                  </a:lnTo>
                  <a:lnTo>
                    <a:pt x="458" y="1059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94" name="Freeform 20"/>
            <p:cNvSpPr>
              <a:spLocks/>
            </p:cNvSpPr>
            <p:nvPr/>
          </p:nvSpPr>
          <p:spPr bwMode="blackGray">
            <a:xfrm>
              <a:off x="8470705" y="372691"/>
              <a:ext cx="60920" cy="173428"/>
            </a:xfrm>
            <a:custGeom>
              <a:avLst/>
              <a:gdLst>
                <a:gd name="T0" fmla="*/ 2147483647 w 472"/>
                <a:gd name="T1" fmla="*/ 2147483647 h 1337"/>
                <a:gd name="T2" fmla="*/ 2147483647 w 472"/>
                <a:gd name="T3" fmla="*/ 2147483647 h 1337"/>
                <a:gd name="T4" fmla="*/ 2147483647 w 472"/>
                <a:gd name="T5" fmla="*/ 2147483647 h 1337"/>
                <a:gd name="T6" fmla="*/ 2147483647 w 472"/>
                <a:gd name="T7" fmla="*/ 2147483647 h 1337"/>
                <a:gd name="T8" fmla="*/ 2147483647 w 472"/>
                <a:gd name="T9" fmla="*/ 2147483647 h 1337"/>
                <a:gd name="T10" fmla="*/ 2147483647 w 472"/>
                <a:gd name="T11" fmla="*/ 2147483647 h 1337"/>
                <a:gd name="T12" fmla="*/ 2147483647 w 472"/>
                <a:gd name="T13" fmla="*/ 2147483647 h 1337"/>
                <a:gd name="T14" fmla="*/ 2147483647 w 472"/>
                <a:gd name="T15" fmla="*/ 2147483647 h 1337"/>
                <a:gd name="T16" fmla="*/ 0 w 472"/>
                <a:gd name="T17" fmla="*/ 2147483647 h 1337"/>
                <a:gd name="T18" fmla="*/ 2147483647 w 472"/>
                <a:gd name="T19" fmla="*/ 0 h 1337"/>
                <a:gd name="T20" fmla="*/ 2147483647 w 472"/>
                <a:gd name="T21" fmla="*/ 2147483647 h 1337"/>
                <a:gd name="T22" fmla="*/ 2147483647 w 472"/>
                <a:gd name="T23" fmla="*/ 2147483647 h 1337"/>
                <a:gd name="T24" fmla="*/ 2147483647 w 472"/>
                <a:gd name="T25" fmla="*/ 2147483647 h 1337"/>
                <a:gd name="T26" fmla="*/ 2147483647 w 472"/>
                <a:gd name="T27" fmla="*/ 2147483647 h 1337"/>
                <a:gd name="T28" fmla="*/ 2147483647 w 472"/>
                <a:gd name="T29" fmla="*/ 2147483647 h 1337"/>
                <a:gd name="T30" fmla="*/ 2147483647 w 472"/>
                <a:gd name="T31" fmla="*/ 2147483647 h 1337"/>
                <a:gd name="T32" fmla="*/ 2147483647 w 472"/>
                <a:gd name="T33" fmla="*/ 2147483647 h 1337"/>
                <a:gd name="T34" fmla="*/ 2147483647 w 472"/>
                <a:gd name="T35" fmla="*/ 2147483647 h 1337"/>
                <a:gd name="T36" fmla="*/ 2147483647 w 472"/>
                <a:gd name="T37" fmla="*/ 2147483647 h 1337"/>
                <a:gd name="T38" fmla="*/ 2147483647 w 472"/>
                <a:gd name="T39" fmla="*/ 2147483647 h 1337"/>
                <a:gd name="T40" fmla="*/ 2147483647 w 472"/>
                <a:gd name="T41" fmla="*/ 2147483647 h 1337"/>
                <a:gd name="T42" fmla="*/ 2147483647 w 472"/>
                <a:gd name="T43" fmla="*/ 2147483647 h 1337"/>
                <a:gd name="T44" fmla="*/ 2147483647 w 472"/>
                <a:gd name="T45" fmla="*/ 2147483647 h 1337"/>
                <a:gd name="T46" fmla="*/ 2147483647 w 472"/>
                <a:gd name="T47" fmla="*/ 2147483647 h 1337"/>
                <a:gd name="T48" fmla="*/ 2147483647 w 472"/>
                <a:gd name="T49" fmla="*/ 2147483647 h 1337"/>
                <a:gd name="T50" fmla="*/ 2147483647 w 472"/>
                <a:gd name="T51" fmla="*/ 2147483647 h 1337"/>
                <a:gd name="T52" fmla="*/ 2147483647 w 472"/>
                <a:gd name="T53" fmla="*/ 2147483647 h 1337"/>
                <a:gd name="T54" fmla="*/ 2147483647 w 472"/>
                <a:gd name="T55" fmla="*/ 2147483647 h 1337"/>
                <a:gd name="T56" fmla="*/ 2147483647 w 472"/>
                <a:gd name="T57" fmla="*/ 2147483647 h 1337"/>
                <a:gd name="T58" fmla="*/ 2147483647 w 472"/>
                <a:gd name="T59" fmla="*/ 2147483647 h 1337"/>
                <a:gd name="T60" fmla="*/ 2147483647 w 472"/>
                <a:gd name="T61" fmla="*/ 2147483647 h 1337"/>
                <a:gd name="T62" fmla="*/ 2147483647 w 472"/>
                <a:gd name="T63" fmla="*/ 2147483647 h 1337"/>
                <a:gd name="T64" fmla="*/ 2147483647 w 472"/>
                <a:gd name="T65" fmla="*/ 2147483647 h 1337"/>
                <a:gd name="T66" fmla="*/ 2147483647 w 472"/>
                <a:gd name="T67" fmla="*/ 2147483647 h 1337"/>
                <a:gd name="T68" fmla="*/ 2147483647 w 472"/>
                <a:gd name="T69" fmla="*/ 2147483647 h 1337"/>
                <a:gd name="T70" fmla="*/ 2147483647 w 472"/>
                <a:gd name="T71" fmla="*/ 2147483647 h 1337"/>
                <a:gd name="T72" fmla="*/ 2147483647 w 472"/>
                <a:gd name="T73" fmla="*/ 2147483647 h 1337"/>
                <a:gd name="T74" fmla="*/ 2147483647 w 472"/>
                <a:gd name="T75" fmla="*/ 2147483647 h 1337"/>
                <a:gd name="T76" fmla="*/ 2147483647 w 472"/>
                <a:gd name="T77" fmla="*/ 2147483647 h 1337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472" h="1337">
                  <a:moveTo>
                    <a:pt x="214" y="1337"/>
                  </a:moveTo>
                  <a:lnTo>
                    <a:pt x="214" y="1337"/>
                  </a:lnTo>
                  <a:lnTo>
                    <a:pt x="188" y="1335"/>
                  </a:lnTo>
                  <a:lnTo>
                    <a:pt x="164" y="1333"/>
                  </a:lnTo>
                  <a:lnTo>
                    <a:pt x="142" y="1327"/>
                  </a:lnTo>
                  <a:lnTo>
                    <a:pt x="120" y="1322"/>
                  </a:lnTo>
                  <a:lnTo>
                    <a:pt x="102" y="1313"/>
                  </a:lnTo>
                  <a:lnTo>
                    <a:pt x="85" y="1302"/>
                  </a:lnTo>
                  <a:lnTo>
                    <a:pt x="68" y="1291"/>
                  </a:lnTo>
                  <a:lnTo>
                    <a:pt x="54" y="1276"/>
                  </a:lnTo>
                  <a:lnTo>
                    <a:pt x="41" y="1259"/>
                  </a:lnTo>
                  <a:lnTo>
                    <a:pt x="30" y="1243"/>
                  </a:lnTo>
                  <a:lnTo>
                    <a:pt x="21" y="1222"/>
                  </a:lnTo>
                  <a:lnTo>
                    <a:pt x="13" y="1202"/>
                  </a:lnTo>
                  <a:lnTo>
                    <a:pt x="8" y="1178"/>
                  </a:lnTo>
                  <a:lnTo>
                    <a:pt x="4" y="1154"/>
                  </a:lnTo>
                  <a:lnTo>
                    <a:pt x="0" y="1127"/>
                  </a:lnTo>
                  <a:lnTo>
                    <a:pt x="0" y="1099"/>
                  </a:lnTo>
                  <a:lnTo>
                    <a:pt x="10" y="47"/>
                  </a:lnTo>
                  <a:lnTo>
                    <a:pt x="190" y="0"/>
                  </a:lnTo>
                  <a:lnTo>
                    <a:pt x="190" y="311"/>
                  </a:lnTo>
                  <a:lnTo>
                    <a:pt x="361" y="311"/>
                  </a:lnTo>
                  <a:lnTo>
                    <a:pt x="369" y="313"/>
                  </a:lnTo>
                  <a:lnTo>
                    <a:pt x="380" y="314"/>
                  </a:lnTo>
                  <a:lnTo>
                    <a:pt x="385" y="318"/>
                  </a:lnTo>
                  <a:lnTo>
                    <a:pt x="389" y="324"/>
                  </a:lnTo>
                  <a:lnTo>
                    <a:pt x="392" y="329"/>
                  </a:lnTo>
                  <a:lnTo>
                    <a:pt x="392" y="338"/>
                  </a:lnTo>
                  <a:lnTo>
                    <a:pt x="392" y="349"/>
                  </a:lnTo>
                  <a:lnTo>
                    <a:pt x="389" y="359"/>
                  </a:lnTo>
                  <a:lnTo>
                    <a:pt x="383" y="366"/>
                  </a:lnTo>
                  <a:lnTo>
                    <a:pt x="376" y="373"/>
                  </a:lnTo>
                  <a:lnTo>
                    <a:pt x="369" y="381"/>
                  </a:lnTo>
                  <a:lnTo>
                    <a:pt x="357" y="386"/>
                  </a:lnTo>
                  <a:lnTo>
                    <a:pt x="335" y="397"/>
                  </a:lnTo>
                  <a:lnTo>
                    <a:pt x="308" y="405"/>
                  </a:lnTo>
                  <a:lnTo>
                    <a:pt x="278" y="410"/>
                  </a:lnTo>
                  <a:lnTo>
                    <a:pt x="247" y="414"/>
                  </a:lnTo>
                  <a:lnTo>
                    <a:pt x="216" y="414"/>
                  </a:lnTo>
                  <a:lnTo>
                    <a:pt x="190" y="414"/>
                  </a:lnTo>
                  <a:lnTo>
                    <a:pt x="190" y="1066"/>
                  </a:lnTo>
                  <a:lnTo>
                    <a:pt x="190" y="1093"/>
                  </a:lnTo>
                  <a:lnTo>
                    <a:pt x="194" y="1117"/>
                  </a:lnTo>
                  <a:lnTo>
                    <a:pt x="197" y="1138"/>
                  </a:lnTo>
                  <a:lnTo>
                    <a:pt x="201" y="1147"/>
                  </a:lnTo>
                  <a:lnTo>
                    <a:pt x="207" y="1156"/>
                  </a:lnTo>
                  <a:lnTo>
                    <a:pt x="212" y="1162"/>
                  </a:lnTo>
                  <a:lnTo>
                    <a:pt x="218" y="1169"/>
                  </a:lnTo>
                  <a:lnTo>
                    <a:pt x="225" y="1175"/>
                  </a:lnTo>
                  <a:lnTo>
                    <a:pt x="232" y="1178"/>
                  </a:lnTo>
                  <a:lnTo>
                    <a:pt x="241" y="1182"/>
                  </a:lnTo>
                  <a:lnTo>
                    <a:pt x="253" y="1184"/>
                  </a:lnTo>
                  <a:lnTo>
                    <a:pt x="278" y="1186"/>
                  </a:lnTo>
                  <a:lnTo>
                    <a:pt x="295" y="1184"/>
                  </a:lnTo>
                  <a:lnTo>
                    <a:pt x="319" y="1180"/>
                  </a:lnTo>
                  <a:lnTo>
                    <a:pt x="343" y="1173"/>
                  </a:lnTo>
                  <a:lnTo>
                    <a:pt x="370" y="1165"/>
                  </a:lnTo>
                  <a:lnTo>
                    <a:pt x="396" y="1154"/>
                  </a:lnTo>
                  <a:lnTo>
                    <a:pt x="418" y="1145"/>
                  </a:lnTo>
                  <a:lnTo>
                    <a:pt x="437" y="1136"/>
                  </a:lnTo>
                  <a:lnTo>
                    <a:pt x="448" y="1127"/>
                  </a:lnTo>
                  <a:lnTo>
                    <a:pt x="472" y="1105"/>
                  </a:lnTo>
                  <a:lnTo>
                    <a:pt x="461" y="1230"/>
                  </a:lnTo>
                  <a:lnTo>
                    <a:pt x="459" y="1237"/>
                  </a:lnTo>
                  <a:lnTo>
                    <a:pt x="451" y="1245"/>
                  </a:lnTo>
                  <a:lnTo>
                    <a:pt x="444" y="1252"/>
                  </a:lnTo>
                  <a:lnTo>
                    <a:pt x="431" y="1261"/>
                  </a:lnTo>
                  <a:lnTo>
                    <a:pt x="402" y="1278"/>
                  </a:lnTo>
                  <a:lnTo>
                    <a:pt x="367" y="1296"/>
                  </a:lnTo>
                  <a:lnTo>
                    <a:pt x="326" y="1311"/>
                  </a:lnTo>
                  <a:lnTo>
                    <a:pt x="286" y="1324"/>
                  </a:lnTo>
                  <a:lnTo>
                    <a:pt x="247" y="1333"/>
                  </a:lnTo>
                  <a:lnTo>
                    <a:pt x="229" y="1335"/>
                  </a:lnTo>
                  <a:lnTo>
                    <a:pt x="214" y="1337"/>
                  </a:lnTo>
                  <a:close/>
                </a:path>
              </a:pathLst>
            </a:custGeom>
            <a:solidFill>
              <a:srgbClr val="00457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95" name="Freeform 21"/>
            <p:cNvSpPr>
              <a:spLocks/>
            </p:cNvSpPr>
            <p:nvPr/>
          </p:nvSpPr>
          <p:spPr bwMode="blackGray">
            <a:xfrm>
              <a:off x="8470705" y="372691"/>
              <a:ext cx="60920" cy="173428"/>
            </a:xfrm>
            <a:custGeom>
              <a:avLst/>
              <a:gdLst>
                <a:gd name="T0" fmla="*/ 2147483647 w 472"/>
                <a:gd name="T1" fmla="*/ 2147483647 h 1337"/>
                <a:gd name="T2" fmla="*/ 2147483647 w 472"/>
                <a:gd name="T3" fmla="*/ 2147483647 h 1337"/>
                <a:gd name="T4" fmla="*/ 2147483647 w 472"/>
                <a:gd name="T5" fmla="*/ 2147483647 h 1337"/>
                <a:gd name="T6" fmla="*/ 2147483647 w 472"/>
                <a:gd name="T7" fmla="*/ 2147483647 h 1337"/>
                <a:gd name="T8" fmla="*/ 2147483647 w 472"/>
                <a:gd name="T9" fmla="*/ 2147483647 h 1337"/>
                <a:gd name="T10" fmla="*/ 2147483647 w 472"/>
                <a:gd name="T11" fmla="*/ 2147483647 h 1337"/>
                <a:gd name="T12" fmla="*/ 2147483647 w 472"/>
                <a:gd name="T13" fmla="*/ 2147483647 h 1337"/>
                <a:gd name="T14" fmla="*/ 2147483647 w 472"/>
                <a:gd name="T15" fmla="*/ 2147483647 h 1337"/>
                <a:gd name="T16" fmla="*/ 0 w 472"/>
                <a:gd name="T17" fmla="*/ 2147483647 h 1337"/>
                <a:gd name="T18" fmla="*/ 2147483647 w 472"/>
                <a:gd name="T19" fmla="*/ 0 h 1337"/>
                <a:gd name="T20" fmla="*/ 2147483647 w 472"/>
                <a:gd name="T21" fmla="*/ 2147483647 h 1337"/>
                <a:gd name="T22" fmla="*/ 2147483647 w 472"/>
                <a:gd name="T23" fmla="*/ 2147483647 h 1337"/>
                <a:gd name="T24" fmla="*/ 2147483647 w 472"/>
                <a:gd name="T25" fmla="*/ 2147483647 h 1337"/>
                <a:gd name="T26" fmla="*/ 2147483647 w 472"/>
                <a:gd name="T27" fmla="*/ 2147483647 h 1337"/>
                <a:gd name="T28" fmla="*/ 2147483647 w 472"/>
                <a:gd name="T29" fmla="*/ 2147483647 h 1337"/>
                <a:gd name="T30" fmla="*/ 2147483647 w 472"/>
                <a:gd name="T31" fmla="*/ 2147483647 h 1337"/>
                <a:gd name="T32" fmla="*/ 2147483647 w 472"/>
                <a:gd name="T33" fmla="*/ 2147483647 h 1337"/>
                <a:gd name="T34" fmla="*/ 2147483647 w 472"/>
                <a:gd name="T35" fmla="*/ 2147483647 h 1337"/>
                <a:gd name="T36" fmla="*/ 2147483647 w 472"/>
                <a:gd name="T37" fmla="*/ 2147483647 h 1337"/>
                <a:gd name="T38" fmla="*/ 2147483647 w 472"/>
                <a:gd name="T39" fmla="*/ 2147483647 h 1337"/>
                <a:gd name="T40" fmla="*/ 2147483647 w 472"/>
                <a:gd name="T41" fmla="*/ 2147483647 h 1337"/>
                <a:gd name="T42" fmla="*/ 2147483647 w 472"/>
                <a:gd name="T43" fmla="*/ 2147483647 h 1337"/>
                <a:gd name="T44" fmla="*/ 2147483647 w 472"/>
                <a:gd name="T45" fmla="*/ 2147483647 h 1337"/>
                <a:gd name="T46" fmla="*/ 2147483647 w 472"/>
                <a:gd name="T47" fmla="*/ 2147483647 h 1337"/>
                <a:gd name="T48" fmla="*/ 2147483647 w 472"/>
                <a:gd name="T49" fmla="*/ 2147483647 h 1337"/>
                <a:gd name="T50" fmla="*/ 2147483647 w 472"/>
                <a:gd name="T51" fmla="*/ 2147483647 h 1337"/>
                <a:gd name="T52" fmla="*/ 2147483647 w 472"/>
                <a:gd name="T53" fmla="*/ 2147483647 h 1337"/>
                <a:gd name="T54" fmla="*/ 2147483647 w 472"/>
                <a:gd name="T55" fmla="*/ 2147483647 h 1337"/>
                <a:gd name="T56" fmla="*/ 2147483647 w 472"/>
                <a:gd name="T57" fmla="*/ 2147483647 h 1337"/>
                <a:gd name="T58" fmla="*/ 2147483647 w 472"/>
                <a:gd name="T59" fmla="*/ 2147483647 h 1337"/>
                <a:gd name="T60" fmla="*/ 2147483647 w 472"/>
                <a:gd name="T61" fmla="*/ 2147483647 h 1337"/>
                <a:gd name="T62" fmla="*/ 2147483647 w 472"/>
                <a:gd name="T63" fmla="*/ 2147483647 h 1337"/>
                <a:gd name="T64" fmla="*/ 2147483647 w 472"/>
                <a:gd name="T65" fmla="*/ 2147483647 h 1337"/>
                <a:gd name="T66" fmla="*/ 2147483647 w 472"/>
                <a:gd name="T67" fmla="*/ 2147483647 h 1337"/>
                <a:gd name="T68" fmla="*/ 2147483647 w 472"/>
                <a:gd name="T69" fmla="*/ 2147483647 h 1337"/>
                <a:gd name="T70" fmla="*/ 2147483647 w 472"/>
                <a:gd name="T71" fmla="*/ 2147483647 h 1337"/>
                <a:gd name="T72" fmla="*/ 2147483647 w 472"/>
                <a:gd name="T73" fmla="*/ 2147483647 h 1337"/>
                <a:gd name="T74" fmla="*/ 2147483647 w 472"/>
                <a:gd name="T75" fmla="*/ 2147483647 h 1337"/>
                <a:gd name="T76" fmla="*/ 2147483647 w 472"/>
                <a:gd name="T77" fmla="*/ 2147483647 h 1337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472" h="1337">
                  <a:moveTo>
                    <a:pt x="214" y="1337"/>
                  </a:moveTo>
                  <a:lnTo>
                    <a:pt x="214" y="1337"/>
                  </a:lnTo>
                  <a:lnTo>
                    <a:pt x="188" y="1335"/>
                  </a:lnTo>
                  <a:lnTo>
                    <a:pt x="164" y="1333"/>
                  </a:lnTo>
                  <a:lnTo>
                    <a:pt x="142" y="1327"/>
                  </a:lnTo>
                  <a:lnTo>
                    <a:pt x="120" y="1322"/>
                  </a:lnTo>
                  <a:lnTo>
                    <a:pt x="102" y="1313"/>
                  </a:lnTo>
                  <a:lnTo>
                    <a:pt x="85" y="1302"/>
                  </a:lnTo>
                  <a:lnTo>
                    <a:pt x="68" y="1291"/>
                  </a:lnTo>
                  <a:lnTo>
                    <a:pt x="54" y="1276"/>
                  </a:lnTo>
                  <a:lnTo>
                    <a:pt x="41" y="1259"/>
                  </a:lnTo>
                  <a:lnTo>
                    <a:pt x="30" y="1243"/>
                  </a:lnTo>
                  <a:lnTo>
                    <a:pt x="21" y="1222"/>
                  </a:lnTo>
                  <a:lnTo>
                    <a:pt x="13" y="1202"/>
                  </a:lnTo>
                  <a:lnTo>
                    <a:pt x="8" y="1178"/>
                  </a:lnTo>
                  <a:lnTo>
                    <a:pt x="4" y="1154"/>
                  </a:lnTo>
                  <a:lnTo>
                    <a:pt x="0" y="1127"/>
                  </a:lnTo>
                  <a:lnTo>
                    <a:pt x="0" y="1099"/>
                  </a:lnTo>
                  <a:lnTo>
                    <a:pt x="10" y="47"/>
                  </a:lnTo>
                  <a:lnTo>
                    <a:pt x="190" y="0"/>
                  </a:lnTo>
                  <a:lnTo>
                    <a:pt x="190" y="311"/>
                  </a:lnTo>
                  <a:lnTo>
                    <a:pt x="361" y="311"/>
                  </a:lnTo>
                  <a:lnTo>
                    <a:pt x="369" y="313"/>
                  </a:lnTo>
                  <a:lnTo>
                    <a:pt x="380" y="314"/>
                  </a:lnTo>
                  <a:lnTo>
                    <a:pt x="385" y="318"/>
                  </a:lnTo>
                  <a:lnTo>
                    <a:pt x="389" y="324"/>
                  </a:lnTo>
                  <a:lnTo>
                    <a:pt x="392" y="329"/>
                  </a:lnTo>
                  <a:lnTo>
                    <a:pt x="392" y="338"/>
                  </a:lnTo>
                  <a:lnTo>
                    <a:pt x="392" y="349"/>
                  </a:lnTo>
                  <a:lnTo>
                    <a:pt x="389" y="359"/>
                  </a:lnTo>
                  <a:lnTo>
                    <a:pt x="383" y="366"/>
                  </a:lnTo>
                  <a:lnTo>
                    <a:pt x="376" y="373"/>
                  </a:lnTo>
                  <a:lnTo>
                    <a:pt x="369" y="381"/>
                  </a:lnTo>
                  <a:lnTo>
                    <a:pt x="357" y="386"/>
                  </a:lnTo>
                  <a:lnTo>
                    <a:pt x="335" y="397"/>
                  </a:lnTo>
                  <a:lnTo>
                    <a:pt x="308" y="405"/>
                  </a:lnTo>
                  <a:lnTo>
                    <a:pt x="278" y="410"/>
                  </a:lnTo>
                  <a:lnTo>
                    <a:pt x="247" y="414"/>
                  </a:lnTo>
                  <a:lnTo>
                    <a:pt x="216" y="414"/>
                  </a:lnTo>
                  <a:lnTo>
                    <a:pt x="190" y="414"/>
                  </a:lnTo>
                  <a:lnTo>
                    <a:pt x="190" y="1066"/>
                  </a:lnTo>
                  <a:lnTo>
                    <a:pt x="190" y="1093"/>
                  </a:lnTo>
                  <a:lnTo>
                    <a:pt x="194" y="1117"/>
                  </a:lnTo>
                  <a:lnTo>
                    <a:pt x="197" y="1138"/>
                  </a:lnTo>
                  <a:lnTo>
                    <a:pt x="201" y="1147"/>
                  </a:lnTo>
                  <a:lnTo>
                    <a:pt x="207" y="1156"/>
                  </a:lnTo>
                  <a:lnTo>
                    <a:pt x="212" y="1162"/>
                  </a:lnTo>
                  <a:lnTo>
                    <a:pt x="218" y="1169"/>
                  </a:lnTo>
                  <a:lnTo>
                    <a:pt x="225" y="1175"/>
                  </a:lnTo>
                  <a:lnTo>
                    <a:pt x="232" y="1178"/>
                  </a:lnTo>
                  <a:lnTo>
                    <a:pt x="241" y="1182"/>
                  </a:lnTo>
                  <a:lnTo>
                    <a:pt x="253" y="1184"/>
                  </a:lnTo>
                  <a:lnTo>
                    <a:pt x="278" y="1186"/>
                  </a:lnTo>
                  <a:lnTo>
                    <a:pt x="295" y="1184"/>
                  </a:lnTo>
                  <a:lnTo>
                    <a:pt x="319" y="1180"/>
                  </a:lnTo>
                  <a:lnTo>
                    <a:pt x="343" y="1173"/>
                  </a:lnTo>
                  <a:lnTo>
                    <a:pt x="370" y="1165"/>
                  </a:lnTo>
                  <a:lnTo>
                    <a:pt x="396" y="1154"/>
                  </a:lnTo>
                  <a:lnTo>
                    <a:pt x="418" y="1145"/>
                  </a:lnTo>
                  <a:lnTo>
                    <a:pt x="437" y="1136"/>
                  </a:lnTo>
                  <a:lnTo>
                    <a:pt x="448" y="1127"/>
                  </a:lnTo>
                  <a:lnTo>
                    <a:pt x="472" y="1105"/>
                  </a:lnTo>
                  <a:lnTo>
                    <a:pt x="461" y="1230"/>
                  </a:lnTo>
                  <a:lnTo>
                    <a:pt x="459" y="1237"/>
                  </a:lnTo>
                  <a:lnTo>
                    <a:pt x="451" y="1245"/>
                  </a:lnTo>
                  <a:lnTo>
                    <a:pt x="444" y="1252"/>
                  </a:lnTo>
                  <a:lnTo>
                    <a:pt x="431" y="1261"/>
                  </a:lnTo>
                  <a:lnTo>
                    <a:pt x="402" y="1278"/>
                  </a:lnTo>
                  <a:lnTo>
                    <a:pt x="367" y="1296"/>
                  </a:lnTo>
                  <a:lnTo>
                    <a:pt x="326" y="1311"/>
                  </a:lnTo>
                  <a:lnTo>
                    <a:pt x="286" y="1324"/>
                  </a:lnTo>
                  <a:lnTo>
                    <a:pt x="247" y="1333"/>
                  </a:lnTo>
                  <a:lnTo>
                    <a:pt x="229" y="1335"/>
                  </a:lnTo>
                  <a:lnTo>
                    <a:pt x="214" y="1337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96" name="Freeform 22"/>
            <p:cNvSpPr>
              <a:spLocks/>
            </p:cNvSpPr>
            <p:nvPr/>
          </p:nvSpPr>
          <p:spPr bwMode="blackGray">
            <a:xfrm>
              <a:off x="8531624" y="407891"/>
              <a:ext cx="116692" cy="138228"/>
            </a:xfrm>
            <a:custGeom>
              <a:avLst/>
              <a:gdLst>
                <a:gd name="T0" fmla="*/ 2147483647 w 899"/>
                <a:gd name="T1" fmla="*/ 2147483647 h 1063"/>
                <a:gd name="T2" fmla="*/ 2147483647 w 899"/>
                <a:gd name="T3" fmla="*/ 2147483647 h 1063"/>
                <a:gd name="T4" fmla="*/ 2147483647 w 899"/>
                <a:gd name="T5" fmla="*/ 2147483647 h 1063"/>
                <a:gd name="T6" fmla="*/ 2147483647 w 899"/>
                <a:gd name="T7" fmla="*/ 2147483647 h 1063"/>
                <a:gd name="T8" fmla="*/ 2147483647 w 899"/>
                <a:gd name="T9" fmla="*/ 2147483647 h 1063"/>
                <a:gd name="T10" fmla="*/ 2147483647 w 899"/>
                <a:gd name="T11" fmla="*/ 2147483647 h 1063"/>
                <a:gd name="T12" fmla="*/ 2147483647 w 899"/>
                <a:gd name="T13" fmla="*/ 2147483647 h 1063"/>
                <a:gd name="T14" fmla="*/ 2147483647 w 899"/>
                <a:gd name="T15" fmla="*/ 2147483647 h 1063"/>
                <a:gd name="T16" fmla="*/ 2147483647 w 899"/>
                <a:gd name="T17" fmla="*/ 2147483647 h 1063"/>
                <a:gd name="T18" fmla="*/ 2147483647 w 899"/>
                <a:gd name="T19" fmla="*/ 2147483647 h 1063"/>
                <a:gd name="T20" fmla="*/ 2147483647 w 899"/>
                <a:gd name="T21" fmla="*/ 2147483647 h 1063"/>
                <a:gd name="T22" fmla="*/ 2147483647 w 899"/>
                <a:gd name="T23" fmla="*/ 2147483647 h 1063"/>
                <a:gd name="T24" fmla="*/ 2147483647 w 899"/>
                <a:gd name="T25" fmla="*/ 2147483647 h 1063"/>
                <a:gd name="T26" fmla="*/ 0 w 899"/>
                <a:gd name="T27" fmla="*/ 2147483647 h 1063"/>
                <a:gd name="T28" fmla="*/ 2147483647 w 899"/>
                <a:gd name="T29" fmla="*/ 2147483647 h 1063"/>
                <a:gd name="T30" fmla="*/ 2147483647 w 899"/>
                <a:gd name="T31" fmla="*/ 2147483647 h 1063"/>
                <a:gd name="T32" fmla="*/ 2147483647 w 899"/>
                <a:gd name="T33" fmla="*/ 2147483647 h 1063"/>
                <a:gd name="T34" fmla="*/ 2147483647 w 899"/>
                <a:gd name="T35" fmla="*/ 2147483647 h 1063"/>
                <a:gd name="T36" fmla="*/ 2147483647 w 899"/>
                <a:gd name="T37" fmla="*/ 2147483647 h 1063"/>
                <a:gd name="T38" fmla="*/ 2147483647 w 899"/>
                <a:gd name="T39" fmla="*/ 2147483647 h 1063"/>
                <a:gd name="T40" fmla="*/ 2147483647 w 899"/>
                <a:gd name="T41" fmla="*/ 2147483647 h 1063"/>
                <a:gd name="T42" fmla="*/ 2147483647 w 899"/>
                <a:gd name="T43" fmla="*/ 2147483647 h 1063"/>
                <a:gd name="T44" fmla="*/ 2147483647 w 899"/>
                <a:gd name="T45" fmla="*/ 2147483647 h 1063"/>
                <a:gd name="T46" fmla="*/ 2147483647 w 899"/>
                <a:gd name="T47" fmla="*/ 2147483647 h 1063"/>
                <a:gd name="T48" fmla="*/ 2147483647 w 899"/>
                <a:gd name="T49" fmla="*/ 2147483647 h 1063"/>
                <a:gd name="T50" fmla="*/ 2147483647 w 899"/>
                <a:gd name="T51" fmla="*/ 2147483647 h 1063"/>
                <a:gd name="T52" fmla="*/ 2147483647 w 899"/>
                <a:gd name="T53" fmla="*/ 2147483647 h 1063"/>
                <a:gd name="T54" fmla="*/ 2147483647 w 899"/>
                <a:gd name="T55" fmla="*/ 2147483647 h 1063"/>
                <a:gd name="T56" fmla="*/ 2147483647 w 899"/>
                <a:gd name="T57" fmla="*/ 2147483647 h 1063"/>
                <a:gd name="T58" fmla="*/ 2147483647 w 899"/>
                <a:gd name="T59" fmla="*/ 2147483647 h 1063"/>
                <a:gd name="T60" fmla="*/ 2147483647 w 899"/>
                <a:gd name="T61" fmla="*/ 2147483647 h 1063"/>
                <a:gd name="T62" fmla="*/ 2147483647 w 899"/>
                <a:gd name="T63" fmla="*/ 2147483647 h 1063"/>
                <a:gd name="T64" fmla="*/ 2147483647 w 899"/>
                <a:gd name="T65" fmla="*/ 2147483647 h 1063"/>
                <a:gd name="T66" fmla="*/ 2147483647 w 899"/>
                <a:gd name="T67" fmla="*/ 2147483647 h 1063"/>
                <a:gd name="T68" fmla="*/ 2147483647 w 899"/>
                <a:gd name="T69" fmla="*/ 2147483647 h 1063"/>
                <a:gd name="T70" fmla="*/ 2147483647 w 899"/>
                <a:gd name="T71" fmla="*/ 2147483647 h 1063"/>
                <a:gd name="T72" fmla="*/ 2147483647 w 899"/>
                <a:gd name="T73" fmla="*/ 2147483647 h 1063"/>
                <a:gd name="T74" fmla="*/ 2147483647 w 899"/>
                <a:gd name="T75" fmla="*/ 2147483647 h 1063"/>
                <a:gd name="T76" fmla="*/ 2147483647 w 899"/>
                <a:gd name="T77" fmla="*/ 2147483647 h 1063"/>
                <a:gd name="T78" fmla="*/ 2147483647 w 899"/>
                <a:gd name="T79" fmla="*/ 2147483647 h 1063"/>
                <a:gd name="T80" fmla="*/ 2147483647 w 899"/>
                <a:gd name="T81" fmla="*/ 2147483647 h 1063"/>
                <a:gd name="T82" fmla="*/ 2147483647 w 899"/>
                <a:gd name="T83" fmla="*/ 2147483647 h 1063"/>
                <a:gd name="T84" fmla="*/ 2147483647 w 899"/>
                <a:gd name="T85" fmla="*/ 2147483647 h 1063"/>
                <a:gd name="T86" fmla="*/ 2147483647 w 899"/>
                <a:gd name="T87" fmla="*/ 2147483647 h 1063"/>
                <a:gd name="T88" fmla="*/ 2147483647 w 899"/>
                <a:gd name="T89" fmla="*/ 0 h 1063"/>
                <a:gd name="T90" fmla="*/ 2147483647 w 899"/>
                <a:gd name="T91" fmla="*/ 2147483647 h 1063"/>
                <a:gd name="T92" fmla="*/ 2147483647 w 899"/>
                <a:gd name="T93" fmla="*/ 2147483647 h 1063"/>
                <a:gd name="T94" fmla="*/ 2147483647 w 899"/>
                <a:gd name="T95" fmla="*/ 2147483647 h 1063"/>
                <a:gd name="T96" fmla="*/ 2147483647 w 899"/>
                <a:gd name="T97" fmla="*/ 2147483647 h 1063"/>
                <a:gd name="T98" fmla="*/ 2147483647 w 899"/>
                <a:gd name="T99" fmla="*/ 2147483647 h 1063"/>
                <a:gd name="T100" fmla="*/ 2147483647 w 899"/>
                <a:gd name="T101" fmla="*/ 2147483647 h 1063"/>
                <a:gd name="T102" fmla="*/ 2147483647 w 899"/>
                <a:gd name="T103" fmla="*/ 2147483647 h 1063"/>
                <a:gd name="T104" fmla="*/ 2147483647 w 899"/>
                <a:gd name="T105" fmla="*/ 2147483647 h 1063"/>
                <a:gd name="T106" fmla="*/ 2147483647 w 899"/>
                <a:gd name="T107" fmla="*/ 2147483647 h 1063"/>
                <a:gd name="T108" fmla="*/ 2147483647 w 899"/>
                <a:gd name="T109" fmla="*/ 2147483647 h 1063"/>
                <a:gd name="T110" fmla="*/ 2147483647 w 899"/>
                <a:gd name="T111" fmla="*/ 2147483647 h 1063"/>
                <a:gd name="T112" fmla="*/ 2147483647 w 899"/>
                <a:gd name="T113" fmla="*/ 2147483647 h 1063"/>
                <a:gd name="T114" fmla="*/ 2147483647 w 899"/>
                <a:gd name="T115" fmla="*/ 2147483647 h 1063"/>
                <a:gd name="T116" fmla="*/ 2147483647 w 899"/>
                <a:gd name="T117" fmla="*/ 2147483647 h 1063"/>
                <a:gd name="T118" fmla="*/ 2147483647 w 899"/>
                <a:gd name="T119" fmla="*/ 2147483647 h 1063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899" h="1063">
                  <a:moveTo>
                    <a:pt x="356" y="1063"/>
                  </a:moveTo>
                  <a:lnTo>
                    <a:pt x="356" y="1063"/>
                  </a:lnTo>
                  <a:lnTo>
                    <a:pt x="324" y="1061"/>
                  </a:lnTo>
                  <a:lnTo>
                    <a:pt x="293" y="1057"/>
                  </a:lnTo>
                  <a:lnTo>
                    <a:pt x="265" y="1050"/>
                  </a:lnTo>
                  <a:lnTo>
                    <a:pt x="238" y="1040"/>
                  </a:lnTo>
                  <a:lnTo>
                    <a:pt x="214" y="1029"/>
                  </a:lnTo>
                  <a:lnTo>
                    <a:pt x="190" y="1015"/>
                  </a:lnTo>
                  <a:lnTo>
                    <a:pt x="168" y="998"/>
                  </a:lnTo>
                  <a:lnTo>
                    <a:pt x="148" y="980"/>
                  </a:lnTo>
                  <a:lnTo>
                    <a:pt x="131" y="959"/>
                  </a:lnTo>
                  <a:lnTo>
                    <a:pt x="116" y="936"/>
                  </a:lnTo>
                  <a:lnTo>
                    <a:pt x="102" y="912"/>
                  </a:lnTo>
                  <a:lnTo>
                    <a:pt x="90" y="884"/>
                  </a:lnTo>
                  <a:lnTo>
                    <a:pt x="83" y="856"/>
                  </a:lnTo>
                  <a:lnTo>
                    <a:pt x="76" y="825"/>
                  </a:lnTo>
                  <a:lnTo>
                    <a:pt x="72" y="794"/>
                  </a:lnTo>
                  <a:lnTo>
                    <a:pt x="70" y="761"/>
                  </a:lnTo>
                  <a:lnTo>
                    <a:pt x="70" y="188"/>
                  </a:lnTo>
                  <a:lnTo>
                    <a:pt x="70" y="140"/>
                  </a:lnTo>
                  <a:lnTo>
                    <a:pt x="68" y="122"/>
                  </a:lnTo>
                  <a:lnTo>
                    <a:pt x="65" y="103"/>
                  </a:lnTo>
                  <a:lnTo>
                    <a:pt x="59" y="88"/>
                  </a:lnTo>
                  <a:lnTo>
                    <a:pt x="52" y="74"/>
                  </a:lnTo>
                  <a:lnTo>
                    <a:pt x="41" y="63"/>
                  </a:lnTo>
                  <a:lnTo>
                    <a:pt x="28" y="52"/>
                  </a:lnTo>
                  <a:lnTo>
                    <a:pt x="0" y="33"/>
                  </a:lnTo>
                  <a:lnTo>
                    <a:pt x="33" y="29"/>
                  </a:lnTo>
                  <a:lnTo>
                    <a:pt x="100" y="18"/>
                  </a:lnTo>
                  <a:lnTo>
                    <a:pt x="168" y="7"/>
                  </a:lnTo>
                  <a:lnTo>
                    <a:pt x="194" y="4"/>
                  </a:lnTo>
                  <a:lnTo>
                    <a:pt x="216" y="4"/>
                  </a:lnTo>
                  <a:lnTo>
                    <a:pt x="230" y="4"/>
                  </a:lnTo>
                  <a:lnTo>
                    <a:pt x="241" y="9"/>
                  </a:lnTo>
                  <a:lnTo>
                    <a:pt x="249" y="17"/>
                  </a:lnTo>
                  <a:lnTo>
                    <a:pt x="254" y="26"/>
                  </a:lnTo>
                  <a:lnTo>
                    <a:pt x="258" y="35"/>
                  </a:lnTo>
                  <a:lnTo>
                    <a:pt x="260" y="44"/>
                  </a:lnTo>
                  <a:lnTo>
                    <a:pt x="260" y="63"/>
                  </a:lnTo>
                  <a:lnTo>
                    <a:pt x="260" y="643"/>
                  </a:lnTo>
                  <a:lnTo>
                    <a:pt x="262" y="696"/>
                  </a:lnTo>
                  <a:lnTo>
                    <a:pt x="264" y="722"/>
                  </a:lnTo>
                  <a:lnTo>
                    <a:pt x="267" y="748"/>
                  </a:lnTo>
                  <a:lnTo>
                    <a:pt x="271" y="772"/>
                  </a:lnTo>
                  <a:lnTo>
                    <a:pt x="276" y="794"/>
                  </a:lnTo>
                  <a:lnTo>
                    <a:pt x="284" y="816"/>
                  </a:lnTo>
                  <a:lnTo>
                    <a:pt x="293" y="836"/>
                  </a:lnTo>
                  <a:lnTo>
                    <a:pt x="304" y="854"/>
                  </a:lnTo>
                  <a:lnTo>
                    <a:pt x="317" y="871"/>
                  </a:lnTo>
                  <a:lnTo>
                    <a:pt x="332" y="886"/>
                  </a:lnTo>
                  <a:lnTo>
                    <a:pt x="348" y="897"/>
                  </a:lnTo>
                  <a:lnTo>
                    <a:pt x="368" y="908"/>
                  </a:lnTo>
                  <a:lnTo>
                    <a:pt x="392" y="915"/>
                  </a:lnTo>
                  <a:lnTo>
                    <a:pt x="418" y="919"/>
                  </a:lnTo>
                  <a:lnTo>
                    <a:pt x="448" y="921"/>
                  </a:lnTo>
                  <a:lnTo>
                    <a:pt x="479" y="919"/>
                  </a:lnTo>
                  <a:lnTo>
                    <a:pt x="494" y="915"/>
                  </a:lnTo>
                  <a:lnTo>
                    <a:pt x="508" y="913"/>
                  </a:lnTo>
                  <a:lnTo>
                    <a:pt x="521" y="908"/>
                  </a:lnTo>
                  <a:lnTo>
                    <a:pt x="532" y="902"/>
                  </a:lnTo>
                  <a:lnTo>
                    <a:pt x="543" y="897"/>
                  </a:lnTo>
                  <a:lnTo>
                    <a:pt x="554" y="889"/>
                  </a:lnTo>
                  <a:lnTo>
                    <a:pt x="573" y="873"/>
                  </a:lnTo>
                  <a:lnTo>
                    <a:pt x="589" y="854"/>
                  </a:lnTo>
                  <a:lnTo>
                    <a:pt x="602" y="832"/>
                  </a:lnTo>
                  <a:lnTo>
                    <a:pt x="613" y="808"/>
                  </a:lnTo>
                  <a:lnTo>
                    <a:pt x="622" y="783"/>
                  </a:lnTo>
                  <a:lnTo>
                    <a:pt x="630" y="755"/>
                  </a:lnTo>
                  <a:lnTo>
                    <a:pt x="635" y="726"/>
                  </a:lnTo>
                  <a:lnTo>
                    <a:pt x="639" y="696"/>
                  </a:lnTo>
                  <a:lnTo>
                    <a:pt x="641" y="665"/>
                  </a:lnTo>
                  <a:lnTo>
                    <a:pt x="643" y="633"/>
                  </a:lnTo>
                  <a:lnTo>
                    <a:pt x="645" y="569"/>
                  </a:lnTo>
                  <a:lnTo>
                    <a:pt x="645" y="197"/>
                  </a:lnTo>
                  <a:lnTo>
                    <a:pt x="643" y="149"/>
                  </a:lnTo>
                  <a:lnTo>
                    <a:pt x="641" y="129"/>
                  </a:lnTo>
                  <a:lnTo>
                    <a:pt x="637" y="112"/>
                  </a:lnTo>
                  <a:lnTo>
                    <a:pt x="634" y="96"/>
                  </a:lnTo>
                  <a:lnTo>
                    <a:pt x="624" y="83"/>
                  </a:lnTo>
                  <a:lnTo>
                    <a:pt x="615" y="72"/>
                  </a:lnTo>
                  <a:lnTo>
                    <a:pt x="600" y="61"/>
                  </a:lnTo>
                  <a:lnTo>
                    <a:pt x="575" y="42"/>
                  </a:lnTo>
                  <a:lnTo>
                    <a:pt x="834" y="0"/>
                  </a:lnTo>
                  <a:lnTo>
                    <a:pt x="834" y="799"/>
                  </a:lnTo>
                  <a:lnTo>
                    <a:pt x="834" y="862"/>
                  </a:lnTo>
                  <a:lnTo>
                    <a:pt x="836" y="891"/>
                  </a:lnTo>
                  <a:lnTo>
                    <a:pt x="840" y="921"/>
                  </a:lnTo>
                  <a:lnTo>
                    <a:pt x="845" y="947"/>
                  </a:lnTo>
                  <a:lnTo>
                    <a:pt x="853" y="969"/>
                  </a:lnTo>
                  <a:lnTo>
                    <a:pt x="856" y="980"/>
                  </a:lnTo>
                  <a:lnTo>
                    <a:pt x="864" y="989"/>
                  </a:lnTo>
                  <a:lnTo>
                    <a:pt x="869" y="998"/>
                  </a:lnTo>
                  <a:lnTo>
                    <a:pt x="877" y="1005"/>
                  </a:lnTo>
                  <a:lnTo>
                    <a:pt x="899" y="1026"/>
                  </a:lnTo>
                  <a:lnTo>
                    <a:pt x="646" y="1042"/>
                  </a:lnTo>
                  <a:lnTo>
                    <a:pt x="646" y="952"/>
                  </a:lnTo>
                  <a:lnTo>
                    <a:pt x="645" y="934"/>
                  </a:lnTo>
                  <a:lnTo>
                    <a:pt x="635" y="943"/>
                  </a:lnTo>
                  <a:lnTo>
                    <a:pt x="619" y="959"/>
                  </a:lnTo>
                  <a:lnTo>
                    <a:pt x="597" y="978"/>
                  </a:lnTo>
                  <a:lnTo>
                    <a:pt x="569" y="996"/>
                  </a:lnTo>
                  <a:lnTo>
                    <a:pt x="538" y="1017"/>
                  </a:lnTo>
                  <a:lnTo>
                    <a:pt x="519" y="1026"/>
                  </a:lnTo>
                  <a:lnTo>
                    <a:pt x="501" y="1035"/>
                  </a:lnTo>
                  <a:lnTo>
                    <a:pt x="481" y="1042"/>
                  </a:lnTo>
                  <a:lnTo>
                    <a:pt x="459" y="1050"/>
                  </a:lnTo>
                  <a:lnTo>
                    <a:pt x="435" y="1055"/>
                  </a:lnTo>
                  <a:lnTo>
                    <a:pt x="409" y="1059"/>
                  </a:lnTo>
                  <a:lnTo>
                    <a:pt x="383" y="1061"/>
                  </a:lnTo>
                  <a:lnTo>
                    <a:pt x="356" y="1063"/>
                  </a:lnTo>
                  <a:close/>
                </a:path>
              </a:pathLst>
            </a:custGeom>
            <a:solidFill>
              <a:srgbClr val="00457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97" name="Freeform 23"/>
            <p:cNvSpPr>
              <a:spLocks/>
            </p:cNvSpPr>
            <p:nvPr/>
          </p:nvSpPr>
          <p:spPr bwMode="blackGray">
            <a:xfrm>
              <a:off x="8531624" y="407891"/>
              <a:ext cx="116692" cy="138228"/>
            </a:xfrm>
            <a:custGeom>
              <a:avLst/>
              <a:gdLst>
                <a:gd name="T0" fmla="*/ 2147483647 w 899"/>
                <a:gd name="T1" fmla="*/ 2147483647 h 1063"/>
                <a:gd name="T2" fmla="*/ 2147483647 w 899"/>
                <a:gd name="T3" fmla="*/ 2147483647 h 1063"/>
                <a:gd name="T4" fmla="*/ 2147483647 w 899"/>
                <a:gd name="T5" fmla="*/ 2147483647 h 1063"/>
                <a:gd name="T6" fmla="*/ 2147483647 w 899"/>
                <a:gd name="T7" fmla="*/ 2147483647 h 1063"/>
                <a:gd name="T8" fmla="*/ 2147483647 w 899"/>
                <a:gd name="T9" fmla="*/ 2147483647 h 1063"/>
                <a:gd name="T10" fmla="*/ 2147483647 w 899"/>
                <a:gd name="T11" fmla="*/ 2147483647 h 1063"/>
                <a:gd name="T12" fmla="*/ 2147483647 w 899"/>
                <a:gd name="T13" fmla="*/ 2147483647 h 1063"/>
                <a:gd name="T14" fmla="*/ 2147483647 w 899"/>
                <a:gd name="T15" fmla="*/ 2147483647 h 1063"/>
                <a:gd name="T16" fmla="*/ 2147483647 w 899"/>
                <a:gd name="T17" fmla="*/ 2147483647 h 1063"/>
                <a:gd name="T18" fmla="*/ 2147483647 w 899"/>
                <a:gd name="T19" fmla="*/ 2147483647 h 1063"/>
                <a:gd name="T20" fmla="*/ 2147483647 w 899"/>
                <a:gd name="T21" fmla="*/ 2147483647 h 1063"/>
                <a:gd name="T22" fmla="*/ 2147483647 w 899"/>
                <a:gd name="T23" fmla="*/ 2147483647 h 1063"/>
                <a:gd name="T24" fmla="*/ 2147483647 w 899"/>
                <a:gd name="T25" fmla="*/ 2147483647 h 1063"/>
                <a:gd name="T26" fmla="*/ 0 w 899"/>
                <a:gd name="T27" fmla="*/ 2147483647 h 1063"/>
                <a:gd name="T28" fmla="*/ 2147483647 w 899"/>
                <a:gd name="T29" fmla="*/ 2147483647 h 1063"/>
                <a:gd name="T30" fmla="*/ 2147483647 w 899"/>
                <a:gd name="T31" fmla="*/ 2147483647 h 1063"/>
                <a:gd name="T32" fmla="*/ 2147483647 w 899"/>
                <a:gd name="T33" fmla="*/ 2147483647 h 1063"/>
                <a:gd name="T34" fmla="*/ 2147483647 w 899"/>
                <a:gd name="T35" fmla="*/ 2147483647 h 1063"/>
                <a:gd name="T36" fmla="*/ 2147483647 w 899"/>
                <a:gd name="T37" fmla="*/ 2147483647 h 1063"/>
                <a:gd name="T38" fmla="*/ 2147483647 w 899"/>
                <a:gd name="T39" fmla="*/ 2147483647 h 1063"/>
                <a:gd name="T40" fmla="*/ 2147483647 w 899"/>
                <a:gd name="T41" fmla="*/ 2147483647 h 1063"/>
                <a:gd name="T42" fmla="*/ 2147483647 w 899"/>
                <a:gd name="T43" fmla="*/ 2147483647 h 1063"/>
                <a:gd name="T44" fmla="*/ 2147483647 w 899"/>
                <a:gd name="T45" fmla="*/ 2147483647 h 1063"/>
                <a:gd name="T46" fmla="*/ 2147483647 w 899"/>
                <a:gd name="T47" fmla="*/ 2147483647 h 1063"/>
                <a:gd name="T48" fmla="*/ 2147483647 w 899"/>
                <a:gd name="T49" fmla="*/ 2147483647 h 1063"/>
                <a:gd name="T50" fmla="*/ 2147483647 w 899"/>
                <a:gd name="T51" fmla="*/ 2147483647 h 1063"/>
                <a:gd name="T52" fmla="*/ 2147483647 w 899"/>
                <a:gd name="T53" fmla="*/ 2147483647 h 1063"/>
                <a:gd name="T54" fmla="*/ 2147483647 w 899"/>
                <a:gd name="T55" fmla="*/ 2147483647 h 1063"/>
                <a:gd name="T56" fmla="*/ 2147483647 w 899"/>
                <a:gd name="T57" fmla="*/ 2147483647 h 1063"/>
                <a:gd name="T58" fmla="*/ 2147483647 w 899"/>
                <a:gd name="T59" fmla="*/ 2147483647 h 1063"/>
                <a:gd name="T60" fmla="*/ 2147483647 w 899"/>
                <a:gd name="T61" fmla="*/ 2147483647 h 1063"/>
                <a:gd name="T62" fmla="*/ 2147483647 w 899"/>
                <a:gd name="T63" fmla="*/ 2147483647 h 1063"/>
                <a:gd name="T64" fmla="*/ 2147483647 w 899"/>
                <a:gd name="T65" fmla="*/ 2147483647 h 1063"/>
                <a:gd name="T66" fmla="*/ 2147483647 w 899"/>
                <a:gd name="T67" fmla="*/ 2147483647 h 1063"/>
                <a:gd name="T68" fmla="*/ 2147483647 w 899"/>
                <a:gd name="T69" fmla="*/ 2147483647 h 1063"/>
                <a:gd name="T70" fmla="*/ 2147483647 w 899"/>
                <a:gd name="T71" fmla="*/ 2147483647 h 1063"/>
                <a:gd name="T72" fmla="*/ 2147483647 w 899"/>
                <a:gd name="T73" fmla="*/ 2147483647 h 1063"/>
                <a:gd name="T74" fmla="*/ 2147483647 w 899"/>
                <a:gd name="T75" fmla="*/ 2147483647 h 1063"/>
                <a:gd name="T76" fmla="*/ 2147483647 w 899"/>
                <a:gd name="T77" fmla="*/ 2147483647 h 1063"/>
                <a:gd name="T78" fmla="*/ 2147483647 w 899"/>
                <a:gd name="T79" fmla="*/ 2147483647 h 1063"/>
                <a:gd name="T80" fmla="*/ 2147483647 w 899"/>
                <a:gd name="T81" fmla="*/ 2147483647 h 1063"/>
                <a:gd name="T82" fmla="*/ 2147483647 w 899"/>
                <a:gd name="T83" fmla="*/ 2147483647 h 1063"/>
                <a:gd name="T84" fmla="*/ 2147483647 w 899"/>
                <a:gd name="T85" fmla="*/ 2147483647 h 1063"/>
                <a:gd name="T86" fmla="*/ 2147483647 w 899"/>
                <a:gd name="T87" fmla="*/ 2147483647 h 1063"/>
                <a:gd name="T88" fmla="*/ 2147483647 w 899"/>
                <a:gd name="T89" fmla="*/ 0 h 1063"/>
                <a:gd name="T90" fmla="*/ 2147483647 w 899"/>
                <a:gd name="T91" fmla="*/ 2147483647 h 1063"/>
                <a:gd name="T92" fmla="*/ 2147483647 w 899"/>
                <a:gd name="T93" fmla="*/ 2147483647 h 1063"/>
                <a:gd name="T94" fmla="*/ 2147483647 w 899"/>
                <a:gd name="T95" fmla="*/ 2147483647 h 1063"/>
                <a:gd name="T96" fmla="*/ 2147483647 w 899"/>
                <a:gd name="T97" fmla="*/ 2147483647 h 1063"/>
                <a:gd name="T98" fmla="*/ 2147483647 w 899"/>
                <a:gd name="T99" fmla="*/ 2147483647 h 1063"/>
                <a:gd name="T100" fmla="*/ 2147483647 w 899"/>
                <a:gd name="T101" fmla="*/ 2147483647 h 1063"/>
                <a:gd name="T102" fmla="*/ 2147483647 w 899"/>
                <a:gd name="T103" fmla="*/ 2147483647 h 1063"/>
                <a:gd name="T104" fmla="*/ 2147483647 w 899"/>
                <a:gd name="T105" fmla="*/ 2147483647 h 1063"/>
                <a:gd name="T106" fmla="*/ 2147483647 w 899"/>
                <a:gd name="T107" fmla="*/ 2147483647 h 1063"/>
                <a:gd name="T108" fmla="*/ 2147483647 w 899"/>
                <a:gd name="T109" fmla="*/ 2147483647 h 1063"/>
                <a:gd name="T110" fmla="*/ 2147483647 w 899"/>
                <a:gd name="T111" fmla="*/ 2147483647 h 1063"/>
                <a:gd name="T112" fmla="*/ 2147483647 w 899"/>
                <a:gd name="T113" fmla="*/ 2147483647 h 1063"/>
                <a:gd name="T114" fmla="*/ 2147483647 w 899"/>
                <a:gd name="T115" fmla="*/ 2147483647 h 1063"/>
                <a:gd name="T116" fmla="*/ 2147483647 w 899"/>
                <a:gd name="T117" fmla="*/ 2147483647 h 1063"/>
                <a:gd name="T118" fmla="*/ 2147483647 w 899"/>
                <a:gd name="T119" fmla="*/ 2147483647 h 1063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899" h="1063">
                  <a:moveTo>
                    <a:pt x="356" y="1063"/>
                  </a:moveTo>
                  <a:lnTo>
                    <a:pt x="356" y="1063"/>
                  </a:lnTo>
                  <a:lnTo>
                    <a:pt x="324" y="1061"/>
                  </a:lnTo>
                  <a:lnTo>
                    <a:pt x="293" y="1057"/>
                  </a:lnTo>
                  <a:lnTo>
                    <a:pt x="265" y="1050"/>
                  </a:lnTo>
                  <a:lnTo>
                    <a:pt x="238" y="1040"/>
                  </a:lnTo>
                  <a:lnTo>
                    <a:pt x="214" y="1029"/>
                  </a:lnTo>
                  <a:lnTo>
                    <a:pt x="190" y="1015"/>
                  </a:lnTo>
                  <a:lnTo>
                    <a:pt x="168" y="998"/>
                  </a:lnTo>
                  <a:lnTo>
                    <a:pt x="148" y="980"/>
                  </a:lnTo>
                  <a:lnTo>
                    <a:pt x="131" y="959"/>
                  </a:lnTo>
                  <a:lnTo>
                    <a:pt x="116" y="936"/>
                  </a:lnTo>
                  <a:lnTo>
                    <a:pt x="102" y="912"/>
                  </a:lnTo>
                  <a:lnTo>
                    <a:pt x="90" y="884"/>
                  </a:lnTo>
                  <a:lnTo>
                    <a:pt x="83" y="856"/>
                  </a:lnTo>
                  <a:lnTo>
                    <a:pt x="76" y="825"/>
                  </a:lnTo>
                  <a:lnTo>
                    <a:pt x="72" y="794"/>
                  </a:lnTo>
                  <a:lnTo>
                    <a:pt x="70" y="761"/>
                  </a:lnTo>
                  <a:lnTo>
                    <a:pt x="70" y="188"/>
                  </a:lnTo>
                  <a:lnTo>
                    <a:pt x="70" y="140"/>
                  </a:lnTo>
                  <a:lnTo>
                    <a:pt x="68" y="122"/>
                  </a:lnTo>
                  <a:lnTo>
                    <a:pt x="65" y="103"/>
                  </a:lnTo>
                  <a:lnTo>
                    <a:pt x="59" y="88"/>
                  </a:lnTo>
                  <a:lnTo>
                    <a:pt x="52" y="74"/>
                  </a:lnTo>
                  <a:lnTo>
                    <a:pt x="41" y="63"/>
                  </a:lnTo>
                  <a:lnTo>
                    <a:pt x="28" y="52"/>
                  </a:lnTo>
                  <a:lnTo>
                    <a:pt x="0" y="33"/>
                  </a:lnTo>
                  <a:lnTo>
                    <a:pt x="33" y="29"/>
                  </a:lnTo>
                  <a:lnTo>
                    <a:pt x="100" y="18"/>
                  </a:lnTo>
                  <a:lnTo>
                    <a:pt x="168" y="7"/>
                  </a:lnTo>
                  <a:lnTo>
                    <a:pt x="194" y="4"/>
                  </a:lnTo>
                  <a:lnTo>
                    <a:pt x="216" y="4"/>
                  </a:lnTo>
                  <a:lnTo>
                    <a:pt x="230" y="4"/>
                  </a:lnTo>
                  <a:lnTo>
                    <a:pt x="241" y="9"/>
                  </a:lnTo>
                  <a:lnTo>
                    <a:pt x="249" y="17"/>
                  </a:lnTo>
                  <a:lnTo>
                    <a:pt x="254" y="26"/>
                  </a:lnTo>
                  <a:lnTo>
                    <a:pt x="258" y="35"/>
                  </a:lnTo>
                  <a:lnTo>
                    <a:pt x="260" y="44"/>
                  </a:lnTo>
                  <a:lnTo>
                    <a:pt x="260" y="63"/>
                  </a:lnTo>
                  <a:lnTo>
                    <a:pt x="260" y="643"/>
                  </a:lnTo>
                  <a:lnTo>
                    <a:pt x="262" y="696"/>
                  </a:lnTo>
                  <a:lnTo>
                    <a:pt x="264" y="722"/>
                  </a:lnTo>
                  <a:lnTo>
                    <a:pt x="267" y="748"/>
                  </a:lnTo>
                  <a:lnTo>
                    <a:pt x="271" y="772"/>
                  </a:lnTo>
                  <a:lnTo>
                    <a:pt x="276" y="794"/>
                  </a:lnTo>
                  <a:lnTo>
                    <a:pt x="284" y="816"/>
                  </a:lnTo>
                  <a:lnTo>
                    <a:pt x="293" y="836"/>
                  </a:lnTo>
                  <a:lnTo>
                    <a:pt x="304" y="854"/>
                  </a:lnTo>
                  <a:lnTo>
                    <a:pt x="317" y="871"/>
                  </a:lnTo>
                  <a:lnTo>
                    <a:pt x="332" y="886"/>
                  </a:lnTo>
                  <a:lnTo>
                    <a:pt x="348" y="897"/>
                  </a:lnTo>
                  <a:lnTo>
                    <a:pt x="368" y="908"/>
                  </a:lnTo>
                  <a:lnTo>
                    <a:pt x="392" y="915"/>
                  </a:lnTo>
                  <a:lnTo>
                    <a:pt x="418" y="919"/>
                  </a:lnTo>
                  <a:lnTo>
                    <a:pt x="448" y="921"/>
                  </a:lnTo>
                  <a:lnTo>
                    <a:pt x="479" y="919"/>
                  </a:lnTo>
                  <a:lnTo>
                    <a:pt x="494" y="915"/>
                  </a:lnTo>
                  <a:lnTo>
                    <a:pt x="508" y="913"/>
                  </a:lnTo>
                  <a:lnTo>
                    <a:pt x="521" y="908"/>
                  </a:lnTo>
                  <a:lnTo>
                    <a:pt x="532" y="902"/>
                  </a:lnTo>
                  <a:lnTo>
                    <a:pt x="543" y="897"/>
                  </a:lnTo>
                  <a:lnTo>
                    <a:pt x="554" y="889"/>
                  </a:lnTo>
                  <a:lnTo>
                    <a:pt x="573" y="873"/>
                  </a:lnTo>
                  <a:lnTo>
                    <a:pt x="589" y="854"/>
                  </a:lnTo>
                  <a:lnTo>
                    <a:pt x="602" y="832"/>
                  </a:lnTo>
                  <a:lnTo>
                    <a:pt x="613" y="808"/>
                  </a:lnTo>
                  <a:lnTo>
                    <a:pt x="622" y="783"/>
                  </a:lnTo>
                  <a:lnTo>
                    <a:pt x="630" y="755"/>
                  </a:lnTo>
                  <a:lnTo>
                    <a:pt x="635" y="726"/>
                  </a:lnTo>
                  <a:lnTo>
                    <a:pt x="639" y="696"/>
                  </a:lnTo>
                  <a:lnTo>
                    <a:pt x="641" y="665"/>
                  </a:lnTo>
                  <a:lnTo>
                    <a:pt x="643" y="633"/>
                  </a:lnTo>
                  <a:lnTo>
                    <a:pt x="645" y="569"/>
                  </a:lnTo>
                  <a:lnTo>
                    <a:pt x="645" y="197"/>
                  </a:lnTo>
                  <a:lnTo>
                    <a:pt x="643" y="149"/>
                  </a:lnTo>
                  <a:lnTo>
                    <a:pt x="641" y="129"/>
                  </a:lnTo>
                  <a:lnTo>
                    <a:pt x="637" y="112"/>
                  </a:lnTo>
                  <a:lnTo>
                    <a:pt x="634" y="96"/>
                  </a:lnTo>
                  <a:lnTo>
                    <a:pt x="624" y="83"/>
                  </a:lnTo>
                  <a:lnTo>
                    <a:pt x="615" y="72"/>
                  </a:lnTo>
                  <a:lnTo>
                    <a:pt x="600" y="61"/>
                  </a:lnTo>
                  <a:lnTo>
                    <a:pt x="575" y="42"/>
                  </a:lnTo>
                  <a:lnTo>
                    <a:pt x="834" y="0"/>
                  </a:lnTo>
                  <a:lnTo>
                    <a:pt x="834" y="799"/>
                  </a:lnTo>
                  <a:lnTo>
                    <a:pt x="834" y="862"/>
                  </a:lnTo>
                  <a:lnTo>
                    <a:pt x="836" y="891"/>
                  </a:lnTo>
                  <a:lnTo>
                    <a:pt x="840" y="921"/>
                  </a:lnTo>
                  <a:lnTo>
                    <a:pt x="845" y="947"/>
                  </a:lnTo>
                  <a:lnTo>
                    <a:pt x="853" y="969"/>
                  </a:lnTo>
                  <a:lnTo>
                    <a:pt x="856" y="980"/>
                  </a:lnTo>
                  <a:lnTo>
                    <a:pt x="864" y="989"/>
                  </a:lnTo>
                  <a:lnTo>
                    <a:pt x="869" y="998"/>
                  </a:lnTo>
                  <a:lnTo>
                    <a:pt x="877" y="1005"/>
                  </a:lnTo>
                  <a:lnTo>
                    <a:pt x="899" y="1026"/>
                  </a:lnTo>
                  <a:lnTo>
                    <a:pt x="646" y="1042"/>
                  </a:lnTo>
                  <a:lnTo>
                    <a:pt x="646" y="952"/>
                  </a:lnTo>
                  <a:lnTo>
                    <a:pt x="645" y="934"/>
                  </a:lnTo>
                  <a:lnTo>
                    <a:pt x="635" y="943"/>
                  </a:lnTo>
                  <a:lnTo>
                    <a:pt x="619" y="959"/>
                  </a:lnTo>
                  <a:lnTo>
                    <a:pt x="597" y="978"/>
                  </a:lnTo>
                  <a:lnTo>
                    <a:pt x="569" y="996"/>
                  </a:lnTo>
                  <a:lnTo>
                    <a:pt x="538" y="1017"/>
                  </a:lnTo>
                  <a:lnTo>
                    <a:pt x="519" y="1026"/>
                  </a:lnTo>
                  <a:lnTo>
                    <a:pt x="501" y="1035"/>
                  </a:lnTo>
                  <a:lnTo>
                    <a:pt x="481" y="1042"/>
                  </a:lnTo>
                  <a:lnTo>
                    <a:pt x="459" y="1050"/>
                  </a:lnTo>
                  <a:lnTo>
                    <a:pt x="435" y="1055"/>
                  </a:lnTo>
                  <a:lnTo>
                    <a:pt x="409" y="1059"/>
                  </a:lnTo>
                  <a:lnTo>
                    <a:pt x="383" y="1061"/>
                  </a:lnTo>
                  <a:lnTo>
                    <a:pt x="356" y="1063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98" name="Freeform 24"/>
            <p:cNvSpPr>
              <a:spLocks noEditPoints="1"/>
            </p:cNvSpPr>
            <p:nvPr/>
          </p:nvSpPr>
          <p:spPr bwMode="blackGray">
            <a:xfrm>
              <a:off x="8656896" y="408750"/>
              <a:ext cx="107254" cy="137369"/>
            </a:xfrm>
            <a:custGeom>
              <a:avLst/>
              <a:gdLst>
                <a:gd name="T0" fmla="*/ 2147483647 w 823"/>
                <a:gd name="T1" fmla="*/ 2147483647 h 1059"/>
                <a:gd name="T2" fmla="*/ 2147483647 w 823"/>
                <a:gd name="T3" fmla="*/ 2147483647 h 1059"/>
                <a:gd name="T4" fmla="*/ 2147483647 w 823"/>
                <a:gd name="T5" fmla="*/ 2147483647 h 1059"/>
                <a:gd name="T6" fmla="*/ 2147483647 w 823"/>
                <a:gd name="T7" fmla="*/ 2147483647 h 1059"/>
                <a:gd name="T8" fmla="*/ 0 w 823"/>
                <a:gd name="T9" fmla="*/ 2147483647 h 1059"/>
                <a:gd name="T10" fmla="*/ 2147483647 w 823"/>
                <a:gd name="T11" fmla="*/ 2147483647 h 1059"/>
                <a:gd name="T12" fmla="*/ 2147483647 w 823"/>
                <a:gd name="T13" fmla="*/ 2147483647 h 1059"/>
                <a:gd name="T14" fmla="*/ 2147483647 w 823"/>
                <a:gd name="T15" fmla="*/ 2147483647 h 1059"/>
                <a:gd name="T16" fmla="*/ 2147483647 w 823"/>
                <a:gd name="T17" fmla="*/ 2147483647 h 1059"/>
                <a:gd name="T18" fmla="*/ 2147483647 w 823"/>
                <a:gd name="T19" fmla="*/ 2147483647 h 1059"/>
                <a:gd name="T20" fmla="*/ 2147483647 w 823"/>
                <a:gd name="T21" fmla="*/ 2147483647 h 1059"/>
                <a:gd name="T22" fmla="*/ 2147483647 w 823"/>
                <a:gd name="T23" fmla="*/ 2147483647 h 1059"/>
                <a:gd name="T24" fmla="*/ 2147483647 w 823"/>
                <a:gd name="T25" fmla="*/ 2147483647 h 1059"/>
                <a:gd name="T26" fmla="*/ 2147483647 w 823"/>
                <a:gd name="T27" fmla="*/ 2147483647 h 1059"/>
                <a:gd name="T28" fmla="*/ 2147483647 w 823"/>
                <a:gd name="T29" fmla="*/ 2147483647 h 1059"/>
                <a:gd name="T30" fmla="*/ 2147483647 w 823"/>
                <a:gd name="T31" fmla="*/ 2147483647 h 1059"/>
                <a:gd name="T32" fmla="*/ 2147483647 w 823"/>
                <a:gd name="T33" fmla="*/ 2147483647 h 1059"/>
                <a:gd name="T34" fmla="*/ 2147483647 w 823"/>
                <a:gd name="T35" fmla="*/ 2147483647 h 1059"/>
                <a:gd name="T36" fmla="*/ 2147483647 w 823"/>
                <a:gd name="T37" fmla="*/ 2147483647 h 1059"/>
                <a:gd name="T38" fmla="*/ 2147483647 w 823"/>
                <a:gd name="T39" fmla="*/ 2147483647 h 1059"/>
                <a:gd name="T40" fmla="*/ 2147483647 w 823"/>
                <a:gd name="T41" fmla="*/ 2147483647 h 1059"/>
                <a:gd name="T42" fmla="*/ 2147483647 w 823"/>
                <a:gd name="T43" fmla="*/ 2147483647 h 1059"/>
                <a:gd name="T44" fmla="*/ 2147483647 w 823"/>
                <a:gd name="T45" fmla="*/ 2147483647 h 1059"/>
                <a:gd name="T46" fmla="*/ 2147483647 w 823"/>
                <a:gd name="T47" fmla="*/ 2147483647 h 1059"/>
                <a:gd name="T48" fmla="*/ 2147483647 w 823"/>
                <a:gd name="T49" fmla="*/ 2147483647 h 1059"/>
                <a:gd name="T50" fmla="*/ 2147483647 w 823"/>
                <a:gd name="T51" fmla="*/ 2147483647 h 1059"/>
                <a:gd name="T52" fmla="*/ 2147483647 w 823"/>
                <a:gd name="T53" fmla="*/ 2147483647 h 1059"/>
                <a:gd name="T54" fmla="*/ 2147483647 w 823"/>
                <a:gd name="T55" fmla="*/ 2147483647 h 1059"/>
                <a:gd name="T56" fmla="*/ 2147483647 w 823"/>
                <a:gd name="T57" fmla="*/ 2147483647 h 1059"/>
                <a:gd name="T58" fmla="*/ 2147483647 w 823"/>
                <a:gd name="T59" fmla="*/ 0 h 1059"/>
                <a:gd name="T60" fmla="*/ 2147483647 w 823"/>
                <a:gd name="T61" fmla="*/ 2147483647 h 1059"/>
                <a:gd name="T62" fmla="*/ 2147483647 w 823"/>
                <a:gd name="T63" fmla="*/ 2147483647 h 1059"/>
                <a:gd name="T64" fmla="*/ 2147483647 w 823"/>
                <a:gd name="T65" fmla="*/ 2147483647 h 1059"/>
                <a:gd name="T66" fmla="*/ 2147483647 w 823"/>
                <a:gd name="T67" fmla="*/ 2147483647 h 1059"/>
                <a:gd name="T68" fmla="*/ 2147483647 w 823"/>
                <a:gd name="T69" fmla="*/ 2147483647 h 1059"/>
                <a:gd name="T70" fmla="*/ 2147483647 w 823"/>
                <a:gd name="T71" fmla="*/ 2147483647 h 1059"/>
                <a:gd name="T72" fmla="*/ 2147483647 w 823"/>
                <a:gd name="T73" fmla="*/ 2147483647 h 1059"/>
                <a:gd name="T74" fmla="*/ 2147483647 w 823"/>
                <a:gd name="T75" fmla="*/ 2147483647 h 1059"/>
                <a:gd name="T76" fmla="*/ 2147483647 w 823"/>
                <a:gd name="T77" fmla="*/ 2147483647 h 1059"/>
                <a:gd name="T78" fmla="*/ 2147483647 w 823"/>
                <a:gd name="T79" fmla="*/ 2147483647 h 1059"/>
                <a:gd name="T80" fmla="*/ 2147483647 w 823"/>
                <a:gd name="T81" fmla="*/ 2147483647 h 1059"/>
                <a:gd name="T82" fmla="*/ 2147483647 w 823"/>
                <a:gd name="T83" fmla="*/ 2147483647 h 1059"/>
                <a:gd name="T84" fmla="*/ 2147483647 w 823"/>
                <a:gd name="T85" fmla="*/ 2147483647 h 1059"/>
                <a:gd name="T86" fmla="*/ 2147483647 w 823"/>
                <a:gd name="T87" fmla="*/ 2147483647 h 1059"/>
                <a:gd name="T88" fmla="*/ 2147483647 w 823"/>
                <a:gd name="T89" fmla="*/ 2147483647 h 1059"/>
                <a:gd name="T90" fmla="*/ 2147483647 w 823"/>
                <a:gd name="T91" fmla="*/ 2147483647 h 1059"/>
                <a:gd name="T92" fmla="*/ 2147483647 w 823"/>
                <a:gd name="T93" fmla="*/ 2147483647 h 1059"/>
                <a:gd name="T94" fmla="*/ 2147483647 w 823"/>
                <a:gd name="T95" fmla="*/ 2147483647 h 1059"/>
                <a:gd name="T96" fmla="*/ 2147483647 w 823"/>
                <a:gd name="T97" fmla="*/ 2147483647 h 1059"/>
                <a:gd name="T98" fmla="*/ 2147483647 w 823"/>
                <a:gd name="T99" fmla="*/ 2147483647 h 1059"/>
                <a:gd name="T100" fmla="*/ 2147483647 w 823"/>
                <a:gd name="T101" fmla="*/ 2147483647 h 1059"/>
                <a:gd name="T102" fmla="*/ 2147483647 w 823"/>
                <a:gd name="T103" fmla="*/ 2147483647 h 1059"/>
                <a:gd name="T104" fmla="*/ 2147483647 w 823"/>
                <a:gd name="T105" fmla="*/ 2147483647 h 1059"/>
                <a:gd name="T106" fmla="*/ 2147483647 w 823"/>
                <a:gd name="T107" fmla="*/ 2147483647 h 1059"/>
                <a:gd name="T108" fmla="*/ 2147483647 w 823"/>
                <a:gd name="T109" fmla="*/ 2147483647 h 1059"/>
                <a:gd name="T110" fmla="*/ 2147483647 w 823"/>
                <a:gd name="T111" fmla="*/ 2147483647 h 1059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823" h="1059">
                  <a:moveTo>
                    <a:pt x="289" y="1059"/>
                  </a:moveTo>
                  <a:lnTo>
                    <a:pt x="289" y="1059"/>
                  </a:lnTo>
                  <a:lnTo>
                    <a:pt x="256" y="1057"/>
                  </a:lnTo>
                  <a:lnTo>
                    <a:pt x="226" y="1053"/>
                  </a:lnTo>
                  <a:lnTo>
                    <a:pt x="197" y="1048"/>
                  </a:lnTo>
                  <a:lnTo>
                    <a:pt x="169" y="1040"/>
                  </a:lnTo>
                  <a:lnTo>
                    <a:pt x="144" y="1031"/>
                  </a:lnTo>
                  <a:lnTo>
                    <a:pt x="120" y="1018"/>
                  </a:lnTo>
                  <a:lnTo>
                    <a:pt x="98" y="1005"/>
                  </a:lnTo>
                  <a:lnTo>
                    <a:pt x="79" y="990"/>
                  </a:lnTo>
                  <a:lnTo>
                    <a:pt x="61" y="972"/>
                  </a:lnTo>
                  <a:lnTo>
                    <a:pt x="44" y="954"/>
                  </a:lnTo>
                  <a:lnTo>
                    <a:pt x="31" y="932"/>
                  </a:lnTo>
                  <a:lnTo>
                    <a:pt x="20" y="909"/>
                  </a:lnTo>
                  <a:lnTo>
                    <a:pt x="11" y="885"/>
                  </a:lnTo>
                  <a:lnTo>
                    <a:pt x="6" y="860"/>
                  </a:lnTo>
                  <a:lnTo>
                    <a:pt x="2" y="834"/>
                  </a:lnTo>
                  <a:lnTo>
                    <a:pt x="0" y="806"/>
                  </a:lnTo>
                  <a:lnTo>
                    <a:pt x="0" y="790"/>
                  </a:lnTo>
                  <a:lnTo>
                    <a:pt x="2" y="775"/>
                  </a:lnTo>
                  <a:lnTo>
                    <a:pt x="7" y="746"/>
                  </a:lnTo>
                  <a:lnTo>
                    <a:pt x="18" y="718"/>
                  </a:lnTo>
                  <a:lnTo>
                    <a:pt x="31" y="694"/>
                  </a:lnTo>
                  <a:lnTo>
                    <a:pt x="48" y="670"/>
                  </a:lnTo>
                  <a:lnTo>
                    <a:pt x="68" y="648"/>
                  </a:lnTo>
                  <a:lnTo>
                    <a:pt x="90" y="628"/>
                  </a:lnTo>
                  <a:lnTo>
                    <a:pt x="114" y="607"/>
                  </a:lnTo>
                  <a:lnTo>
                    <a:pt x="140" y="589"/>
                  </a:lnTo>
                  <a:lnTo>
                    <a:pt x="166" y="572"/>
                  </a:lnTo>
                  <a:lnTo>
                    <a:pt x="195" y="558"/>
                  </a:lnTo>
                  <a:lnTo>
                    <a:pt x="225" y="541"/>
                  </a:lnTo>
                  <a:lnTo>
                    <a:pt x="284" y="513"/>
                  </a:lnTo>
                  <a:lnTo>
                    <a:pt x="341" y="488"/>
                  </a:lnTo>
                  <a:lnTo>
                    <a:pt x="409" y="458"/>
                  </a:lnTo>
                  <a:lnTo>
                    <a:pt x="433" y="447"/>
                  </a:lnTo>
                  <a:lnTo>
                    <a:pt x="468" y="432"/>
                  </a:lnTo>
                  <a:lnTo>
                    <a:pt x="497" y="418"/>
                  </a:lnTo>
                  <a:lnTo>
                    <a:pt x="519" y="403"/>
                  </a:lnTo>
                  <a:lnTo>
                    <a:pt x="528" y="394"/>
                  </a:lnTo>
                  <a:lnTo>
                    <a:pt x="536" y="386"/>
                  </a:lnTo>
                  <a:lnTo>
                    <a:pt x="541" y="377"/>
                  </a:lnTo>
                  <a:lnTo>
                    <a:pt x="547" y="366"/>
                  </a:lnTo>
                  <a:lnTo>
                    <a:pt x="552" y="353"/>
                  </a:lnTo>
                  <a:lnTo>
                    <a:pt x="554" y="340"/>
                  </a:lnTo>
                  <a:lnTo>
                    <a:pt x="558" y="307"/>
                  </a:lnTo>
                  <a:lnTo>
                    <a:pt x="560" y="267"/>
                  </a:lnTo>
                  <a:lnTo>
                    <a:pt x="560" y="245"/>
                  </a:lnTo>
                  <a:lnTo>
                    <a:pt x="558" y="224"/>
                  </a:lnTo>
                  <a:lnTo>
                    <a:pt x="554" y="206"/>
                  </a:lnTo>
                  <a:lnTo>
                    <a:pt x="550" y="188"/>
                  </a:lnTo>
                  <a:lnTo>
                    <a:pt x="545" y="173"/>
                  </a:lnTo>
                  <a:lnTo>
                    <a:pt x="538" y="158"/>
                  </a:lnTo>
                  <a:lnTo>
                    <a:pt x="528" y="145"/>
                  </a:lnTo>
                  <a:lnTo>
                    <a:pt x="519" y="132"/>
                  </a:lnTo>
                  <a:lnTo>
                    <a:pt x="508" y="123"/>
                  </a:lnTo>
                  <a:lnTo>
                    <a:pt x="497" y="114"/>
                  </a:lnTo>
                  <a:lnTo>
                    <a:pt x="484" y="106"/>
                  </a:lnTo>
                  <a:lnTo>
                    <a:pt x="469" y="99"/>
                  </a:lnTo>
                  <a:lnTo>
                    <a:pt x="453" y="95"/>
                  </a:lnTo>
                  <a:lnTo>
                    <a:pt x="436" y="92"/>
                  </a:lnTo>
                  <a:lnTo>
                    <a:pt x="418" y="90"/>
                  </a:lnTo>
                  <a:lnTo>
                    <a:pt x="398" y="88"/>
                  </a:lnTo>
                  <a:lnTo>
                    <a:pt x="379" y="90"/>
                  </a:lnTo>
                  <a:lnTo>
                    <a:pt x="361" y="92"/>
                  </a:lnTo>
                  <a:lnTo>
                    <a:pt x="346" y="94"/>
                  </a:lnTo>
                  <a:lnTo>
                    <a:pt x="331" y="99"/>
                  </a:lnTo>
                  <a:lnTo>
                    <a:pt x="319" y="103"/>
                  </a:lnTo>
                  <a:lnTo>
                    <a:pt x="307" y="110"/>
                  </a:lnTo>
                  <a:lnTo>
                    <a:pt x="298" y="116"/>
                  </a:lnTo>
                  <a:lnTo>
                    <a:pt x="289" y="123"/>
                  </a:lnTo>
                  <a:lnTo>
                    <a:pt x="274" y="140"/>
                  </a:lnTo>
                  <a:lnTo>
                    <a:pt x="261" y="160"/>
                  </a:lnTo>
                  <a:lnTo>
                    <a:pt x="252" y="180"/>
                  </a:lnTo>
                  <a:lnTo>
                    <a:pt x="243" y="200"/>
                  </a:lnTo>
                  <a:lnTo>
                    <a:pt x="226" y="235"/>
                  </a:lnTo>
                  <a:lnTo>
                    <a:pt x="217" y="252"/>
                  </a:lnTo>
                  <a:lnTo>
                    <a:pt x="206" y="265"/>
                  </a:lnTo>
                  <a:lnTo>
                    <a:pt x="191" y="278"/>
                  </a:lnTo>
                  <a:lnTo>
                    <a:pt x="184" y="283"/>
                  </a:lnTo>
                  <a:lnTo>
                    <a:pt x="175" y="287"/>
                  </a:lnTo>
                  <a:lnTo>
                    <a:pt x="164" y="291"/>
                  </a:lnTo>
                  <a:lnTo>
                    <a:pt x="153" y="294"/>
                  </a:lnTo>
                  <a:lnTo>
                    <a:pt x="142" y="296"/>
                  </a:lnTo>
                  <a:lnTo>
                    <a:pt x="129" y="296"/>
                  </a:lnTo>
                  <a:lnTo>
                    <a:pt x="107" y="294"/>
                  </a:lnTo>
                  <a:lnTo>
                    <a:pt x="88" y="291"/>
                  </a:lnTo>
                  <a:lnTo>
                    <a:pt x="72" y="283"/>
                  </a:lnTo>
                  <a:lnTo>
                    <a:pt x="59" y="272"/>
                  </a:lnTo>
                  <a:lnTo>
                    <a:pt x="48" y="261"/>
                  </a:lnTo>
                  <a:lnTo>
                    <a:pt x="41" y="245"/>
                  </a:lnTo>
                  <a:lnTo>
                    <a:pt x="35" y="228"/>
                  </a:lnTo>
                  <a:lnTo>
                    <a:pt x="33" y="208"/>
                  </a:lnTo>
                  <a:lnTo>
                    <a:pt x="33" y="195"/>
                  </a:lnTo>
                  <a:lnTo>
                    <a:pt x="35" y="182"/>
                  </a:lnTo>
                  <a:lnTo>
                    <a:pt x="39" y="169"/>
                  </a:lnTo>
                  <a:lnTo>
                    <a:pt x="42" y="158"/>
                  </a:lnTo>
                  <a:lnTo>
                    <a:pt x="48" y="147"/>
                  </a:lnTo>
                  <a:lnTo>
                    <a:pt x="53" y="136"/>
                  </a:lnTo>
                  <a:lnTo>
                    <a:pt x="68" y="114"/>
                  </a:lnTo>
                  <a:lnTo>
                    <a:pt x="87" y="95"/>
                  </a:lnTo>
                  <a:lnTo>
                    <a:pt x="109" y="79"/>
                  </a:lnTo>
                  <a:lnTo>
                    <a:pt x="134" y="62"/>
                  </a:lnTo>
                  <a:lnTo>
                    <a:pt x="162" y="49"/>
                  </a:lnTo>
                  <a:lnTo>
                    <a:pt x="191" y="36"/>
                  </a:lnTo>
                  <a:lnTo>
                    <a:pt x="225" y="27"/>
                  </a:lnTo>
                  <a:lnTo>
                    <a:pt x="258" y="18"/>
                  </a:lnTo>
                  <a:lnTo>
                    <a:pt x="293" y="11"/>
                  </a:lnTo>
                  <a:lnTo>
                    <a:pt x="330" y="5"/>
                  </a:lnTo>
                  <a:lnTo>
                    <a:pt x="366" y="2"/>
                  </a:lnTo>
                  <a:lnTo>
                    <a:pt x="405" y="0"/>
                  </a:lnTo>
                  <a:lnTo>
                    <a:pt x="444" y="0"/>
                  </a:lnTo>
                  <a:lnTo>
                    <a:pt x="481" y="0"/>
                  </a:lnTo>
                  <a:lnTo>
                    <a:pt x="515" y="2"/>
                  </a:lnTo>
                  <a:lnTo>
                    <a:pt x="549" y="5"/>
                  </a:lnTo>
                  <a:lnTo>
                    <a:pt x="578" y="11"/>
                  </a:lnTo>
                  <a:lnTo>
                    <a:pt x="606" y="16"/>
                  </a:lnTo>
                  <a:lnTo>
                    <a:pt x="631" y="25"/>
                  </a:lnTo>
                  <a:lnTo>
                    <a:pt x="654" y="35"/>
                  </a:lnTo>
                  <a:lnTo>
                    <a:pt x="674" y="46"/>
                  </a:lnTo>
                  <a:lnTo>
                    <a:pt x="692" y="59"/>
                  </a:lnTo>
                  <a:lnTo>
                    <a:pt x="707" y="71"/>
                  </a:lnTo>
                  <a:lnTo>
                    <a:pt x="720" y="86"/>
                  </a:lnTo>
                  <a:lnTo>
                    <a:pt x="731" y="105"/>
                  </a:lnTo>
                  <a:lnTo>
                    <a:pt x="738" y="123"/>
                  </a:lnTo>
                  <a:lnTo>
                    <a:pt x="746" y="141"/>
                  </a:lnTo>
                  <a:lnTo>
                    <a:pt x="749" y="164"/>
                  </a:lnTo>
                  <a:lnTo>
                    <a:pt x="749" y="188"/>
                  </a:lnTo>
                  <a:lnTo>
                    <a:pt x="749" y="694"/>
                  </a:lnTo>
                  <a:lnTo>
                    <a:pt x="749" y="779"/>
                  </a:lnTo>
                  <a:lnTo>
                    <a:pt x="753" y="821"/>
                  </a:lnTo>
                  <a:lnTo>
                    <a:pt x="757" y="862"/>
                  </a:lnTo>
                  <a:lnTo>
                    <a:pt x="764" y="902"/>
                  </a:lnTo>
                  <a:lnTo>
                    <a:pt x="768" y="920"/>
                  </a:lnTo>
                  <a:lnTo>
                    <a:pt x="775" y="939"/>
                  </a:lnTo>
                  <a:lnTo>
                    <a:pt x="781" y="955"/>
                  </a:lnTo>
                  <a:lnTo>
                    <a:pt x="790" y="972"/>
                  </a:lnTo>
                  <a:lnTo>
                    <a:pt x="799" y="989"/>
                  </a:lnTo>
                  <a:lnTo>
                    <a:pt x="810" y="1003"/>
                  </a:lnTo>
                  <a:lnTo>
                    <a:pt x="823" y="1022"/>
                  </a:lnTo>
                  <a:lnTo>
                    <a:pt x="589" y="1036"/>
                  </a:lnTo>
                  <a:lnTo>
                    <a:pt x="587" y="1027"/>
                  </a:lnTo>
                  <a:lnTo>
                    <a:pt x="578" y="983"/>
                  </a:lnTo>
                  <a:lnTo>
                    <a:pt x="571" y="946"/>
                  </a:lnTo>
                  <a:lnTo>
                    <a:pt x="567" y="920"/>
                  </a:lnTo>
                  <a:lnTo>
                    <a:pt x="563" y="909"/>
                  </a:lnTo>
                  <a:lnTo>
                    <a:pt x="562" y="902"/>
                  </a:lnTo>
                  <a:lnTo>
                    <a:pt x="560" y="904"/>
                  </a:lnTo>
                  <a:lnTo>
                    <a:pt x="538" y="935"/>
                  </a:lnTo>
                  <a:lnTo>
                    <a:pt x="515" y="963"/>
                  </a:lnTo>
                  <a:lnTo>
                    <a:pt x="492" y="990"/>
                  </a:lnTo>
                  <a:lnTo>
                    <a:pt x="477" y="1001"/>
                  </a:lnTo>
                  <a:lnTo>
                    <a:pt x="462" y="1013"/>
                  </a:lnTo>
                  <a:lnTo>
                    <a:pt x="447" y="1022"/>
                  </a:lnTo>
                  <a:lnTo>
                    <a:pt x="431" y="1031"/>
                  </a:lnTo>
                  <a:lnTo>
                    <a:pt x="412" y="1040"/>
                  </a:lnTo>
                  <a:lnTo>
                    <a:pt x="390" y="1046"/>
                  </a:lnTo>
                  <a:lnTo>
                    <a:pt x="368" y="1051"/>
                  </a:lnTo>
                  <a:lnTo>
                    <a:pt x="344" y="1055"/>
                  </a:lnTo>
                  <a:lnTo>
                    <a:pt x="319" y="1057"/>
                  </a:lnTo>
                  <a:lnTo>
                    <a:pt x="289" y="1059"/>
                  </a:lnTo>
                  <a:close/>
                  <a:moveTo>
                    <a:pt x="560" y="486"/>
                  </a:moveTo>
                  <a:lnTo>
                    <a:pt x="457" y="536"/>
                  </a:lnTo>
                  <a:lnTo>
                    <a:pt x="400" y="563"/>
                  </a:lnTo>
                  <a:lnTo>
                    <a:pt x="350" y="589"/>
                  </a:lnTo>
                  <a:lnTo>
                    <a:pt x="307" y="615"/>
                  </a:lnTo>
                  <a:lnTo>
                    <a:pt x="289" y="626"/>
                  </a:lnTo>
                  <a:lnTo>
                    <a:pt x="272" y="639"/>
                  </a:lnTo>
                  <a:lnTo>
                    <a:pt x="260" y="652"/>
                  </a:lnTo>
                  <a:lnTo>
                    <a:pt x="247" y="666"/>
                  </a:lnTo>
                  <a:lnTo>
                    <a:pt x="236" y="681"/>
                  </a:lnTo>
                  <a:lnTo>
                    <a:pt x="226" y="696"/>
                  </a:lnTo>
                  <a:lnTo>
                    <a:pt x="221" y="712"/>
                  </a:lnTo>
                  <a:lnTo>
                    <a:pt x="215" y="731"/>
                  </a:lnTo>
                  <a:lnTo>
                    <a:pt x="214" y="749"/>
                  </a:lnTo>
                  <a:lnTo>
                    <a:pt x="212" y="771"/>
                  </a:lnTo>
                  <a:lnTo>
                    <a:pt x="214" y="788"/>
                  </a:lnTo>
                  <a:lnTo>
                    <a:pt x="215" y="803"/>
                  </a:lnTo>
                  <a:lnTo>
                    <a:pt x="217" y="817"/>
                  </a:lnTo>
                  <a:lnTo>
                    <a:pt x="223" y="830"/>
                  </a:lnTo>
                  <a:lnTo>
                    <a:pt x="228" y="843"/>
                  </a:lnTo>
                  <a:lnTo>
                    <a:pt x="236" y="856"/>
                  </a:lnTo>
                  <a:lnTo>
                    <a:pt x="245" y="865"/>
                  </a:lnTo>
                  <a:lnTo>
                    <a:pt x="254" y="876"/>
                  </a:lnTo>
                  <a:lnTo>
                    <a:pt x="265" y="884"/>
                  </a:lnTo>
                  <a:lnTo>
                    <a:pt x="276" y="891"/>
                  </a:lnTo>
                  <a:lnTo>
                    <a:pt x="289" y="898"/>
                  </a:lnTo>
                  <a:lnTo>
                    <a:pt x="304" y="902"/>
                  </a:lnTo>
                  <a:lnTo>
                    <a:pt x="319" y="908"/>
                  </a:lnTo>
                  <a:lnTo>
                    <a:pt x="335" y="909"/>
                  </a:lnTo>
                  <a:lnTo>
                    <a:pt x="353" y="911"/>
                  </a:lnTo>
                  <a:lnTo>
                    <a:pt x="372" y="913"/>
                  </a:lnTo>
                  <a:lnTo>
                    <a:pt x="396" y="911"/>
                  </a:lnTo>
                  <a:lnTo>
                    <a:pt x="416" y="908"/>
                  </a:lnTo>
                  <a:lnTo>
                    <a:pt x="436" y="900"/>
                  </a:lnTo>
                  <a:lnTo>
                    <a:pt x="457" y="893"/>
                  </a:lnTo>
                  <a:lnTo>
                    <a:pt x="473" y="882"/>
                  </a:lnTo>
                  <a:lnTo>
                    <a:pt x="488" y="871"/>
                  </a:lnTo>
                  <a:lnTo>
                    <a:pt x="503" y="856"/>
                  </a:lnTo>
                  <a:lnTo>
                    <a:pt x="514" y="841"/>
                  </a:lnTo>
                  <a:lnTo>
                    <a:pt x="525" y="825"/>
                  </a:lnTo>
                  <a:lnTo>
                    <a:pt x="534" y="806"/>
                  </a:lnTo>
                  <a:lnTo>
                    <a:pt x="543" y="788"/>
                  </a:lnTo>
                  <a:lnTo>
                    <a:pt x="549" y="768"/>
                  </a:lnTo>
                  <a:lnTo>
                    <a:pt x="554" y="747"/>
                  </a:lnTo>
                  <a:lnTo>
                    <a:pt x="558" y="727"/>
                  </a:lnTo>
                  <a:lnTo>
                    <a:pt x="560" y="705"/>
                  </a:lnTo>
                  <a:lnTo>
                    <a:pt x="560" y="685"/>
                  </a:lnTo>
                  <a:lnTo>
                    <a:pt x="560" y="486"/>
                  </a:lnTo>
                  <a:close/>
                </a:path>
              </a:pathLst>
            </a:custGeom>
            <a:solidFill>
              <a:srgbClr val="00457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99" name="Freeform 25"/>
            <p:cNvSpPr>
              <a:spLocks/>
            </p:cNvSpPr>
            <p:nvPr/>
          </p:nvSpPr>
          <p:spPr bwMode="blackGray">
            <a:xfrm>
              <a:off x="8656896" y="408750"/>
              <a:ext cx="107254" cy="137369"/>
            </a:xfrm>
            <a:custGeom>
              <a:avLst/>
              <a:gdLst>
                <a:gd name="T0" fmla="*/ 2147483647 w 823"/>
                <a:gd name="T1" fmla="*/ 2147483647 h 1059"/>
                <a:gd name="T2" fmla="*/ 2147483647 w 823"/>
                <a:gd name="T3" fmla="*/ 2147483647 h 1059"/>
                <a:gd name="T4" fmla="*/ 2147483647 w 823"/>
                <a:gd name="T5" fmla="*/ 2147483647 h 1059"/>
                <a:gd name="T6" fmla="*/ 2147483647 w 823"/>
                <a:gd name="T7" fmla="*/ 2147483647 h 1059"/>
                <a:gd name="T8" fmla="*/ 2147483647 w 823"/>
                <a:gd name="T9" fmla="*/ 2147483647 h 1059"/>
                <a:gd name="T10" fmla="*/ 0 w 823"/>
                <a:gd name="T11" fmla="*/ 2147483647 h 1059"/>
                <a:gd name="T12" fmla="*/ 2147483647 w 823"/>
                <a:gd name="T13" fmla="*/ 2147483647 h 1059"/>
                <a:gd name="T14" fmla="*/ 2147483647 w 823"/>
                <a:gd name="T15" fmla="*/ 2147483647 h 1059"/>
                <a:gd name="T16" fmla="*/ 2147483647 w 823"/>
                <a:gd name="T17" fmla="*/ 2147483647 h 1059"/>
                <a:gd name="T18" fmla="*/ 2147483647 w 823"/>
                <a:gd name="T19" fmla="*/ 2147483647 h 1059"/>
                <a:gd name="T20" fmla="*/ 2147483647 w 823"/>
                <a:gd name="T21" fmla="*/ 2147483647 h 1059"/>
                <a:gd name="T22" fmla="*/ 2147483647 w 823"/>
                <a:gd name="T23" fmla="*/ 2147483647 h 1059"/>
                <a:gd name="T24" fmla="*/ 2147483647 w 823"/>
                <a:gd name="T25" fmla="*/ 2147483647 h 1059"/>
                <a:gd name="T26" fmla="*/ 2147483647 w 823"/>
                <a:gd name="T27" fmla="*/ 2147483647 h 1059"/>
                <a:gd name="T28" fmla="*/ 2147483647 w 823"/>
                <a:gd name="T29" fmla="*/ 2147483647 h 1059"/>
                <a:gd name="T30" fmla="*/ 2147483647 w 823"/>
                <a:gd name="T31" fmla="*/ 2147483647 h 1059"/>
                <a:gd name="T32" fmla="*/ 2147483647 w 823"/>
                <a:gd name="T33" fmla="*/ 2147483647 h 1059"/>
                <a:gd name="T34" fmla="*/ 2147483647 w 823"/>
                <a:gd name="T35" fmla="*/ 2147483647 h 1059"/>
                <a:gd name="T36" fmla="*/ 2147483647 w 823"/>
                <a:gd name="T37" fmla="*/ 2147483647 h 1059"/>
                <a:gd name="T38" fmla="*/ 2147483647 w 823"/>
                <a:gd name="T39" fmla="*/ 2147483647 h 1059"/>
                <a:gd name="T40" fmla="*/ 2147483647 w 823"/>
                <a:gd name="T41" fmla="*/ 2147483647 h 1059"/>
                <a:gd name="T42" fmla="*/ 2147483647 w 823"/>
                <a:gd name="T43" fmla="*/ 2147483647 h 1059"/>
                <a:gd name="T44" fmla="*/ 2147483647 w 823"/>
                <a:gd name="T45" fmla="*/ 2147483647 h 1059"/>
                <a:gd name="T46" fmla="*/ 2147483647 w 823"/>
                <a:gd name="T47" fmla="*/ 2147483647 h 1059"/>
                <a:gd name="T48" fmla="*/ 2147483647 w 823"/>
                <a:gd name="T49" fmla="*/ 2147483647 h 1059"/>
                <a:gd name="T50" fmla="*/ 2147483647 w 823"/>
                <a:gd name="T51" fmla="*/ 2147483647 h 1059"/>
                <a:gd name="T52" fmla="*/ 2147483647 w 823"/>
                <a:gd name="T53" fmla="*/ 2147483647 h 1059"/>
                <a:gd name="T54" fmla="*/ 2147483647 w 823"/>
                <a:gd name="T55" fmla="*/ 2147483647 h 1059"/>
                <a:gd name="T56" fmla="*/ 2147483647 w 823"/>
                <a:gd name="T57" fmla="*/ 2147483647 h 1059"/>
                <a:gd name="T58" fmla="*/ 2147483647 w 823"/>
                <a:gd name="T59" fmla="*/ 2147483647 h 1059"/>
                <a:gd name="T60" fmla="*/ 2147483647 w 823"/>
                <a:gd name="T61" fmla="*/ 2147483647 h 1059"/>
                <a:gd name="T62" fmla="*/ 2147483647 w 823"/>
                <a:gd name="T63" fmla="*/ 2147483647 h 1059"/>
                <a:gd name="T64" fmla="*/ 2147483647 w 823"/>
                <a:gd name="T65" fmla="*/ 2147483647 h 1059"/>
                <a:gd name="T66" fmla="*/ 2147483647 w 823"/>
                <a:gd name="T67" fmla="*/ 2147483647 h 1059"/>
                <a:gd name="T68" fmla="*/ 2147483647 w 823"/>
                <a:gd name="T69" fmla="*/ 2147483647 h 1059"/>
                <a:gd name="T70" fmla="*/ 2147483647 w 823"/>
                <a:gd name="T71" fmla="*/ 2147483647 h 1059"/>
                <a:gd name="T72" fmla="*/ 2147483647 w 823"/>
                <a:gd name="T73" fmla="*/ 2147483647 h 1059"/>
                <a:gd name="T74" fmla="*/ 2147483647 w 823"/>
                <a:gd name="T75" fmla="*/ 2147483647 h 1059"/>
                <a:gd name="T76" fmla="*/ 2147483647 w 823"/>
                <a:gd name="T77" fmla="*/ 2147483647 h 1059"/>
                <a:gd name="T78" fmla="*/ 2147483647 w 823"/>
                <a:gd name="T79" fmla="*/ 0 h 1059"/>
                <a:gd name="T80" fmla="*/ 2147483647 w 823"/>
                <a:gd name="T81" fmla="*/ 2147483647 h 1059"/>
                <a:gd name="T82" fmla="*/ 2147483647 w 823"/>
                <a:gd name="T83" fmla="*/ 2147483647 h 1059"/>
                <a:gd name="T84" fmla="*/ 2147483647 w 823"/>
                <a:gd name="T85" fmla="*/ 2147483647 h 1059"/>
                <a:gd name="T86" fmla="*/ 2147483647 w 823"/>
                <a:gd name="T87" fmla="*/ 2147483647 h 1059"/>
                <a:gd name="T88" fmla="*/ 2147483647 w 823"/>
                <a:gd name="T89" fmla="*/ 2147483647 h 1059"/>
                <a:gd name="T90" fmla="*/ 2147483647 w 823"/>
                <a:gd name="T91" fmla="*/ 2147483647 h 1059"/>
                <a:gd name="T92" fmla="*/ 2147483647 w 823"/>
                <a:gd name="T93" fmla="*/ 2147483647 h 1059"/>
                <a:gd name="T94" fmla="*/ 2147483647 w 823"/>
                <a:gd name="T95" fmla="*/ 2147483647 h 1059"/>
                <a:gd name="T96" fmla="*/ 2147483647 w 823"/>
                <a:gd name="T97" fmla="*/ 2147483647 h 1059"/>
                <a:gd name="T98" fmla="*/ 2147483647 w 823"/>
                <a:gd name="T99" fmla="*/ 2147483647 h 1059"/>
                <a:gd name="T100" fmla="*/ 2147483647 w 823"/>
                <a:gd name="T101" fmla="*/ 2147483647 h 1059"/>
                <a:gd name="T102" fmla="*/ 2147483647 w 823"/>
                <a:gd name="T103" fmla="*/ 2147483647 h 1059"/>
                <a:gd name="T104" fmla="*/ 2147483647 w 823"/>
                <a:gd name="T105" fmla="*/ 2147483647 h 1059"/>
                <a:gd name="T106" fmla="*/ 2147483647 w 823"/>
                <a:gd name="T107" fmla="*/ 2147483647 h 1059"/>
                <a:gd name="T108" fmla="*/ 2147483647 w 823"/>
                <a:gd name="T109" fmla="*/ 2147483647 h 1059"/>
                <a:gd name="T110" fmla="*/ 2147483647 w 823"/>
                <a:gd name="T111" fmla="*/ 2147483647 h 1059"/>
                <a:gd name="T112" fmla="*/ 2147483647 w 823"/>
                <a:gd name="T113" fmla="*/ 2147483647 h 1059"/>
                <a:gd name="T114" fmla="*/ 2147483647 w 823"/>
                <a:gd name="T115" fmla="*/ 2147483647 h 1059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823" h="1059">
                  <a:moveTo>
                    <a:pt x="289" y="1059"/>
                  </a:moveTo>
                  <a:lnTo>
                    <a:pt x="289" y="1059"/>
                  </a:lnTo>
                  <a:lnTo>
                    <a:pt x="256" y="1057"/>
                  </a:lnTo>
                  <a:lnTo>
                    <a:pt x="226" y="1053"/>
                  </a:lnTo>
                  <a:lnTo>
                    <a:pt x="197" y="1048"/>
                  </a:lnTo>
                  <a:lnTo>
                    <a:pt x="169" y="1040"/>
                  </a:lnTo>
                  <a:lnTo>
                    <a:pt x="144" y="1031"/>
                  </a:lnTo>
                  <a:lnTo>
                    <a:pt x="120" y="1018"/>
                  </a:lnTo>
                  <a:lnTo>
                    <a:pt x="98" y="1005"/>
                  </a:lnTo>
                  <a:lnTo>
                    <a:pt x="79" y="990"/>
                  </a:lnTo>
                  <a:lnTo>
                    <a:pt x="61" y="972"/>
                  </a:lnTo>
                  <a:lnTo>
                    <a:pt x="44" y="954"/>
                  </a:lnTo>
                  <a:lnTo>
                    <a:pt x="31" y="932"/>
                  </a:lnTo>
                  <a:lnTo>
                    <a:pt x="20" y="909"/>
                  </a:lnTo>
                  <a:lnTo>
                    <a:pt x="11" y="885"/>
                  </a:lnTo>
                  <a:lnTo>
                    <a:pt x="6" y="860"/>
                  </a:lnTo>
                  <a:lnTo>
                    <a:pt x="2" y="834"/>
                  </a:lnTo>
                  <a:lnTo>
                    <a:pt x="0" y="806"/>
                  </a:lnTo>
                  <a:lnTo>
                    <a:pt x="0" y="790"/>
                  </a:lnTo>
                  <a:lnTo>
                    <a:pt x="2" y="775"/>
                  </a:lnTo>
                  <a:lnTo>
                    <a:pt x="7" y="746"/>
                  </a:lnTo>
                  <a:lnTo>
                    <a:pt x="18" y="718"/>
                  </a:lnTo>
                  <a:lnTo>
                    <a:pt x="31" y="694"/>
                  </a:lnTo>
                  <a:lnTo>
                    <a:pt x="48" y="670"/>
                  </a:lnTo>
                  <a:lnTo>
                    <a:pt x="68" y="648"/>
                  </a:lnTo>
                  <a:lnTo>
                    <a:pt x="90" y="628"/>
                  </a:lnTo>
                  <a:lnTo>
                    <a:pt x="114" y="607"/>
                  </a:lnTo>
                  <a:lnTo>
                    <a:pt x="140" y="589"/>
                  </a:lnTo>
                  <a:lnTo>
                    <a:pt x="166" y="572"/>
                  </a:lnTo>
                  <a:lnTo>
                    <a:pt x="195" y="558"/>
                  </a:lnTo>
                  <a:lnTo>
                    <a:pt x="225" y="541"/>
                  </a:lnTo>
                  <a:lnTo>
                    <a:pt x="284" y="513"/>
                  </a:lnTo>
                  <a:lnTo>
                    <a:pt x="341" y="488"/>
                  </a:lnTo>
                  <a:lnTo>
                    <a:pt x="409" y="458"/>
                  </a:lnTo>
                  <a:lnTo>
                    <a:pt x="433" y="447"/>
                  </a:lnTo>
                  <a:lnTo>
                    <a:pt x="468" y="432"/>
                  </a:lnTo>
                  <a:lnTo>
                    <a:pt x="497" y="418"/>
                  </a:lnTo>
                  <a:lnTo>
                    <a:pt x="519" y="403"/>
                  </a:lnTo>
                  <a:lnTo>
                    <a:pt x="528" y="394"/>
                  </a:lnTo>
                  <a:lnTo>
                    <a:pt x="536" y="386"/>
                  </a:lnTo>
                  <a:lnTo>
                    <a:pt x="541" y="377"/>
                  </a:lnTo>
                  <a:lnTo>
                    <a:pt x="547" y="366"/>
                  </a:lnTo>
                  <a:lnTo>
                    <a:pt x="552" y="353"/>
                  </a:lnTo>
                  <a:lnTo>
                    <a:pt x="554" y="340"/>
                  </a:lnTo>
                  <a:lnTo>
                    <a:pt x="558" y="307"/>
                  </a:lnTo>
                  <a:lnTo>
                    <a:pt x="560" y="267"/>
                  </a:lnTo>
                  <a:lnTo>
                    <a:pt x="560" y="245"/>
                  </a:lnTo>
                  <a:lnTo>
                    <a:pt x="558" y="224"/>
                  </a:lnTo>
                  <a:lnTo>
                    <a:pt x="554" y="206"/>
                  </a:lnTo>
                  <a:lnTo>
                    <a:pt x="550" y="188"/>
                  </a:lnTo>
                  <a:lnTo>
                    <a:pt x="545" y="173"/>
                  </a:lnTo>
                  <a:lnTo>
                    <a:pt x="538" y="158"/>
                  </a:lnTo>
                  <a:lnTo>
                    <a:pt x="528" y="145"/>
                  </a:lnTo>
                  <a:lnTo>
                    <a:pt x="519" y="132"/>
                  </a:lnTo>
                  <a:lnTo>
                    <a:pt x="508" y="123"/>
                  </a:lnTo>
                  <a:lnTo>
                    <a:pt x="497" y="114"/>
                  </a:lnTo>
                  <a:lnTo>
                    <a:pt x="484" y="106"/>
                  </a:lnTo>
                  <a:lnTo>
                    <a:pt x="469" y="99"/>
                  </a:lnTo>
                  <a:lnTo>
                    <a:pt x="453" y="95"/>
                  </a:lnTo>
                  <a:lnTo>
                    <a:pt x="436" y="92"/>
                  </a:lnTo>
                  <a:lnTo>
                    <a:pt x="418" y="90"/>
                  </a:lnTo>
                  <a:lnTo>
                    <a:pt x="398" y="88"/>
                  </a:lnTo>
                  <a:lnTo>
                    <a:pt x="379" y="90"/>
                  </a:lnTo>
                  <a:lnTo>
                    <a:pt x="361" y="92"/>
                  </a:lnTo>
                  <a:lnTo>
                    <a:pt x="346" y="94"/>
                  </a:lnTo>
                  <a:lnTo>
                    <a:pt x="331" y="99"/>
                  </a:lnTo>
                  <a:lnTo>
                    <a:pt x="319" y="103"/>
                  </a:lnTo>
                  <a:lnTo>
                    <a:pt x="307" y="110"/>
                  </a:lnTo>
                  <a:lnTo>
                    <a:pt x="298" y="116"/>
                  </a:lnTo>
                  <a:lnTo>
                    <a:pt x="289" y="123"/>
                  </a:lnTo>
                  <a:lnTo>
                    <a:pt x="274" y="140"/>
                  </a:lnTo>
                  <a:lnTo>
                    <a:pt x="261" y="160"/>
                  </a:lnTo>
                  <a:lnTo>
                    <a:pt x="252" y="180"/>
                  </a:lnTo>
                  <a:lnTo>
                    <a:pt x="243" y="200"/>
                  </a:lnTo>
                  <a:lnTo>
                    <a:pt x="226" y="235"/>
                  </a:lnTo>
                  <a:lnTo>
                    <a:pt x="217" y="252"/>
                  </a:lnTo>
                  <a:lnTo>
                    <a:pt x="206" y="265"/>
                  </a:lnTo>
                  <a:lnTo>
                    <a:pt x="191" y="278"/>
                  </a:lnTo>
                  <a:lnTo>
                    <a:pt x="184" y="283"/>
                  </a:lnTo>
                  <a:lnTo>
                    <a:pt x="175" y="287"/>
                  </a:lnTo>
                  <a:lnTo>
                    <a:pt x="164" y="291"/>
                  </a:lnTo>
                  <a:lnTo>
                    <a:pt x="153" y="294"/>
                  </a:lnTo>
                  <a:lnTo>
                    <a:pt x="142" y="296"/>
                  </a:lnTo>
                  <a:lnTo>
                    <a:pt x="129" y="296"/>
                  </a:lnTo>
                  <a:lnTo>
                    <a:pt x="107" y="294"/>
                  </a:lnTo>
                  <a:lnTo>
                    <a:pt x="88" y="291"/>
                  </a:lnTo>
                  <a:lnTo>
                    <a:pt x="72" y="283"/>
                  </a:lnTo>
                  <a:lnTo>
                    <a:pt x="59" y="272"/>
                  </a:lnTo>
                  <a:lnTo>
                    <a:pt x="48" y="261"/>
                  </a:lnTo>
                  <a:lnTo>
                    <a:pt x="41" y="245"/>
                  </a:lnTo>
                  <a:lnTo>
                    <a:pt x="35" y="228"/>
                  </a:lnTo>
                  <a:lnTo>
                    <a:pt x="33" y="208"/>
                  </a:lnTo>
                  <a:lnTo>
                    <a:pt x="33" y="195"/>
                  </a:lnTo>
                  <a:lnTo>
                    <a:pt x="35" y="182"/>
                  </a:lnTo>
                  <a:lnTo>
                    <a:pt x="39" y="169"/>
                  </a:lnTo>
                  <a:lnTo>
                    <a:pt x="42" y="158"/>
                  </a:lnTo>
                  <a:lnTo>
                    <a:pt x="48" y="147"/>
                  </a:lnTo>
                  <a:lnTo>
                    <a:pt x="53" y="136"/>
                  </a:lnTo>
                  <a:lnTo>
                    <a:pt x="68" y="114"/>
                  </a:lnTo>
                  <a:lnTo>
                    <a:pt x="87" y="95"/>
                  </a:lnTo>
                  <a:lnTo>
                    <a:pt x="109" y="79"/>
                  </a:lnTo>
                  <a:lnTo>
                    <a:pt x="134" y="62"/>
                  </a:lnTo>
                  <a:lnTo>
                    <a:pt x="162" y="49"/>
                  </a:lnTo>
                  <a:lnTo>
                    <a:pt x="191" y="36"/>
                  </a:lnTo>
                  <a:lnTo>
                    <a:pt x="225" y="27"/>
                  </a:lnTo>
                  <a:lnTo>
                    <a:pt x="258" y="18"/>
                  </a:lnTo>
                  <a:lnTo>
                    <a:pt x="293" y="11"/>
                  </a:lnTo>
                  <a:lnTo>
                    <a:pt x="330" y="5"/>
                  </a:lnTo>
                  <a:lnTo>
                    <a:pt x="366" y="2"/>
                  </a:lnTo>
                  <a:lnTo>
                    <a:pt x="405" y="0"/>
                  </a:lnTo>
                  <a:lnTo>
                    <a:pt x="444" y="0"/>
                  </a:lnTo>
                  <a:lnTo>
                    <a:pt x="481" y="0"/>
                  </a:lnTo>
                  <a:lnTo>
                    <a:pt x="515" y="2"/>
                  </a:lnTo>
                  <a:lnTo>
                    <a:pt x="549" y="5"/>
                  </a:lnTo>
                  <a:lnTo>
                    <a:pt x="578" y="11"/>
                  </a:lnTo>
                  <a:lnTo>
                    <a:pt x="606" y="16"/>
                  </a:lnTo>
                  <a:lnTo>
                    <a:pt x="631" y="25"/>
                  </a:lnTo>
                  <a:lnTo>
                    <a:pt x="654" y="35"/>
                  </a:lnTo>
                  <a:lnTo>
                    <a:pt x="674" y="46"/>
                  </a:lnTo>
                  <a:lnTo>
                    <a:pt x="692" y="59"/>
                  </a:lnTo>
                  <a:lnTo>
                    <a:pt x="707" y="71"/>
                  </a:lnTo>
                  <a:lnTo>
                    <a:pt x="720" y="86"/>
                  </a:lnTo>
                  <a:lnTo>
                    <a:pt x="731" y="105"/>
                  </a:lnTo>
                  <a:lnTo>
                    <a:pt x="738" y="123"/>
                  </a:lnTo>
                  <a:lnTo>
                    <a:pt x="746" y="141"/>
                  </a:lnTo>
                  <a:lnTo>
                    <a:pt x="749" y="164"/>
                  </a:lnTo>
                  <a:lnTo>
                    <a:pt x="749" y="188"/>
                  </a:lnTo>
                  <a:lnTo>
                    <a:pt x="749" y="694"/>
                  </a:lnTo>
                  <a:lnTo>
                    <a:pt x="749" y="779"/>
                  </a:lnTo>
                  <a:lnTo>
                    <a:pt x="753" y="821"/>
                  </a:lnTo>
                  <a:lnTo>
                    <a:pt x="757" y="862"/>
                  </a:lnTo>
                  <a:lnTo>
                    <a:pt x="764" y="902"/>
                  </a:lnTo>
                  <a:lnTo>
                    <a:pt x="768" y="920"/>
                  </a:lnTo>
                  <a:lnTo>
                    <a:pt x="775" y="939"/>
                  </a:lnTo>
                  <a:lnTo>
                    <a:pt x="781" y="955"/>
                  </a:lnTo>
                  <a:lnTo>
                    <a:pt x="790" y="972"/>
                  </a:lnTo>
                  <a:lnTo>
                    <a:pt x="799" y="989"/>
                  </a:lnTo>
                  <a:lnTo>
                    <a:pt x="810" y="1003"/>
                  </a:lnTo>
                  <a:lnTo>
                    <a:pt x="823" y="1022"/>
                  </a:lnTo>
                  <a:lnTo>
                    <a:pt x="589" y="1036"/>
                  </a:lnTo>
                  <a:lnTo>
                    <a:pt x="587" y="1027"/>
                  </a:lnTo>
                  <a:lnTo>
                    <a:pt x="578" y="983"/>
                  </a:lnTo>
                  <a:lnTo>
                    <a:pt x="571" y="946"/>
                  </a:lnTo>
                  <a:lnTo>
                    <a:pt x="567" y="920"/>
                  </a:lnTo>
                  <a:lnTo>
                    <a:pt x="563" y="909"/>
                  </a:lnTo>
                  <a:lnTo>
                    <a:pt x="562" y="902"/>
                  </a:lnTo>
                  <a:lnTo>
                    <a:pt x="560" y="904"/>
                  </a:lnTo>
                  <a:lnTo>
                    <a:pt x="538" y="935"/>
                  </a:lnTo>
                  <a:lnTo>
                    <a:pt x="515" y="963"/>
                  </a:lnTo>
                  <a:lnTo>
                    <a:pt x="492" y="990"/>
                  </a:lnTo>
                  <a:lnTo>
                    <a:pt x="477" y="1001"/>
                  </a:lnTo>
                  <a:lnTo>
                    <a:pt x="462" y="1013"/>
                  </a:lnTo>
                  <a:lnTo>
                    <a:pt x="447" y="1022"/>
                  </a:lnTo>
                  <a:lnTo>
                    <a:pt x="431" y="1031"/>
                  </a:lnTo>
                  <a:lnTo>
                    <a:pt x="412" y="1040"/>
                  </a:lnTo>
                  <a:lnTo>
                    <a:pt x="390" y="1046"/>
                  </a:lnTo>
                  <a:lnTo>
                    <a:pt x="368" y="1051"/>
                  </a:lnTo>
                  <a:lnTo>
                    <a:pt x="344" y="1055"/>
                  </a:lnTo>
                  <a:lnTo>
                    <a:pt x="319" y="1057"/>
                  </a:lnTo>
                  <a:lnTo>
                    <a:pt x="289" y="1059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00" name="Freeform 26"/>
            <p:cNvSpPr>
              <a:spLocks/>
            </p:cNvSpPr>
            <p:nvPr/>
          </p:nvSpPr>
          <p:spPr bwMode="blackGray">
            <a:xfrm>
              <a:off x="8684353" y="471425"/>
              <a:ext cx="45476" cy="55806"/>
            </a:xfrm>
            <a:custGeom>
              <a:avLst/>
              <a:gdLst>
                <a:gd name="T0" fmla="*/ 2147483647 w 348"/>
                <a:gd name="T1" fmla="*/ 0 h 427"/>
                <a:gd name="T2" fmla="*/ 2147483647 w 348"/>
                <a:gd name="T3" fmla="*/ 2147483647 h 427"/>
                <a:gd name="T4" fmla="*/ 2147483647 w 348"/>
                <a:gd name="T5" fmla="*/ 2147483647 h 427"/>
                <a:gd name="T6" fmla="*/ 2147483647 w 348"/>
                <a:gd name="T7" fmla="*/ 2147483647 h 427"/>
                <a:gd name="T8" fmla="*/ 2147483647 w 348"/>
                <a:gd name="T9" fmla="*/ 2147483647 h 427"/>
                <a:gd name="T10" fmla="*/ 2147483647 w 348"/>
                <a:gd name="T11" fmla="*/ 2147483647 h 427"/>
                <a:gd name="T12" fmla="*/ 2147483647 w 348"/>
                <a:gd name="T13" fmla="*/ 2147483647 h 427"/>
                <a:gd name="T14" fmla="*/ 2147483647 w 348"/>
                <a:gd name="T15" fmla="*/ 2147483647 h 427"/>
                <a:gd name="T16" fmla="*/ 2147483647 w 348"/>
                <a:gd name="T17" fmla="*/ 2147483647 h 427"/>
                <a:gd name="T18" fmla="*/ 2147483647 w 348"/>
                <a:gd name="T19" fmla="*/ 2147483647 h 427"/>
                <a:gd name="T20" fmla="*/ 2147483647 w 348"/>
                <a:gd name="T21" fmla="*/ 2147483647 h 427"/>
                <a:gd name="T22" fmla="*/ 2147483647 w 348"/>
                <a:gd name="T23" fmla="*/ 2147483647 h 427"/>
                <a:gd name="T24" fmla="*/ 2147483647 w 348"/>
                <a:gd name="T25" fmla="*/ 2147483647 h 427"/>
                <a:gd name="T26" fmla="*/ 2147483647 w 348"/>
                <a:gd name="T27" fmla="*/ 2147483647 h 427"/>
                <a:gd name="T28" fmla="*/ 2147483647 w 348"/>
                <a:gd name="T29" fmla="*/ 2147483647 h 427"/>
                <a:gd name="T30" fmla="*/ 0 w 348"/>
                <a:gd name="T31" fmla="*/ 2147483647 h 427"/>
                <a:gd name="T32" fmla="*/ 0 w 348"/>
                <a:gd name="T33" fmla="*/ 2147483647 h 427"/>
                <a:gd name="T34" fmla="*/ 2147483647 w 348"/>
                <a:gd name="T35" fmla="*/ 2147483647 h 427"/>
                <a:gd name="T36" fmla="*/ 2147483647 w 348"/>
                <a:gd name="T37" fmla="*/ 2147483647 h 427"/>
                <a:gd name="T38" fmla="*/ 2147483647 w 348"/>
                <a:gd name="T39" fmla="*/ 2147483647 h 427"/>
                <a:gd name="T40" fmla="*/ 2147483647 w 348"/>
                <a:gd name="T41" fmla="*/ 2147483647 h 427"/>
                <a:gd name="T42" fmla="*/ 2147483647 w 348"/>
                <a:gd name="T43" fmla="*/ 2147483647 h 427"/>
                <a:gd name="T44" fmla="*/ 2147483647 w 348"/>
                <a:gd name="T45" fmla="*/ 2147483647 h 427"/>
                <a:gd name="T46" fmla="*/ 2147483647 w 348"/>
                <a:gd name="T47" fmla="*/ 2147483647 h 427"/>
                <a:gd name="T48" fmla="*/ 2147483647 w 348"/>
                <a:gd name="T49" fmla="*/ 2147483647 h 427"/>
                <a:gd name="T50" fmla="*/ 2147483647 w 348"/>
                <a:gd name="T51" fmla="*/ 2147483647 h 427"/>
                <a:gd name="T52" fmla="*/ 2147483647 w 348"/>
                <a:gd name="T53" fmla="*/ 2147483647 h 427"/>
                <a:gd name="T54" fmla="*/ 2147483647 w 348"/>
                <a:gd name="T55" fmla="*/ 2147483647 h 427"/>
                <a:gd name="T56" fmla="*/ 2147483647 w 348"/>
                <a:gd name="T57" fmla="*/ 2147483647 h 427"/>
                <a:gd name="T58" fmla="*/ 2147483647 w 348"/>
                <a:gd name="T59" fmla="*/ 2147483647 h 427"/>
                <a:gd name="T60" fmla="*/ 2147483647 w 348"/>
                <a:gd name="T61" fmla="*/ 2147483647 h 427"/>
                <a:gd name="T62" fmla="*/ 2147483647 w 348"/>
                <a:gd name="T63" fmla="*/ 2147483647 h 427"/>
                <a:gd name="T64" fmla="*/ 2147483647 w 348"/>
                <a:gd name="T65" fmla="*/ 2147483647 h 427"/>
                <a:gd name="T66" fmla="*/ 2147483647 w 348"/>
                <a:gd name="T67" fmla="*/ 2147483647 h 427"/>
                <a:gd name="T68" fmla="*/ 2147483647 w 348"/>
                <a:gd name="T69" fmla="*/ 2147483647 h 427"/>
                <a:gd name="T70" fmla="*/ 2147483647 w 348"/>
                <a:gd name="T71" fmla="*/ 2147483647 h 427"/>
                <a:gd name="T72" fmla="*/ 2147483647 w 348"/>
                <a:gd name="T73" fmla="*/ 2147483647 h 427"/>
                <a:gd name="T74" fmla="*/ 2147483647 w 348"/>
                <a:gd name="T75" fmla="*/ 2147483647 h 427"/>
                <a:gd name="T76" fmla="*/ 2147483647 w 348"/>
                <a:gd name="T77" fmla="*/ 2147483647 h 427"/>
                <a:gd name="T78" fmla="*/ 2147483647 w 348"/>
                <a:gd name="T79" fmla="*/ 2147483647 h 427"/>
                <a:gd name="T80" fmla="*/ 2147483647 w 348"/>
                <a:gd name="T81" fmla="*/ 2147483647 h 427"/>
                <a:gd name="T82" fmla="*/ 2147483647 w 348"/>
                <a:gd name="T83" fmla="*/ 2147483647 h 427"/>
                <a:gd name="T84" fmla="*/ 2147483647 w 348"/>
                <a:gd name="T85" fmla="*/ 2147483647 h 427"/>
                <a:gd name="T86" fmla="*/ 2147483647 w 348"/>
                <a:gd name="T87" fmla="*/ 2147483647 h 427"/>
                <a:gd name="T88" fmla="*/ 2147483647 w 348"/>
                <a:gd name="T89" fmla="*/ 2147483647 h 427"/>
                <a:gd name="T90" fmla="*/ 2147483647 w 348"/>
                <a:gd name="T91" fmla="*/ 2147483647 h 427"/>
                <a:gd name="T92" fmla="*/ 2147483647 w 348"/>
                <a:gd name="T93" fmla="*/ 2147483647 h 427"/>
                <a:gd name="T94" fmla="*/ 2147483647 w 348"/>
                <a:gd name="T95" fmla="*/ 2147483647 h 427"/>
                <a:gd name="T96" fmla="*/ 2147483647 w 348"/>
                <a:gd name="T97" fmla="*/ 2147483647 h 427"/>
                <a:gd name="T98" fmla="*/ 2147483647 w 348"/>
                <a:gd name="T99" fmla="*/ 2147483647 h 427"/>
                <a:gd name="T100" fmla="*/ 2147483647 w 348"/>
                <a:gd name="T101" fmla="*/ 0 h 42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348" h="427">
                  <a:moveTo>
                    <a:pt x="348" y="0"/>
                  </a:moveTo>
                  <a:lnTo>
                    <a:pt x="245" y="50"/>
                  </a:lnTo>
                  <a:lnTo>
                    <a:pt x="188" y="77"/>
                  </a:lnTo>
                  <a:lnTo>
                    <a:pt x="138" y="103"/>
                  </a:lnTo>
                  <a:lnTo>
                    <a:pt x="95" y="129"/>
                  </a:lnTo>
                  <a:lnTo>
                    <a:pt x="77" y="140"/>
                  </a:lnTo>
                  <a:lnTo>
                    <a:pt x="60" y="153"/>
                  </a:lnTo>
                  <a:lnTo>
                    <a:pt x="48" y="166"/>
                  </a:lnTo>
                  <a:lnTo>
                    <a:pt x="35" y="180"/>
                  </a:lnTo>
                  <a:lnTo>
                    <a:pt x="24" y="195"/>
                  </a:lnTo>
                  <a:lnTo>
                    <a:pt x="14" y="210"/>
                  </a:lnTo>
                  <a:lnTo>
                    <a:pt x="9" y="226"/>
                  </a:lnTo>
                  <a:lnTo>
                    <a:pt x="3" y="245"/>
                  </a:lnTo>
                  <a:lnTo>
                    <a:pt x="2" y="263"/>
                  </a:lnTo>
                  <a:lnTo>
                    <a:pt x="0" y="285"/>
                  </a:lnTo>
                  <a:lnTo>
                    <a:pt x="2" y="302"/>
                  </a:lnTo>
                  <a:lnTo>
                    <a:pt x="3" y="317"/>
                  </a:lnTo>
                  <a:lnTo>
                    <a:pt x="5" y="331"/>
                  </a:lnTo>
                  <a:lnTo>
                    <a:pt x="11" y="344"/>
                  </a:lnTo>
                  <a:lnTo>
                    <a:pt x="16" y="357"/>
                  </a:lnTo>
                  <a:lnTo>
                    <a:pt x="24" y="370"/>
                  </a:lnTo>
                  <a:lnTo>
                    <a:pt x="33" y="379"/>
                  </a:lnTo>
                  <a:lnTo>
                    <a:pt x="42" y="390"/>
                  </a:lnTo>
                  <a:lnTo>
                    <a:pt x="53" y="398"/>
                  </a:lnTo>
                  <a:lnTo>
                    <a:pt x="64" y="405"/>
                  </a:lnTo>
                  <a:lnTo>
                    <a:pt x="77" y="412"/>
                  </a:lnTo>
                  <a:lnTo>
                    <a:pt x="92" y="416"/>
                  </a:lnTo>
                  <a:lnTo>
                    <a:pt x="107" y="422"/>
                  </a:lnTo>
                  <a:lnTo>
                    <a:pt x="123" y="423"/>
                  </a:lnTo>
                  <a:lnTo>
                    <a:pt x="141" y="425"/>
                  </a:lnTo>
                  <a:lnTo>
                    <a:pt x="160" y="427"/>
                  </a:lnTo>
                  <a:lnTo>
                    <a:pt x="184" y="425"/>
                  </a:lnTo>
                  <a:lnTo>
                    <a:pt x="204" y="422"/>
                  </a:lnTo>
                  <a:lnTo>
                    <a:pt x="224" y="414"/>
                  </a:lnTo>
                  <a:lnTo>
                    <a:pt x="245" y="407"/>
                  </a:lnTo>
                  <a:lnTo>
                    <a:pt x="261" y="396"/>
                  </a:lnTo>
                  <a:lnTo>
                    <a:pt x="276" y="385"/>
                  </a:lnTo>
                  <a:lnTo>
                    <a:pt x="291" y="370"/>
                  </a:lnTo>
                  <a:lnTo>
                    <a:pt x="302" y="355"/>
                  </a:lnTo>
                  <a:lnTo>
                    <a:pt x="313" y="339"/>
                  </a:lnTo>
                  <a:lnTo>
                    <a:pt x="322" y="320"/>
                  </a:lnTo>
                  <a:lnTo>
                    <a:pt x="331" y="302"/>
                  </a:lnTo>
                  <a:lnTo>
                    <a:pt x="337" y="282"/>
                  </a:lnTo>
                  <a:lnTo>
                    <a:pt x="342" y="261"/>
                  </a:lnTo>
                  <a:lnTo>
                    <a:pt x="346" y="241"/>
                  </a:lnTo>
                  <a:lnTo>
                    <a:pt x="348" y="219"/>
                  </a:lnTo>
                  <a:lnTo>
                    <a:pt x="348" y="199"/>
                  </a:lnTo>
                  <a:lnTo>
                    <a:pt x="348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01" name="Freeform 27"/>
            <p:cNvSpPr>
              <a:spLocks/>
            </p:cNvSpPr>
            <p:nvPr/>
          </p:nvSpPr>
          <p:spPr bwMode="blackGray">
            <a:xfrm>
              <a:off x="8773588" y="358954"/>
              <a:ext cx="41185" cy="182872"/>
            </a:xfrm>
            <a:custGeom>
              <a:avLst/>
              <a:gdLst>
                <a:gd name="T0" fmla="*/ 2147483647 w 318"/>
                <a:gd name="T1" fmla="*/ 2147483647 h 1406"/>
                <a:gd name="T2" fmla="*/ 2147483647 w 318"/>
                <a:gd name="T3" fmla="*/ 2147483647 h 1406"/>
                <a:gd name="T4" fmla="*/ 2147483647 w 318"/>
                <a:gd name="T5" fmla="*/ 2147483647 h 1406"/>
                <a:gd name="T6" fmla="*/ 2147483647 w 318"/>
                <a:gd name="T7" fmla="*/ 2147483647 h 1406"/>
                <a:gd name="T8" fmla="*/ 2147483647 w 318"/>
                <a:gd name="T9" fmla="*/ 2147483647 h 1406"/>
                <a:gd name="T10" fmla="*/ 2147483647 w 318"/>
                <a:gd name="T11" fmla="*/ 2147483647 h 1406"/>
                <a:gd name="T12" fmla="*/ 2147483647 w 318"/>
                <a:gd name="T13" fmla="*/ 2147483647 h 1406"/>
                <a:gd name="T14" fmla="*/ 2147483647 w 318"/>
                <a:gd name="T15" fmla="*/ 2147483647 h 1406"/>
                <a:gd name="T16" fmla="*/ 2147483647 w 318"/>
                <a:gd name="T17" fmla="*/ 2147483647 h 1406"/>
                <a:gd name="T18" fmla="*/ 2147483647 w 318"/>
                <a:gd name="T19" fmla="*/ 2147483647 h 1406"/>
                <a:gd name="T20" fmla="*/ 2147483647 w 318"/>
                <a:gd name="T21" fmla="*/ 2147483647 h 1406"/>
                <a:gd name="T22" fmla="*/ 2147483647 w 318"/>
                <a:gd name="T23" fmla="*/ 2147483647 h 1406"/>
                <a:gd name="T24" fmla="*/ 2147483647 w 318"/>
                <a:gd name="T25" fmla="*/ 2147483647 h 1406"/>
                <a:gd name="T26" fmla="*/ 2147483647 w 318"/>
                <a:gd name="T27" fmla="*/ 2147483647 h 1406"/>
                <a:gd name="T28" fmla="*/ 2147483647 w 318"/>
                <a:gd name="T29" fmla="*/ 2147483647 h 1406"/>
                <a:gd name="T30" fmla="*/ 2147483647 w 318"/>
                <a:gd name="T31" fmla="*/ 2147483647 h 1406"/>
                <a:gd name="T32" fmla="*/ 2147483647 w 318"/>
                <a:gd name="T33" fmla="*/ 2147483647 h 1406"/>
                <a:gd name="T34" fmla="*/ 2147483647 w 318"/>
                <a:gd name="T35" fmla="*/ 2147483647 h 1406"/>
                <a:gd name="T36" fmla="*/ 2147483647 w 318"/>
                <a:gd name="T37" fmla="*/ 2147483647 h 1406"/>
                <a:gd name="T38" fmla="*/ 2147483647 w 318"/>
                <a:gd name="T39" fmla="*/ 2147483647 h 1406"/>
                <a:gd name="T40" fmla="*/ 2147483647 w 318"/>
                <a:gd name="T41" fmla="*/ 2147483647 h 1406"/>
                <a:gd name="T42" fmla="*/ 2147483647 w 318"/>
                <a:gd name="T43" fmla="*/ 2147483647 h 1406"/>
                <a:gd name="T44" fmla="*/ 0 w 318"/>
                <a:gd name="T45" fmla="*/ 2147483647 h 1406"/>
                <a:gd name="T46" fmla="*/ 2147483647 w 318"/>
                <a:gd name="T47" fmla="*/ 0 h 1406"/>
                <a:gd name="T48" fmla="*/ 2147483647 w 318"/>
                <a:gd name="T49" fmla="*/ 2147483647 h 1406"/>
                <a:gd name="T50" fmla="*/ 2147483647 w 318"/>
                <a:gd name="T51" fmla="*/ 2147483647 h 1406"/>
                <a:gd name="T52" fmla="*/ 2147483647 w 318"/>
                <a:gd name="T53" fmla="*/ 2147483647 h 1406"/>
                <a:gd name="T54" fmla="*/ 2147483647 w 318"/>
                <a:gd name="T55" fmla="*/ 2147483647 h 1406"/>
                <a:gd name="T56" fmla="*/ 2147483647 w 318"/>
                <a:gd name="T57" fmla="*/ 2147483647 h 1406"/>
                <a:gd name="T58" fmla="*/ 2147483647 w 318"/>
                <a:gd name="T59" fmla="*/ 2147483647 h 1406"/>
                <a:gd name="T60" fmla="*/ 2147483647 w 318"/>
                <a:gd name="T61" fmla="*/ 2147483647 h 1406"/>
                <a:gd name="T62" fmla="*/ 2147483647 w 318"/>
                <a:gd name="T63" fmla="*/ 2147483647 h 1406"/>
                <a:gd name="T64" fmla="*/ 2147483647 w 318"/>
                <a:gd name="T65" fmla="*/ 2147483647 h 1406"/>
                <a:gd name="T66" fmla="*/ 2147483647 w 318"/>
                <a:gd name="T67" fmla="*/ 2147483647 h 140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318" h="1406">
                  <a:moveTo>
                    <a:pt x="318" y="1406"/>
                  </a:moveTo>
                  <a:lnTo>
                    <a:pt x="27" y="1406"/>
                  </a:lnTo>
                  <a:lnTo>
                    <a:pt x="40" y="1387"/>
                  </a:lnTo>
                  <a:lnTo>
                    <a:pt x="53" y="1363"/>
                  </a:lnTo>
                  <a:lnTo>
                    <a:pt x="62" y="1337"/>
                  </a:lnTo>
                  <a:lnTo>
                    <a:pt x="69" y="1310"/>
                  </a:lnTo>
                  <a:lnTo>
                    <a:pt x="73" y="1282"/>
                  </a:lnTo>
                  <a:lnTo>
                    <a:pt x="77" y="1251"/>
                  </a:lnTo>
                  <a:lnTo>
                    <a:pt x="77" y="1220"/>
                  </a:lnTo>
                  <a:lnTo>
                    <a:pt x="79" y="1159"/>
                  </a:lnTo>
                  <a:lnTo>
                    <a:pt x="75" y="267"/>
                  </a:lnTo>
                  <a:lnTo>
                    <a:pt x="75" y="203"/>
                  </a:lnTo>
                  <a:lnTo>
                    <a:pt x="73" y="174"/>
                  </a:lnTo>
                  <a:lnTo>
                    <a:pt x="69" y="146"/>
                  </a:lnTo>
                  <a:lnTo>
                    <a:pt x="62" y="120"/>
                  </a:lnTo>
                  <a:lnTo>
                    <a:pt x="53" y="96"/>
                  </a:lnTo>
                  <a:lnTo>
                    <a:pt x="47" y="87"/>
                  </a:lnTo>
                  <a:lnTo>
                    <a:pt x="40" y="78"/>
                  </a:lnTo>
                  <a:lnTo>
                    <a:pt x="33" y="69"/>
                  </a:lnTo>
                  <a:lnTo>
                    <a:pt x="23" y="59"/>
                  </a:lnTo>
                  <a:lnTo>
                    <a:pt x="0" y="43"/>
                  </a:lnTo>
                  <a:lnTo>
                    <a:pt x="265" y="0"/>
                  </a:lnTo>
                  <a:lnTo>
                    <a:pt x="268" y="1159"/>
                  </a:lnTo>
                  <a:lnTo>
                    <a:pt x="268" y="1220"/>
                  </a:lnTo>
                  <a:lnTo>
                    <a:pt x="270" y="1251"/>
                  </a:lnTo>
                  <a:lnTo>
                    <a:pt x="272" y="1282"/>
                  </a:lnTo>
                  <a:lnTo>
                    <a:pt x="278" y="1310"/>
                  </a:lnTo>
                  <a:lnTo>
                    <a:pt x="283" y="1337"/>
                  </a:lnTo>
                  <a:lnTo>
                    <a:pt x="294" y="1363"/>
                  </a:lnTo>
                  <a:lnTo>
                    <a:pt x="305" y="1387"/>
                  </a:lnTo>
                  <a:lnTo>
                    <a:pt x="318" y="1406"/>
                  </a:lnTo>
                  <a:close/>
                </a:path>
              </a:pathLst>
            </a:custGeom>
            <a:solidFill>
              <a:srgbClr val="00457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02" name="Freeform 28"/>
            <p:cNvSpPr>
              <a:spLocks/>
            </p:cNvSpPr>
            <p:nvPr/>
          </p:nvSpPr>
          <p:spPr bwMode="blackGray">
            <a:xfrm>
              <a:off x="7443647" y="560714"/>
              <a:ext cx="250544" cy="93583"/>
            </a:xfrm>
            <a:custGeom>
              <a:avLst/>
              <a:gdLst>
                <a:gd name="T0" fmla="*/ 2147483647 w 1925"/>
                <a:gd name="T1" fmla="*/ 2147483647 h 722"/>
                <a:gd name="T2" fmla="*/ 2147483647 w 1925"/>
                <a:gd name="T3" fmla="*/ 2147483647 h 722"/>
                <a:gd name="T4" fmla="*/ 2147483647 w 1925"/>
                <a:gd name="T5" fmla="*/ 2147483647 h 722"/>
                <a:gd name="T6" fmla="*/ 2147483647 w 1925"/>
                <a:gd name="T7" fmla="*/ 2147483647 h 722"/>
                <a:gd name="T8" fmla="*/ 2147483647 w 1925"/>
                <a:gd name="T9" fmla="*/ 2147483647 h 722"/>
                <a:gd name="T10" fmla="*/ 2147483647 w 1925"/>
                <a:gd name="T11" fmla="*/ 2147483647 h 722"/>
                <a:gd name="T12" fmla="*/ 2147483647 w 1925"/>
                <a:gd name="T13" fmla="*/ 2147483647 h 722"/>
                <a:gd name="T14" fmla="*/ 2147483647 w 1925"/>
                <a:gd name="T15" fmla="*/ 2147483647 h 722"/>
                <a:gd name="T16" fmla="*/ 2147483647 w 1925"/>
                <a:gd name="T17" fmla="*/ 2147483647 h 722"/>
                <a:gd name="T18" fmla="*/ 2147483647 w 1925"/>
                <a:gd name="T19" fmla="*/ 2147483647 h 722"/>
                <a:gd name="T20" fmla="*/ 2147483647 w 1925"/>
                <a:gd name="T21" fmla="*/ 2147483647 h 722"/>
                <a:gd name="T22" fmla="*/ 2147483647 w 1925"/>
                <a:gd name="T23" fmla="*/ 2147483647 h 722"/>
                <a:gd name="T24" fmla="*/ 2147483647 w 1925"/>
                <a:gd name="T25" fmla="*/ 2147483647 h 722"/>
                <a:gd name="T26" fmla="*/ 2147483647 w 1925"/>
                <a:gd name="T27" fmla="*/ 2147483647 h 722"/>
                <a:gd name="T28" fmla="*/ 2147483647 w 1925"/>
                <a:gd name="T29" fmla="*/ 2147483647 h 722"/>
                <a:gd name="T30" fmla="*/ 2147483647 w 1925"/>
                <a:gd name="T31" fmla="*/ 2147483647 h 722"/>
                <a:gd name="T32" fmla="*/ 2147483647 w 1925"/>
                <a:gd name="T33" fmla="*/ 2147483647 h 722"/>
                <a:gd name="T34" fmla="*/ 2147483647 w 1925"/>
                <a:gd name="T35" fmla="*/ 0 h 722"/>
                <a:gd name="T36" fmla="*/ 2147483647 w 1925"/>
                <a:gd name="T37" fmla="*/ 2147483647 h 722"/>
                <a:gd name="T38" fmla="*/ 2147483647 w 1925"/>
                <a:gd name="T39" fmla="*/ 2147483647 h 722"/>
                <a:gd name="T40" fmla="*/ 2147483647 w 1925"/>
                <a:gd name="T41" fmla="*/ 2147483647 h 722"/>
                <a:gd name="T42" fmla="*/ 2147483647 w 1925"/>
                <a:gd name="T43" fmla="*/ 2147483647 h 722"/>
                <a:gd name="T44" fmla="*/ 2147483647 w 1925"/>
                <a:gd name="T45" fmla="*/ 2147483647 h 722"/>
                <a:gd name="T46" fmla="*/ 2147483647 w 1925"/>
                <a:gd name="T47" fmla="*/ 2147483647 h 722"/>
                <a:gd name="T48" fmla="*/ 2147483647 w 1925"/>
                <a:gd name="T49" fmla="*/ 2147483647 h 722"/>
                <a:gd name="T50" fmla="*/ 2147483647 w 1925"/>
                <a:gd name="T51" fmla="*/ 2147483647 h 722"/>
                <a:gd name="T52" fmla="*/ 2147483647 w 1925"/>
                <a:gd name="T53" fmla="*/ 2147483647 h 722"/>
                <a:gd name="T54" fmla="*/ 2147483647 w 1925"/>
                <a:gd name="T55" fmla="*/ 2147483647 h 722"/>
                <a:gd name="T56" fmla="*/ 2147483647 w 1925"/>
                <a:gd name="T57" fmla="*/ 2147483647 h 722"/>
                <a:gd name="T58" fmla="*/ 2147483647 w 1925"/>
                <a:gd name="T59" fmla="*/ 2147483647 h 722"/>
                <a:gd name="T60" fmla="*/ 2147483647 w 1925"/>
                <a:gd name="T61" fmla="*/ 2147483647 h 722"/>
                <a:gd name="T62" fmla="*/ 2147483647 w 1925"/>
                <a:gd name="T63" fmla="*/ 2147483647 h 722"/>
                <a:gd name="T64" fmla="*/ 2147483647 w 1925"/>
                <a:gd name="T65" fmla="*/ 2147483647 h 722"/>
                <a:gd name="T66" fmla="*/ 2147483647 w 1925"/>
                <a:gd name="T67" fmla="*/ 2147483647 h 722"/>
                <a:gd name="T68" fmla="*/ 2147483647 w 1925"/>
                <a:gd name="T69" fmla="*/ 2147483647 h 722"/>
                <a:gd name="T70" fmla="*/ 0 w 1925"/>
                <a:gd name="T71" fmla="*/ 2147483647 h 722"/>
                <a:gd name="T72" fmla="*/ 2147483647 w 1925"/>
                <a:gd name="T73" fmla="*/ 2147483647 h 722"/>
                <a:gd name="T74" fmla="*/ 2147483647 w 1925"/>
                <a:gd name="T75" fmla="*/ 2147483647 h 722"/>
                <a:gd name="T76" fmla="*/ 2147483647 w 1925"/>
                <a:gd name="T77" fmla="*/ 2147483647 h 722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925" h="722">
                  <a:moveTo>
                    <a:pt x="93" y="606"/>
                  </a:moveTo>
                  <a:lnTo>
                    <a:pt x="93" y="606"/>
                  </a:lnTo>
                  <a:lnTo>
                    <a:pt x="138" y="626"/>
                  </a:lnTo>
                  <a:lnTo>
                    <a:pt x="186" y="642"/>
                  </a:lnTo>
                  <a:lnTo>
                    <a:pt x="235" y="659"/>
                  </a:lnTo>
                  <a:lnTo>
                    <a:pt x="285" y="674"/>
                  </a:lnTo>
                  <a:lnTo>
                    <a:pt x="336" y="685"/>
                  </a:lnTo>
                  <a:lnTo>
                    <a:pt x="390" y="696"/>
                  </a:lnTo>
                  <a:lnTo>
                    <a:pt x="443" y="705"/>
                  </a:lnTo>
                  <a:lnTo>
                    <a:pt x="498" y="712"/>
                  </a:lnTo>
                  <a:lnTo>
                    <a:pt x="556" y="716"/>
                  </a:lnTo>
                  <a:lnTo>
                    <a:pt x="613" y="720"/>
                  </a:lnTo>
                  <a:lnTo>
                    <a:pt x="670" y="722"/>
                  </a:lnTo>
                  <a:lnTo>
                    <a:pt x="729" y="720"/>
                  </a:lnTo>
                  <a:lnTo>
                    <a:pt x="789" y="718"/>
                  </a:lnTo>
                  <a:lnTo>
                    <a:pt x="848" y="712"/>
                  </a:lnTo>
                  <a:lnTo>
                    <a:pt x="909" y="705"/>
                  </a:lnTo>
                  <a:lnTo>
                    <a:pt x="970" y="694"/>
                  </a:lnTo>
                  <a:lnTo>
                    <a:pt x="1030" y="683"/>
                  </a:lnTo>
                  <a:lnTo>
                    <a:pt x="1093" y="668"/>
                  </a:lnTo>
                  <a:lnTo>
                    <a:pt x="1154" y="652"/>
                  </a:lnTo>
                  <a:lnTo>
                    <a:pt x="1215" y="633"/>
                  </a:lnTo>
                  <a:lnTo>
                    <a:pt x="1277" y="611"/>
                  </a:lnTo>
                  <a:lnTo>
                    <a:pt x="1338" y="587"/>
                  </a:lnTo>
                  <a:lnTo>
                    <a:pt x="1399" y="560"/>
                  </a:lnTo>
                  <a:lnTo>
                    <a:pt x="1459" y="530"/>
                  </a:lnTo>
                  <a:lnTo>
                    <a:pt x="1520" y="497"/>
                  </a:lnTo>
                  <a:lnTo>
                    <a:pt x="1581" y="464"/>
                  </a:lnTo>
                  <a:lnTo>
                    <a:pt x="1640" y="425"/>
                  </a:lnTo>
                  <a:lnTo>
                    <a:pt x="1699" y="385"/>
                  </a:lnTo>
                  <a:lnTo>
                    <a:pt x="1758" y="340"/>
                  </a:lnTo>
                  <a:lnTo>
                    <a:pt x="1815" y="294"/>
                  </a:lnTo>
                  <a:lnTo>
                    <a:pt x="1870" y="247"/>
                  </a:lnTo>
                  <a:lnTo>
                    <a:pt x="1925" y="193"/>
                  </a:lnTo>
                  <a:lnTo>
                    <a:pt x="1783" y="0"/>
                  </a:lnTo>
                  <a:lnTo>
                    <a:pt x="1728" y="55"/>
                  </a:lnTo>
                  <a:lnTo>
                    <a:pt x="1673" y="107"/>
                  </a:lnTo>
                  <a:lnTo>
                    <a:pt x="1616" y="154"/>
                  </a:lnTo>
                  <a:lnTo>
                    <a:pt x="1559" y="200"/>
                  </a:lnTo>
                  <a:lnTo>
                    <a:pt x="1500" y="245"/>
                  </a:lnTo>
                  <a:lnTo>
                    <a:pt x="1441" y="285"/>
                  </a:lnTo>
                  <a:lnTo>
                    <a:pt x="1382" y="324"/>
                  </a:lnTo>
                  <a:lnTo>
                    <a:pt x="1321" y="361"/>
                  </a:lnTo>
                  <a:lnTo>
                    <a:pt x="1261" y="394"/>
                  </a:lnTo>
                  <a:lnTo>
                    <a:pt x="1202" y="425"/>
                  </a:lnTo>
                  <a:lnTo>
                    <a:pt x="1141" y="455"/>
                  </a:lnTo>
                  <a:lnTo>
                    <a:pt x="1080" y="480"/>
                  </a:lnTo>
                  <a:lnTo>
                    <a:pt x="1021" y="504"/>
                  </a:lnTo>
                  <a:lnTo>
                    <a:pt x="961" y="526"/>
                  </a:lnTo>
                  <a:lnTo>
                    <a:pt x="900" y="547"/>
                  </a:lnTo>
                  <a:lnTo>
                    <a:pt x="841" y="563"/>
                  </a:lnTo>
                  <a:lnTo>
                    <a:pt x="782" y="578"/>
                  </a:lnTo>
                  <a:lnTo>
                    <a:pt x="723" y="591"/>
                  </a:lnTo>
                  <a:lnTo>
                    <a:pt x="666" y="600"/>
                  </a:lnTo>
                  <a:lnTo>
                    <a:pt x="609" y="609"/>
                  </a:lnTo>
                  <a:lnTo>
                    <a:pt x="552" y="615"/>
                  </a:lnTo>
                  <a:lnTo>
                    <a:pt x="497" y="619"/>
                  </a:lnTo>
                  <a:lnTo>
                    <a:pt x="443" y="620"/>
                  </a:lnTo>
                  <a:lnTo>
                    <a:pt x="390" y="620"/>
                  </a:lnTo>
                  <a:lnTo>
                    <a:pt x="336" y="619"/>
                  </a:lnTo>
                  <a:lnTo>
                    <a:pt x="287" y="613"/>
                  </a:lnTo>
                  <a:lnTo>
                    <a:pt x="237" y="607"/>
                  </a:lnTo>
                  <a:lnTo>
                    <a:pt x="187" y="598"/>
                  </a:lnTo>
                  <a:lnTo>
                    <a:pt x="141" y="587"/>
                  </a:lnTo>
                  <a:lnTo>
                    <a:pt x="97" y="576"/>
                  </a:lnTo>
                  <a:lnTo>
                    <a:pt x="53" y="561"/>
                  </a:lnTo>
                  <a:lnTo>
                    <a:pt x="11" y="545"/>
                  </a:lnTo>
                  <a:lnTo>
                    <a:pt x="5" y="543"/>
                  </a:lnTo>
                  <a:lnTo>
                    <a:pt x="1" y="543"/>
                  </a:lnTo>
                  <a:lnTo>
                    <a:pt x="0" y="547"/>
                  </a:lnTo>
                  <a:lnTo>
                    <a:pt x="0" y="550"/>
                  </a:lnTo>
                  <a:lnTo>
                    <a:pt x="3" y="556"/>
                  </a:lnTo>
                  <a:lnTo>
                    <a:pt x="11" y="563"/>
                  </a:lnTo>
                  <a:lnTo>
                    <a:pt x="20" y="571"/>
                  </a:lnTo>
                  <a:lnTo>
                    <a:pt x="36" y="580"/>
                  </a:lnTo>
                  <a:lnTo>
                    <a:pt x="93" y="606"/>
                  </a:lnTo>
                  <a:close/>
                </a:path>
              </a:pathLst>
            </a:custGeom>
            <a:solidFill>
              <a:srgbClr val="0078A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03" name="Freeform 29"/>
            <p:cNvSpPr>
              <a:spLocks/>
            </p:cNvSpPr>
            <p:nvPr/>
          </p:nvSpPr>
          <p:spPr bwMode="blackGray">
            <a:xfrm>
              <a:off x="7443647" y="560714"/>
              <a:ext cx="250544" cy="93583"/>
            </a:xfrm>
            <a:custGeom>
              <a:avLst/>
              <a:gdLst>
                <a:gd name="T0" fmla="*/ 2147483647 w 1925"/>
                <a:gd name="T1" fmla="*/ 2147483647 h 722"/>
                <a:gd name="T2" fmla="*/ 2147483647 w 1925"/>
                <a:gd name="T3" fmla="*/ 2147483647 h 722"/>
                <a:gd name="T4" fmla="*/ 2147483647 w 1925"/>
                <a:gd name="T5" fmla="*/ 2147483647 h 722"/>
                <a:gd name="T6" fmla="*/ 2147483647 w 1925"/>
                <a:gd name="T7" fmla="*/ 2147483647 h 722"/>
                <a:gd name="T8" fmla="*/ 2147483647 w 1925"/>
                <a:gd name="T9" fmla="*/ 2147483647 h 722"/>
                <a:gd name="T10" fmla="*/ 2147483647 w 1925"/>
                <a:gd name="T11" fmla="*/ 2147483647 h 722"/>
                <a:gd name="T12" fmla="*/ 2147483647 w 1925"/>
                <a:gd name="T13" fmla="*/ 2147483647 h 722"/>
                <a:gd name="T14" fmla="*/ 2147483647 w 1925"/>
                <a:gd name="T15" fmla="*/ 2147483647 h 722"/>
                <a:gd name="T16" fmla="*/ 2147483647 w 1925"/>
                <a:gd name="T17" fmla="*/ 2147483647 h 722"/>
                <a:gd name="T18" fmla="*/ 2147483647 w 1925"/>
                <a:gd name="T19" fmla="*/ 2147483647 h 722"/>
                <a:gd name="T20" fmla="*/ 2147483647 w 1925"/>
                <a:gd name="T21" fmla="*/ 2147483647 h 722"/>
                <a:gd name="T22" fmla="*/ 2147483647 w 1925"/>
                <a:gd name="T23" fmla="*/ 2147483647 h 722"/>
                <a:gd name="T24" fmla="*/ 2147483647 w 1925"/>
                <a:gd name="T25" fmla="*/ 2147483647 h 722"/>
                <a:gd name="T26" fmla="*/ 2147483647 w 1925"/>
                <a:gd name="T27" fmla="*/ 2147483647 h 722"/>
                <a:gd name="T28" fmla="*/ 2147483647 w 1925"/>
                <a:gd name="T29" fmla="*/ 2147483647 h 722"/>
                <a:gd name="T30" fmla="*/ 2147483647 w 1925"/>
                <a:gd name="T31" fmla="*/ 2147483647 h 722"/>
                <a:gd name="T32" fmla="*/ 2147483647 w 1925"/>
                <a:gd name="T33" fmla="*/ 2147483647 h 722"/>
                <a:gd name="T34" fmla="*/ 2147483647 w 1925"/>
                <a:gd name="T35" fmla="*/ 0 h 722"/>
                <a:gd name="T36" fmla="*/ 2147483647 w 1925"/>
                <a:gd name="T37" fmla="*/ 2147483647 h 722"/>
                <a:gd name="T38" fmla="*/ 2147483647 w 1925"/>
                <a:gd name="T39" fmla="*/ 2147483647 h 722"/>
                <a:gd name="T40" fmla="*/ 2147483647 w 1925"/>
                <a:gd name="T41" fmla="*/ 2147483647 h 722"/>
                <a:gd name="T42" fmla="*/ 2147483647 w 1925"/>
                <a:gd name="T43" fmla="*/ 2147483647 h 722"/>
                <a:gd name="T44" fmla="*/ 2147483647 w 1925"/>
                <a:gd name="T45" fmla="*/ 2147483647 h 722"/>
                <a:gd name="T46" fmla="*/ 2147483647 w 1925"/>
                <a:gd name="T47" fmla="*/ 2147483647 h 722"/>
                <a:gd name="T48" fmla="*/ 2147483647 w 1925"/>
                <a:gd name="T49" fmla="*/ 2147483647 h 722"/>
                <a:gd name="T50" fmla="*/ 2147483647 w 1925"/>
                <a:gd name="T51" fmla="*/ 2147483647 h 722"/>
                <a:gd name="T52" fmla="*/ 2147483647 w 1925"/>
                <a:gd name="T53" fmla="*/ 2147483647 h 722"/>
                <a:gd name="T54" fmla="*/ 2147483647 w 1925"/>
                <a:gd name="T55" fmla="*/ 2147483647 h 722"/>
                <a:gd name="T56" fmla="*/ 2147483647 w 1925"/>
                <a:gd name="T57" fmla="*/ 2147483647 h 722"/>
                <a:gd name="T58" fmla="*/ 2147483647 w 1925"/>
                <a:gd name="T59" fmla="*/ 2147483647 h 722"/>
                <a:gd name="T60" fmla="*/ 2147483647 w 1925"/>
                <a:gd name="T61" fmla="*/ 2147483647 h 722"/>
                <a:gd name="T62" fmla="*/ 2147483647 w 1925"/>
                <a:gd name="T63" fmla="*/ 2147483647 h 722"/>
                <a:gd name="T64" fmla="*/ 2147483647 w 1925"/>
                <a:gd name="T65" fmla="*/ 2147483647 h 722"/>
                <a:gd name="T66" fmla="*/ 2147483647 w 1925"/>
                <a:gd name="T67" fmla="*/ 2147483647 h 722"/>
                <a:gd name="T68" fmla="*/ 2147483647 w 1925"/>
                <a:gd name="T69" fmla="*/ 2147483647 h 722"/>
                <a:gd name="T70" fmla="*/ 0 w 1925"/>
                <a:gd name="T71" fmla="*/ 2147483647 h 722"/>
                <a:gd name="T72" fmla="*/ 2147483647 w 1925"/>
                <a:gd name="T73" fmla="*/ 2147483647 h 722"/>
                <a:gd name="T74" fmla="*/ 2147483647 w 1925"/>
                <a:gd name="T75" fmla="*/ 2147483647 h 722"/>
                <a:gd name="T76" fmla="*/ 2147483647 w 1925"/>
                <a:gd name="T77" fmla="*/ 2147483647 h 722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925" h="722">
                  <a:moveTo>
                    <a:pt x="93" y="606"/>
                  </a:moveTo>
                  <a:lnTo>
                    <a:pt x="93" y="606"/>
                  </a:lnTo>
                  <a:lnTo>
                    <a:pt x="138" y="626"/>
                  </a:lnTo>
                  <a:lnTo>
                    <a:pt x="186" y="642"/>
                  </a:lnTo>
                  <a:lnTo>
                    <a:pt x="235" y="659"/>
                  </a:lnTo>
                  <a:lnTo>
                    <a:pt x="285" y="674"/>
                  </a:lnTo>
                  <a:lnTo>
                    <a:pt x="336" y="685"/>
                  </a:lnTo>
                  <a:lnTo>
                    <a:pt x="390" y="696"/>
                  </a:lnTo>
                  <a:lnTo>
                    <a:pt x="443" y="705"/>
                  </a:lnTo>
                  <a:lnTo>
                    <a:pt x="498" y="712"/>
                  </a:lnTo>
                  <a:lnTo>
                    <a:pt x="556" y="716"/>
                  </a:lnTo>
                  <a:lnTo>
                    <a:pt x="613" y="720"/>
                  </a:lnTo>
                  <a:lnTo>
                    <a:pt x="670" y="722"/>
                  </a:lnTo>
                  <a:lnTo>
                    <a:pt x="729" y="720"/>
                  </a:lnTo>
                  <a:lnTo>
                    <a:pt x="789" y="718"/>
                  </a:lnTo>
                  <a:lnTo>
                    <a:pt x="848" y="712"/>
                  </a:lnTo>
                  <a:lnTo>
                    <a:pt x="909" y="705"/>
                  </a:lnTo>
                  <a:lnTo>
                    <a:pt x="970" y="694"/>
                  </a:lnTo>
                  <a:lnTo>
                    <a:pt x="1030" y="683"/>
                  </a:lnTo>
                  <a:lnTo>
                    <a:pt x="1093" y="668"/>
                  </a:lnTo>
                  <a:lnTo>
                    <a:pt x="1154" y="652"/>
                  </a:lnTo>
                  <a:lnTo>
                    <a:pt x="1215" y="633"/>
                  </a:lnTo>
                  <a:lnTo>
                    <a:pt x="1277" y="611"/>
                  </a:lnTo>
                  <a:lnTo>
                    <a:pt x="1338" y="587"/>
                  </a:lnTo>
                  <a:lnTo>
                    <a:pt x="1399" y="560"/>
                  </a:lnTo>
                  <a:lnTo>
                    <a:pt x="1459" y="530"/>
                  </a:lnTo>
                  <a:lnTo>
                    <a:pt x="1520" y="497"/>
                  </a:lnTo>
                  <a:lnTo>
                    <a:pt x="1581" y="464"/>
                  </a:lnTo>
                  <a:lnTo>
                    <a:pt x="1640" y="425"/>
                  </a:lnTo>
                  <a:lnTo>
                    <a:pt x="1699" y="385"/>
                  </a:lnTo>
                  <a:lnTo>
                    <a:pt x="1758" y="340"/>
                  </a:lnTo>
                  <a:lnTo>
                    <a:pt x="1815" y="294"/>
                  </a:lnTo>
                  <a:lnTo>
                    <a:pt x="1870" y="247"/>
                  </a:lnTo>
                  <a:lnTo>
                    <a:pt x="1925" y="193"/>
                  </a:lnTo>
                  <a:lnTo>
                    <a:pt x="1783" y="0"/>
                  </a:lnTo>
                  <a:lnTo>
                    <a:pt x="1728" y="55"/>
                  </a:lnTo>
                  <a:lnTo>
                    <a:pt x="1673" y="107"/>
                  </a:lnTo>
                  <a:lnTo>
                    <a:pt x="1616" y="154"/>
                  </a:lnTo>
                  <a:lnTo>
                    <a:pt x="1559" y="200"/>
                  </a:lnTo>
                  <a:lnTo>
                    <a:pt x="1500" y="245"/>
                  </a:lnTo>
                  <a:lnTo>
                    <a:pt x="1441" y="285"/>
                  </a:lnTo>
                  <a:lnTo>
                    <a:pt x="1382" y="324"/>
                  </a:lnTo>
                  <a:lnTo>
                    <a:pt x="1321" y="361"/>
                  </a:lnTo>
                  <a:lnTo>
                    <a:pt x="1261" y="394"/>
                  </a:lnTo>
                  <a:lnTo>
                    <a:pt x="1202" y="425"/>
                  </a:lnTo>
                  <a:lnTo>
                    <a:pt x="1141" y="455"/>
                  </a:lnTo>
                  <a:lnTo>
                    <a:pt x="1080" y="480"/>
                  </a:lnTo>
                  <a:lnTo>
                    <a:pt x="1021" y="504"/>
                  </a:lnTo>
                  <a:lnTo>
                    <a:pt x="961" y="526"/>
                  </a:lnTo>
                  <a:lnTo>
                    <a:pt x="900" y="547"/>
                  </a:lnTo>
                  <a:lnTo>
                    <a:pt x="841" y="563"/>
                  </a:lnTo>
                  <a:lnTo>
                    <a:pt x="782" y="578"/>
                  </a:lnTo>
                  <a:lnTo>
                    <a:pt x="723" y="591"/>
                  </a:lnTo>
                  <a:lnTo>
                    <a:pt x="666" y="600"/>
                  </a:lnTo>
                  <a:lnTo>
                    <a:pt x="609" y="609"/>
                  </a:lnTo>
                  <a:lnTo>
                    <a:pt x="552" y="615"/>
                  </a:lnTo>
                  <a:lnTo>
                    <a:pt x="497" y="619"/>
                  </a:lnTo>
                  <a:lnTo>
                    <a:pt x="443" y="620"/>
                  </a:lnTo>
                  <a:lnTo>
                    <a:pt x="390" y="620"/>
                  </a:lnTo>
                  <a:lnTo>
                    <a:pt x="336" y="619"/>
                  </a:lnTo>
                  <a:lnTo>
                    <a:pt x="287" y="613"/>
                  </a:lnTo>
                  <a:lnTo>
                    <a:pt x="237" y="607"/>
                  </a:lnTo>
                  <a:lnTo>
                    <a:pt x="187" y="598"/>
                  </a:lnTo>
                  <a:lnTo>
                    <a:pt x="141" y="587"/>
                  </a:lnTo>
                  <a:lnTo>
                    <a:pt x="97" y="576"/>
                  </a:lnTo>
                  <a:lnTo>
                    <a:pt x="53" y="561"/>
                  </a:lnTo>
                  <a:lnTo>
                    <a:pt x="11" y="545"/>
                  </a:lnTo>
                  <a:lnTo>
                    <a:pt x="5" y="543"/>
                  </a:lnTo>
                  <a:lnTo>
                    <a:pt x="1" y="543"/>
                  </a:lnTo>
                  <a:lnTo>
                    <a:pt x="0" y="547"/>
                  </a:lnTo>
                  <a:lnTo>
                    <a:pt x="0" y="550"/>
                  </a:lnTo>
                  <a:lnTo>
                    <a:pt x="3" y="556"/>
                  </a:lnTo>
                  <a:lnTo>
                    <a:pt x="11" y="563"/>
                  </a:lnTo>
                  <a:lnTo>
                    <a:pt x="20" y="571"/>
                  </a:lnTo>
                  <a:lnTo>
                    <a:pt x="36" y="580"/>
                  </a:lnTo>
                  <a:lnTo>
                    <a:pt x="93" y="606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04" name="Freeform 30"/>
            <p:cNvSpPr>
              <a:spLocks/>
            </p:cNvSpPr>
            <p:nvPr/>
          </p:nvSpPr>
          <p:spPr bwMode="blackGray">
            <a:xfrm>
              <a:off x="7471962" y="623389"/>
              <a:ext cx="234241" cy="60099"/>
            </a:xfrm>
            <a:custGeom>
              <a:avLst/>
              <a:gdLst>
                <a:gd name="T0" fmla="*/ 2147483647 w 1802"/>
                <a:gd name="T1" fmla="*/ 2147483647 h 459"/>
                <a:gd name="T2" fmla="*/ 2147483647 w 1802"/>
                <a:gd name="T3" fmla="*/ 2147483647 h 459"/>
                <a:gd name="T4" fmla="*/ 2147483647 w 1802"/>
                <a:gd name="T5" fmla="*/ 2147483647 h 459"/>
                <a:gd name="T6" fmla="*/ 2147483647 w 1802"/>
                <a:gd name="T7" fmla="*/ 2147483647 h 459"/>
                <a:gd name="T8" fmla="*/ 2147483647 w 1802"/>
                <a:gd name="T9" fmla="*/ 2147483647 h 459"/>
                <a:gd name="T10" fmla="*/ 2147483647 w 1802"/>
                <a:gd name="T11" fmla="*/ 2147483647 h 459"/>
                <a:gd name="T12" fmla="*/ 2147483647 w 1802"/>
                <a:gd name="T13" fmla="*/ 2147483647 h 459"/>
                <a:gd name="T14" fmla="*/ 2147483647 w 1802"/>
                <a:gd name="T15" fmla="*/ 2147483647 h 459"/>
                <a:gd name="T16" fmla="*/ 2147483647 w 1802"/>
                <a:gd name="T17" fmla="*/ 2147483647 h 459"/>
                <a:gd name="T18" fmla="*/ 2147483647 w 1802"/>
                <a:gd name="T19" fmla="*/ 2147483647 h 459"/>
                <a:gd name="T20" fmla="*/ 2147483647 w 1802"/>
                <a:gd name="T21" fmla="*/ 2147483647 h 459"/>
                <a:gd name="T22" fmla="*/ 2147483647 w 1802"/>
                <a:gd name="T23" fmla="*/ 2147483647 h 459"/>
                <a:gd name="T24" fmla="*/ 2147483647 w 1802"/>
                <a:gd name="T25" fmla="*/ 2147483647 h 459"/>
                <a:gd name="T26" fmla="*/ 2147483647 w 1802"/>
                <a:gd name="T27" fmla="*/ 2147483647 h 459"/>
                <a:gd name="T28" fmla="*/ 2147483647 w 1802"/>
                <a:gd name="T29" fmla="*/ 2147483647 h 459"/>
                <a:gd name="T30" fmla="*/ 2147483647 w 1802"/>
                <a:gd name="T31" fmla="*/ 2147483647 h 459"/>
                <a:gd name="T32" fmla="*/ 2147483647 w 1802"/>
                <a:gd name="T33" fmla="*/ 2147483647 h 459"/>
                <a:gd name="T34" fmla="*/ 2147483647 w 1802"/>
                <a:gd name="T35" fmla="*/ 0 h 459"/>
                <a:gd name="T36" fmla="*/ 2147483647 w 1802"/>
                <a:gd name="T37" fmla="*/ 2147483647 h 459"/>
                <a:gd name="T38" fmla="*/ 2147483647 w 1802"/>
                <a:gd name="T39" fmla="*/ 2147483647 h 459"/>
                <a:gd name="T40" fmla="*/ 2147483647 w 1802"/>
                <a:gd name="T41" fmla="*/ 2147483647 h 459"/>
                <a:gd name="T42" fmla="*/ 2147483647 w 1802"/>
                <a:gd name="T43" fmla="*/ 2147483647 h 459"/>
                <a:gd name="T44" fmla="*/ 2147483647 w 1802"/>
                <a:gd name="T45" fmla="*/ 2147483647 h 459"/>
                <a:gd name="T46" fmla="*/ 2147483647 w 1802"/>
                <a:gd name="T47" fmla="*/ 2147483647 h 459"/>
                <a:gd name="T48" fmla="*/ 2147483647 w 1802"/>
                <a:gd name="T49" fmla="*/ 2147483647 h 459"/>
                <a:gd name="T50" fmla="*/ 2147483647 w 1802"/>
                <a:gd name="T51" fmla="*/ 2147483647 h 459"/>
                <a:gd name="T52" fmla="*/ 2147483647 w 1802"/>
                <a:gd name="T53" fmla="*/ 2147483647 h 459"/>
                <a:gd name="T54" fmla="*/ 2147483647 w 1802"/>
                <a:gd name="T55" fmla="*/ 2147483647 h 459"/>
                <a:gd name="T56" fmla="*/ 2147483647 w 1802"/>
                <a:gd name="T57" fmla="*/ 2147483647 h 459"/>
                <a:gd name="T58" fmla="*/ 2147483647 w 1802"/>
                <a:gd name="T59" fmla="*/ 2147483647 h 459"/>
                <a:gd name="T60" fmla="*/ 2147483647 w 1802"/>
                <a:gd name="T61" fmla="*/ 2147483647 h 459"/>
                <a:gd name="T62" fmla="*/ 2147483647 w 1802"/>
                <a:gd name="T63" fmla="*/ 2147483647 h 459"/>
                <a:gd name="T64" fmla="*/ 2147483647 w 1802"/>
                <a:gd name="T65" fmla="*/ 2147483647 h 459"/>
                <a:gd name="T66" fmla="*/ 2147483647 w 1802"/>
                <a:gd name="T67" fmla="*/ 2147483647 h 459"/>
                <a:gd name="T68" fmla="*/ 2147483647 w 1802"/>
                <a:gd name="T69" fmla="*/ 2147483647 h 459"/>
                <a:gd name="T70" fmla="*/ 0 w 1802"/>
                <a:gd name="T71" fmla="*/ 2147483647 h 459"/>
                <a:gd name="T72" fmla="*/ 2147483647 w 1802"/>
                <a:gd name="T73" fmla="*/ 2147483647 h 459"/>
                <a:gd name="T74" fmla="*/ 2147483647 w 1802"/>
                <a:gd name="T75" fmla="*/ 2147483647 h 459"/>
                <a:gd name="T76" fmla="*/ 2147483647 w 1802"/>
                <a:gd name="T77" fmla="*/ 2147483647 h 459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802" h="459">
                  <a:moveTo>
                    <a:pt x="77" y="284"/>
                  </a:moveTo>
                  <a:lnTo>
                    <a:pt x="77" y="284"/>
                  </a:lnTo>
                  <a:lnTo>
                    <a:pt x="136" y="310"/>
                  </a:lnTo>
                  <a:lnTo>
                    <a:pt x="195" y="334"/>
                  </a:lnTo>
                  <a:lnTo>
                    <a:pt x="254" y="356"/>
                  </a:lnTo>
                  <a:lnTo>
                    <a:pt x="313" y="374"/>
                  </a:lnTo>
                  <a:lnTo>
                    <a:pt x="372" y="393"/>
                  </a:lnTo>
                  <a:lnTo>
                    <a:pt x="431" y="407"/>
                  </a:lnTo>
                  <a:lnTo>
                    <a:pt x="489" y="420"/>
                  </a:lnTo>
                  <a:lnTo>
                    <a:pt x="547" y="431"/>
                  </a:lnTo>
                  <a:lnTo>
                    <a:pt x="605" y="440"/>
                  </a:lnTo>
                  <a:lnTo>
                    <a:pt x="664" y="448"/>
                  </a:lnTo>
                  <a:lnTo>
                    <a:pt x="721" y="453"/>
                  </a:lnTo>
                  <a:lnTo>
                    <a:pt x="778" y="457"/>
                  </a:lnTo>
                  <a:lnTo>
                    <a:pt x="836" y="459"/>
                  </a:lnTo>
                  <a:lnTo>
                    <a:pt x="893" y="459"/>
                  </a:lnTo>
                  <a:lnTo>
                    <a:pt x="950" y="457"/>
                  </a:lnTo>
                  <a:lnTo>
                    <a:pt x="1005" y="453"/>
                  </a:lnTo>
                  <a:lnTo>
                    <a:pt x="1060" y="448"/>
                  </a:lnTo>
                  <a:lnTo>
                    <a:pt x="1115" y="440"/>
                  </a:lnTo>
                  <a:lnTo>
                    <a:pt x="1169" y="431"/>
                  </a:lnTo>
                  <a:lnTo>
                    <a:pt x="1222" y="422"/>
                  </a:lnTo>
                  <a:lnTo>
                    <a:pt x="1276" y="409"/>
                  </a:lnTo>
                  <a:lnTo>
                    <a:pt x="1327" y="396"/>
                  </a:lnTo>
                  <a:lnTo>
                    <a:pt x="1379" y="381"/>
                  </a:lnTo>
                  <a:lnTo>
                    <a:pt x="1428" y="365"/>
                  </a:lnTo>
                  <a:lnTo>
                    <a:pt x="1478" y="348"/>
                  </a:lnTo>
                  <a:lnTo>
                    <a:pt x="1528" y="328"/>
                  </a:lnTo>
                  <a:lnTo>
                    <a:pt x="1576" y="308"/>
                  </a:lnTo>
                  <a:lnTo>
                    <a:pt x="1623" y="286"/>
                  </a:lnTo>
                  <a:lnTo>
                    <a:pt x="1669" y="264"/>
                  </a:lnTo>
                  <a:lnTo>
                    <a:pt x="1714" y="238"/>
                  </a:lnTo>
                  <a:lnTo>
                    <a:pt x="1758" y="212"/>
                  </a:lnTo>
                  <a:lnTo>
                    <a:pt x="1802" y="186"/>
                  </a:lnTo>
                  <a:lnTo>
                    <a:pt x="1662" y="0"/>
                  </a:lnTo>
                  <a:lnTo>
                    <a:pt x="1616" y="32"/>
                  </a:lnTo>
                  <a:lnTo>
                    <a:pt x="1570" y="61"/>
                  </a:lnTo>
                  <a:lnTo>
                    <a:pt x="1522" y="89"/>
                  </a:lnTo>
                  <a:lnTo>
                    <a:pt x="1474" y="116"/>
                  </a:lnTo>
                  <a:lnTo>
                    <a:pt x="1425" y="142"/>
                  </a:lnTo>
                  <a:lnTo>
                    <a:pt x="1375" y="166"/>
                  </a:lnTo>
                  <a:lnTo>
                    <a:pt x="1325" y="188"/>
                  </a:lnTo>
                  <a:lnTo>
                    <a:pt x="1274" y="208"/>
                  </a:lnTo>
                  <a:lnTo>
                    <a:pt x="1220" y="227"/>
                  </a:lnTo>
                  <a:lnTo>
                    <a:pt x="1169" y="245"/>
                  </a:lnTo>
                  <a:lnTo>
                    <a:pt x="1115" y="262"/>
                  </a:lnTo>
                  <a:lnTo>
                    <a:pt x="1062" y="277"/>
                  </a:lnTo>
                  <a:lnTo>
                    <a:pt x="1009" y="289"/>
                  </a:lnTo>
                  <a:lnTo>
                    <a:pt x="955" y="300"/>
                  </a:lnTo>
                  <a:lnTo>
                    <a:pt x="900" y="311"/>
                  </a:lnTo>
                  <a:lnTo>
                    <a:pt x="847" y="321"/>
                  </a:lnTo>
                  <a:lnTo>
                    <a:pt x="791" y="326"/>
                  </a:lnTo>
                  <a:lnTo>
                    <a:pt x="738" y="332"/>
                  </a:lnTo>
                  <a:lnTo>
                    <a:pt x="683" y="335"/>
                  </a:lnTo>
                  <a:lnTo>
                    <a:pt x="629" y="337"/>
                  </a:lnTo>
                  <a:lnTo>
                    <a:pt x="576" y="337"/>
                  </a:lnTo>
                  <a:lnTo>
                    <a:pt x="523" y="337"/>
                  </a:lnTo>
                  <a:lnTo>
                    <a:pt x="469" y="334"/>
                  </a:lnTo>
                  <a:lnTo>
                    <a:pt x="416" y="330"/>
                  </a:lnTo>
                  <a:lnTo>
                    <a:pt x="364" y="323"/>
                  </a:lnTo>
                  <a:lnTo>
                    <a:pt x="313" y="315"/>
                  </a:lnTo>
                  <a:lnTo>
                    <a:pt x="261" y="306"/>
                  </a:lnTo>
                  <a:lnTo>
                    <a:pt x="212" y="293"/>
                  </a:lnTo>
                  <a:lnTo>
                    <a:pt x="162" y="280"/>
                  </a:lnTo>
                  <a:lnTo>
                    <a:pt x="114" y="265"/>
                  </a:lnTo>
                  <a:lnTo>
                    <a:pt x="66" y="249"/>
                  </a:lnTo>
                  <a:lnTo>
                    <a:pt x="18" y="230"/>
                  </a:lnTo>
                  <a:lnTo>
                    <a:pt x="11" y="227"/>
                  </a:lnTo>
                  <a:lnTo>
                    <a:pt x="5" y="227"/>
                  </a:lnTo>
                  <a:lnTo>
                    <a:pt x="0" y="229"/>
                  </a:lnTo>
                  <a:lnTo>
                    <a:pt x="0" y="232"/>
                  </a:lnTo>
                  <a:lnTo>
                    <a:pt x="2" y="238"/>
                  </a:lnTo>
                  <a:lnTo>
                    <a:pt x="7" y="245"/>
                  </a:lnTo>
                  <a:lnTo>
                    <a:pt x="18" y="253"/>
                  </a:lnTo>
                  <a:lnTo>
                    <a:pt x="33" y="264"/>
                  </a:lnTo>
                  <a:lnTo>
                    <a:pt x="77" y="284"/>
                  </a:lnTo>
                  <a:close/>
                </a:path>
              </a:pathLst>
            </a:custGeom>
            <a:solidFill>
              <a:srgbClr val="0078A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05" name="Freeform 31"/>
            <p:cNvSpPr>
              <a:spLocks/>
            </p:cNvSpPr>
            <p:nvPr/>
          </p:nvSpPr>
          <p:spPr bwMode="blackGray">
            <a:xfrm>
              <a:off x="7471962" y="623389"/>
              <a:ext cx="234241" cy="60099"/>
            </a:xfrm>
            <a:custGeom>
              <a:avLst/>
              <a:gdLst>
                <a:gd name="T0" fmla="*/ 2147483647 w 1802"/>
                <a:gd name="T1" fmla="*/ 2147483647 h 459"/>
                <a:gd name="T2" fmla="*/ 2147483647 w 1802"/>
                <a:gd name="T3" fmla="*/ 2147483647 h 459"/>
                <a:gd name="T4" fmla="*/ 2147483647 w 1802"/>
                <a:gd name="T5" fmla="*/ 2147483647 h 459"/>
                <a:gd name="T6" fmla="*/ 2147483647 w 1802"/>
                <a:gd name="T7" fmla="*/ 2147483647 h 459"/>
                <a:gd name="T8" fmla="*/ 2147483647 w 1802"/>
                <a:gd name="T9" fmla="*/ 2147483647 h 459"/>
                <a:gd name="T10" fmla="*/ 2147483647 w 1802"/>
                <a:gd name="T11" fmla="*/ 2147483647 h 459"/>
                <a:gd name="T12" fmla="*/ 2147483647 w 1802"/>
                <a:gd name="T13" fmla="*/ 2147483647 h 459"/>
                <a:gd name="T14" fmla="*/ 2147483647 w 1802"/>
                <a:gd name="T15" fmla="*/ 2147483647 h 459"/>
                <a:gd name="T16" fmla="*/ 2147483647 w 1802"/>
                <a:gd name="T17" fmla="*/ 2147483647 h 459"/>
                <a:gd name="T18" fmla="*/ 2147483647 w 1802"/>
                <a:gd name="T19" fmla="*/ 2147483647 h 459"/>
                <a:gd name="T20" fmla="*/ 2147483647 w 1802"/>
                <a:gd name="T21" fmla="*/ 2147483647 h 459"/>
                <a:gd name="T22" fmla="*/ 2147483647 w 1802"/>
                <a:gd name="T23" fmla="*/ 2147483647 h 459"/>
                <a:gd name="T24" fmla="*/ 2147483647 w 1802"/>
                <a:gd name="T25" fmla="*/ 2147483647 h 459"/>
                <a:gd name="T26" fmla="*/ 2147483647 w 1802"/>
                <a:gd name="T27" fmla="*/ 2147483647 h 459"/>
                <a:gd name="T28" fmla="*/ 2147483647 w 1802"/>
                <a:gd name="T29" fmla="*/ 2147483647 h 459"/>
                <a:gd name="T30" fmla="*/ 2147483647 w 1802"/>
                <a:gd name="T31" fmla="*/ 2147483647 h 459"/>
                <a:gd name="T32" fmla="*/ 2147483647 w 1802"/>
                <a:gd name="T33" fmla="*/ 2147483647 h 459"/>
                <a:gd name="T34" fmla="*/ 2147483647 w 1802"/>
                <a:gd name="T35" fmla="*/ 0 h 459"/>
                <a:gd name="T36" fmla="*/ 2147483647 w 1802"/>
                <a:gd name="T37" fmla="*/ 2147483647 h 459"/>
                <a:gd name="T38" fmla="*/ 2147483647 w 1802"/>
                <a:gd name="T39" fmla="*/ 2147483647 h 459"/>
                <a:gd name="T40" fmla="*/ 2147483647 w 1802"/>
                <a:gd name="T41" fmla="*/ 2147483647 h 459"/>
                <a:gd name="T42" fmla="*/ 2147483647 w 1802"/>
                <a:gd name="T43" fmla="*/ 2147483647 h 459"/>
                <a:gd name="T44" fmla="*/ 2147483647 w 1802"/>
                <a:gd name="T45" fmla="*/ 2147483647 h 459"/>
                <a:gd name="T46" fmla="*/ 2147483647 w 1802"/>
                <a:gd name="T47" fmla="*/ 2147483647 h 459"/>
                <a:gd name="T48" fmla="*/ 2147483647 w 1802"/>
                <a:gd name="T49" fmla="*/ 2147483647 h 459"/>
                <a:gd name="T50" fmla="*/ 2147483647 w 1802"/>
                <a:gd name="T51" fmla="*/ 2147483647 h 459"/>
                <a:gd name="T52" fmla="*/ 2147483647 w 1802"/>
                <a:gd name="T53" fmla="*/ 2147483647 h 459"/>
                <a:gd name="T54" fmla="*/ 2147483647 w 1802"/>
                <a:gd name="T55" fmla="*/ 2147483647 h 459"/>
                <a:gd name="T56" fmla="*/ 2147483647 w 1802"/>
                <a:gd name="T57" fmla="*/ 2147483647 h 459"/>
                <a:gd name="T58" fmla="*/ 2147483647 w 1802"/>
                <a:gd name="T59" fmla="*/ 2147483647 h 459"/>
                <a:gd name="T60" fmla="*/ 2147483647 w 1802"/>
                <a:gd name="T61" fmla="*/ 2147483647 h 459"/>
                <a:gd name="T62" fmla="*/ 2147483647 w 1802"/>
                <a:gd name="T63" fmla="*/ 2147483647 h 459"/>
                <a:gd name="T64" fmla="*/ 2147483647 w 1802"/>
                <a:gd name="T65" fmla="*/ 2147483647 h 459"/>
                <a:gd name="T66" fmla="*/ 2147483647 w 1802"/>
                <a:gd name="T67" fmla="*/ 2147483647 h 459"/>
                <a:gd name="T68" fmla="*/ 2147483647 w 1802"/>
                <a:gd name="T69" fmla="*/ 2147483647 h 459"/>
                <a:gd name="T70" fmla="*/ 0 w 1802"/>
                <a:gd name="T71" fmla="*/ 2147483647 h 459"/>
                <a:gd name="T72" fmla="*/ 2147483647 w 1802"/>
                <a:gd name="T73" fmla="*/ 2147483647 h 459"/>
                <a:gd name="T74" fmla="*/ 2147483647 w 1802"/>
                <a:gd name="T75" fmla="*/ 2147483647 h 459"/>
                <a:gd name="T76" fmla="*/ 2147483647 w 1802"/>
                <a:gd name="T77" fmla="*/ 2147483647 h 459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802" h="459">
                  <a:moveTo>
                    <a:pt x="77" y="284"/>
                  </a:moveTo>
                  <a:lnTo>
                    <a:pt x="77" y="284"/>
                  </a:lnTo>
                  <a:lnTo>
                    <a:pt x="136" y="310"/>
                  </a:lnTo>
                  <a:lnTo>
                    <a:pt x="195" y="334"/>
                  </a:lnTo>
                  <a:lnTo>
                    <a:pt x="254" y="356"/>
                  </a:lnTo>
                  <a:lnTo>
                    <a:pt x="313" y="374"/>
                  </a:lnTo>
                  <a:lnTo>
                    <a:pt x="372" y="393"/>
                  </a:lnTo>
                  <a:lnTo>
                    <a:pt x="431" y="407"/>
                  </a:lnTo>
                  <a:lnTo>
                    <a:pt x="489" y="420"/>
                  </a:lnTo>
                  <a:lnTo>
                    <a:pt x="547" y="431"/>
                  </a:lnTo>
                  <a:lnTo>
                    <a:pt x="605" y="440"/>
                  </a:lnTo>
                  <a:lnTo>
                    <a:pt x="664" y="448"/>
                  </a:lnTo>
                  <a:lnTo>
                    <a:pt x="721" y="453"/>
                  </a:lnTo>
                  <a:lnTo>
                    <a:pt x="778" y="457"/>
                  </a:lnTo>
                  <a:lnTo>
                    <a:pt x="836" y="459"/>
                  </a:lnTo>
                  <a:lnTo>
                    <a:pt x="893" y="459"/>
                  </a:lnTo>
                  <a:lnTo>
                    <a:pt x="950" y="457"/>
                  </a:lnTo>
                  <a:lnTo>
                    <a:pt x="1005" y="453"/>
                  </a:lnTo>
                  <a:lnTo>
                    <a:pt x="1060" y="448"/>
                  </a:lnTo>
                  <a:lnTo>
                    <a:pt x="1115" y="440"/>
                  </a:lnTo>
                  <a:lnTo>
                    <a:pt x="1169" y="431"/>
                  </a:lnTo>
                  <a:lnTo>
                    <a:pt x="1222" y="422"/>
                  </a:lnTo>
                  <a:lnTo>
                    <a:pt x="1276" y="409"/>
                  </a:lnTo>
                  <a:lnTo>
                    <a:pt x="1327" y="396"/>
                  </a:lnTo>
                  <a:lnTo>
                    <a:pt x="1379" y="381"/>
                  </a:lnTo>
                  <a:lnTo>
                    <a:pt x="1428" y="365"/>
                  </a:lnTo>
                  <a:lnTo>
                    <a:pt x="1478" y="348"/>
                  </a:lnTo>
                  <a:lnTo>
                    <a:pt x="1528" y="328"/>
                  </a:lnTo>
                  <a:lnTo>
                    <a:pt x="1576" y="308"/>
                  </a:lnTo>
                  <a:lnTo>
                    <a:pt x="1623" y="286"/>
                  </a:lnTo>
                  <a:lnTo>
                    <a:pt x="1669" y="264"/>
                  </a:lnTo>
                  <a:lnTo>
                    <a:pt x="1714" y="238"/>
                  </a:lnTo>
                  <a:lnTo>
                    <a:pt x="1758" y="212"/>
                  </a:lnTo>
                  <a:lnTo>
                    <a:pt x="1802" y="186"/>
                  </a:lnTo>
                  <a:lnTo>
                    <a:pt x="1662" y="0"/>
                  </a:lnTo>
                  <a:lnTo>
                    <a:pt x="1616" y="32"/>
                  </a:lnTo>
                  <a:lnTo>
                    <a:pt x="1570" y="61"/>
                  </a:lnTo>
                  <a:lnTo>
                    <a:pt x="1522" y="89"/>
                  </a:lnTo>
                  <a:lnTo>
                    <a:pt x="1474" y="116"/>
                  </a:lnTo>
                  <a:lnTo>
                    <a:pt x="1425" y="142"/>
                  </a:lnTo>
                  <a:lnTo>
                    <a:pt x="1375" y="166"/>
                  </a:lnTo>
                  <a:lnTo>
                    <a:pt x="1325" y="188"/>
                  </a:lnTo>
                  <a:lnTo>
                    <a:pt x="1274" y="208"/>
                  </a:lnTo>
                  <a:lnTo>
                    <a:pt x="1220" y="227"/>
                  </a:lnTo>
                  <a:lnTo>
                    <a:pt x="1169" y="245"/>
                  </a:lnTo>
                  <a:lnTo>
                    <a:pt x="1115" y="262"/>
                  </a:lnTo>
                  <a:lnTo>
                    <a:pt x="1062" y="277"/>
                  </a:lnTo>
                  <a:lnTo>
                    <a:pt x="1009" y="289"/>
                  </a:lnTo>
                  <a:lnTo>
                    <a:pt x="955" y="300"/>
                  </a:lnTo>
                  <a:lnTo>
                    <a:pt x="900" y="311"/>
                  </a:lnTo>
                  <a:lnTo>
                    <a:pt x="847" y="321"/>
                  </a:lnTo>
                  <a:lnTo>
                    <a:pt x="791" y="326"/>
                  </a:lnTo>
                  <a:lnTo>
                    <a:pt x="738" y="332"/>
                  </a:lnTo>
                  <a:lnTo>
                    <a:pt x="683" y="335"/>
                  </a:lnTo>
                  <a:lnTo>
                    <a:pt x="629" y="337"/>
                  </a:lnTo>
                  <a:lnTo>
                    <a:pt x="576" y="337"/>
                  </a:lnTo>
                  <a:lnTo>
                    <a:pt x="523" y="337"/>
                  </a:lnTo>
                  <a:lnTo>
                    <a:pt x="469" y="334"/>
                  </a:lnTo>
                  <a:lnTo>
                    <a:pt x="416" y="330"/>
                  </a:lnTo>
                  <a:lnTo>
                    <a:pt x="364" y="323"/>
                  </a:lnTo>
                  <a:lnTo>
                    <a:pt x="313" y="315"/>
                  </a:lnTo>
                  <a:lnTo>
                    <a:pt x="261" y="306"/>
                  </a:lnTo>
                  <a:lnTo>
                    <a:pt x="212" y="293"/>
                  </a:lnTo>
                  <a:lnTo>
                    <a:pt x="162" y="280"/>
                  </a:lnTo>
                  <a:lnTo>
                    <a:pt x="114" y="265"/>
                  </a:lnTo>
                  <a:lnTo>
                    <a:pt x="66" y="249"/>
                  </a:lnTo>
                  <a:lnTo>
                    <a:pt x="18" y="230"/>
                  </a:lnTo>
                  <a:lnTo>
                    <a:pt x="11" y="227"/>
                  </a:lnTo>
                  <a:lnTo>
                    <a:pt x="5" y="227"/>
                  </a:lnTo>
                  <a:lnTo>
                    <a:pt x="0" y="229"/>
                  </a:lnTo>
                  <a:lnTo>
                    <a:pt x="0" y="232"/>
                  </a:lnTo>
                  <a:lnTo>
                    <a:pt x="2" y="238"/>
                  </a:lnTo>
                  <a:lnTo>
                    <a:pt x="7" y="245"/>
                  </a:lnTo>
                  <a:lnTo>
                    <a:pt x="18" y="253"/>
                  </a:lnTo>
                  <a:lnTo>
                    <a:pt x="33" y="264"/>
                  </a:lnTo>
                  <a:lnTo>
                    <a:pt x="77" y="284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06" name="Freeform 32"/>
            <p:cNvSpPr>
              <a:spLocks/>
            </p:cNvSpPr>
            <p:nvPr/>
          </p:nvSpPr>
          <p:spPr bwMode="blackGray">
            <a:xfrm>
              <a:off x="7435925" y="534958"/>
              <a:ext cx="202494" cy="93583"/>
            </a:xfrm>
            <a:custGeom>
              <a:avLst/>
              <a:gdLst>
                <a:gd name="T0" fmla="*/ 2147483647 w 1557"/>
                <a:gd name="T1" fmla="*/ 2147483647 h 716"/>
                <a:gd name="T2" fmla="*/ 2147483647 w 1557"/>
                <a:gd name="T3" fmla="*/ 2147483647 h 716"/>
                <a:gd name="T4" fmla="*/ 2147483647 w 1557"/>
                <a:gd name="T5" fmla="*/ 2147483647 h 716"/>
                <a:gd name="T6" fmla="*/ 2147483647 w 1557"/>
                <a:gd name="T7" fmla="*/ 2147483647 h 716"/>
                <a:gd name="T8" fmla="*/ 2147483647 w 1557"/>
                <a:gd name="T9" fmla="*/ 2147483647 h 716"/>
                <a:gd name="T10" fmla="*/ 2147483647 w 1557"/>
                <a:gd name="T11" fmla="*/ 2147483647 h 716"/>
                <a:gd name="T12" fmla="*/ 2147483647 w 1557"/>
                <a:gd name="T13" fmla="*/ 2147483647 h 716"/>
                <a:gd name="T14" fmla="*/ 2147483647 w 1557"/>
                <a:gd name="T15" fmla="*/ 2147483647 h 716"/>
                <a:gd name="T16" fmla="*/ 2147483647 w 1557"/>
                <a:gd name="T17" fmla="*/ 2147483647 h 716"/>
                <a:gd name="T18" fmla="*/ 2147483647 w 1557"/>
                <a:gd name="T19" fmla="*/ 2147483647 h 716"/>
                <a:gd name="T20" fmla="*/ 2147483647 w 1557"/>
                <a:gd name="T21" fmla="*/ 2147483647 h 716"/>
                <a:gd name="T22" fmla="*/ 2147483647 w 1557"/>
                <a:gd name="T23" fmla="*/ 2147483647 h 716"/>
                <a:gd name="T24" fmla="*/ 2147483647 w 1557"/>
                <a:gd name="T25" fmla="*/ 2147483647 h 716"/>
                <a:gd name="T26" fmla="*/ 2147483647 w 1557"/>
                <a:gd name="T27" fmla="*/ 2147483647 h 716"/>
                <a:gd name="T28" fmla="*/ 2147483647 w 1557"/>
                <a:gd name="T29" fmla="*/ 2147483647 h 716"/>
                <a:gd name="T30" fmla="*/ 2147483647 w 1557"/>
                <a:gd name="T31" fmla="*/ 2147483647 h 716"/>
                <a:gd name="T32" fmla="*/ 2147483647 w 1557"/>
                <a:gd name="T33" fmla="*/ 2147483647 h 716"/>
                <a:gd name="T34" fmla="*/ 2147483647 w 1557"/>
                <a:gd name="T35" fmla="*/ 0 h 716"/>
                <a:gd name="T36" fmla="*/ 2147483647 w 1557"/>
                <a:gd name="T37" fmla="*/ 2147483647 h 716"/>
                <a:gd name="T38" fmla="*/ 2147483647 w 1557"/>
                <a:gd name="T39" fmla="*/ 2147483647 h 716"/>
                <a:gd name="T40" fmla="*/ 2147483647 w 1557"/>
                <a:gd name="T41" fmla="*/ 2147483647 h 716"/>
                <a:gd name="T42" fmla="*/ 2147483647 w 1557"/>
                <a:gd name="T43" fmla="*/ 2147483647 h 716"/>
                <a:gd name="T44" fmla="*/ 2147483647 w 1557"/>
                <a:gd name="T45" fmla="*/ 2147483647 h 716"/>
                <a:gd name="T46" fmla="*/ 2147483647 w 1557"/>
                <a:gd name="T47" fmla="*/ 2147483647 h 716"/>
                <a:gd name="T48" fmla="*/ 2147483647 w 1557"/>
                <a:gd name="T49" fmla="*/ 2147483647 h 716"/>
                <a:gd name="T50" fmla="*/ 2147483647 w 1557"/>
                <a:gd name="T51" fmla="*/ 2147483647 h 716"/>
                <a:gd name="T52" fmla="*/ 2147483647 w 1557"/>
                <a:gd name="T53" fmla="*/ 2147483647 h 716"/>
                <a:gd name="T54" fmla="*/ 2147483647 w 1557"/>
                <a:gd name="T55" fmla="*/ 2147483647 h 716"/>
                <a:gd name="T56" fmla="*/ 2147483647 w 1557"/>
                <a:gd name="T57" fmla="*/ 2147483647 h 716"/>
                <a:gd name="T58" fmla="*/ 2147483647 w 1557"/>
                <a:gd name="T59" fmla="*/ 2147483647 h 716"/>
                <a:gd name="T60" fmla="*/ 2147483647 w 1557"/>
                <a:gd name="T61" fmla="*/ 2147483647 h 716"/>
                <a:gd name="T62" fmla="*/ 2147483647 w 1557"/>
                <a:gd name="T63" fmla="*/ 2147483647 h 716"/>
                <a:gd name="T64" fmla="*/ 2147483647 w 1557"/>
                <a:gd name="T65" fmla="*/ 2147483647 h 716"/>
                <a:gd name="T66" fmla="*/ 2147483647 w 1557"/>
                <a:gd name="T67" fmla="*/ 2147483647 h 716"/>
                <a:gd name="T68" fmla="*/ 2147483647 w 1557"/>
                <a:gd name="T69" fmla="*/ 2147483647 h 716"/>
                <a:gd name="T70" fmla="*/ 0 w 1557"/>
                <a:gd name="T71" fmla="*/ 2147483647 h 716"/>
                <a:gd name="T72" fmla="*/ 2147483647 w 1557"/>
                <a:gd name="T73" fmla="*/ 2147483647 h 716"/>
                <a:gd name="T74" fmla="*/ 2147483647 w 1557"/>
                <a:gd name="T75" fmla="*/ 2147483647 h 716"/>
                <a:gd name="T76" fmla="*/ 2147483647 w 1557"/>
                <a:gd name="T77" fmla="*/ 2147483647 h 71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557" h="716">
                  <a:moveTo>
                    <a:pt x="73" y="688"/>
                  </a:moveTo>
                  <a:lnTo>
                    <a:pt x="73" y="688"/>
                  </a:lnTo>
                  <a:lnTo>
                    <a:pt x="110" y="696"/>
                  </a:lnTo>
                  <a:lnTo>
                    <a:pt x="149" y="703"/>
                  </a:lnTo>
                  <a:lnTo>
                    <a:pt x="187" y="709"/>
                  </a:lnTo>
                  <a:lnTo>
                    <a:pt x="226" y="712"/>
                  </a:lnTo>
                  <a:lnTo>
                    <a:pt x="266" y="714"/>
                  </a:lnTo>
                  <a:lnTo>
                    <a:pt x="309" y="716"/>
                  </a:lnTo>
                  <a:lnTo>
                    <a:pt x="349" y="716"/>
                  </a:lnTo>
                  <a:lnTo>
                    <a:pt x="393" y="714"/>
                  </a:lnTo>
                  <a:lnTo>
                    <a:pt x="438" y="712"/>
                  </a:lnTo>
                  <a:lnTo>
                    <a:pt x="482" y="707"/>
                  </a:lnTo>
                  <a:lnTo>
                    <a:pt x="526" y="701"/>
                  </a:lnTo>
                  <a:lnTo>
                    <a:pt x="572" y="694"/>
                  </a:lnTo>
                  <a:lnTo>
                    <a:pt x="618" y="687"/>
                  </a:lnTo>
                  <a:lnTo>
                    <a:pt x="666" y="676"/>
                  </a:lnTo>
                  <a:lnTo>
                    <a:pt x="712" y="663"/>
                  </a:lnTo>
                  <a:lnTo>
                    <a:pt x="760" y="650"/>
                  </a:lnTo>
                  <a:lnTo>
                    <a:pt x="810" y="635"/>
                  </a:lnTo>
                  <a:lnTo>
                    <a:pt x="857" y="617"/>
                  </a:lnTo>
                  <a:lnTo>
                    <a:pt x="907" y="598"/>
                  </a:lnTo>
                  <a:lnTo>
                    <a:pt x="955" y="578"/>
                  </a:lnTo>
                  <a:lnTo>
                    <a:pt x="1005" y="556"/>
                  </a:lnTo>
                  <a:lnTo>
                    <a:pt x="1054" y="532"/>
                  </a:lnTo>
                  <a:lnTo>
                    <a:pt x="1104" y="506"/>
                  </a:lnTo>
                  <a:lnTo>
                    <a:pt x="1156" y="479"/>
                  </a:lnTo>
                  <a:lnTo>
                    <a:pt x="1205" y="447"/>
                  </a:lnTo>
                  <a:lnTo>
                    <a:pt x="1255" y="416"/>
                  </a:lnTo>
                  <a:lnTo>
                    <a:pt x="1307" y="383"/>
                  </a:lnTo>
                  <a:lnTo>
                    <a:pt x="1356" y="346"/>
                  </a:lnTo>
                  <a:lnTo>
                    <a:pt x="1406" y="309"/>
                  </a:lnTo>
                  <a:lnTo>
                    <a:pt x="1456" y="269"/>
                  </a:lnTo>
                  <a:lnTo>
                    <a:pt x="1507" y="226"/>
                  </a:lnTo>
                  <a:lnTo>
                    <a:pt x="1557" y="184"/>
                  </a:lnTo>
                  <a:lnTo>
                    <a:pt x="1417" y="0"/>
                  </a:lnTo>
                  <a:lnTo>
                    <a:pt x="1375" y="38"/>
                  </a:lnTo>
                  <a:lnTo>
                    <a:pt x="1332" y="77"/>
                  </a:lnTo>
                  <a:lnTo>
                    <a:pt x="1288" y="116"/>
                  </a:lnTo>
                  <a:lnTo>
                    <a:pt x="1244" y="153"/>
                  </a:lnTo>
                  <a:lnTo>
                    <a:pt x="1200" y="188"/>
                  </a:lnTo>
                  <a:lnTo>
                    <a:pt x="1156" y="223"/>
                  </a:lnTo>
                  <a:lnTo>
                    <a:pt x="1110" y="256"/>
                  </a:lnTo>
                  <a:lnTo>
                    <a:pt x="1064" y="289"/>
                  </a:lnTo>
                  <a:lnTo>
                    <a:pt x="1018" y="320"/>
                  </a:lnTo>
                  <a:lnTo>
                    <a:pt x="972" y="350"/>
                  </a:lnTo>
                  <a:lnTo>
                    <a:pt x="924" y="379"/>
                  </a:lnTo>
                  <a:lnTo>
                    <a:pt x="878" y="407"/>
                  </a:lnTo>
                  <a:lnTo>
                    <a:pt x="832" y="434"/>
                  </a:lnTo>
                  <a:lnTo>
                    <a:pt x="784" y="458"/>
                  </a:lnTo>
                  <a:lnTo>
                    <a:pt x="738" y="482"/>
                  </a:lnTo>
                  <a:lnTo>
                    <a:pt x="692" y="504"/>
                  </a:lnTo>
                  <a:lnTo>
                    <a:pt x="646" y="526"/>
                  </a:lnTo>
                  <a:lnTo>
                    <a:pt x="598" y="545"/>
                  </a:lnTo>
                  <a:lnTo>
                    <a:pt x="554" y="563"/>
                  </a:lnTo>
                  <a:lnTo>
                    <a:pt x="508" y="580"/>
                  </a:lnTo>
                  <a:lnTo>
                    <a:pt x="462" y="595"/>
                  </a:lnTo>
                  <a:lnTo>
                    <a:pt x="417" y="609"/>
                  </a:lnTo>
                  <a:lnTo>
                    <a:pt x="373" y="620"/>
                  </a:lnTo>
                  <a:lnTo>
                    <a:pt x="331" y="631"/>
                  </a:lnTo>
                  <a:lnTo>
                    <a:pt x="287" y="641"/>
                  </a:lnTo>
                  <a:lnTo>
                    <a:pt x="244" y="648"/>
                  </a:lnTo>
                  <a:lnTo>
                    <a:pt x="204" y="653"/>
                  </a:lnTo>
                  <a:lnTo>
                    <a:pt x="163" y="657"/>
                  </a:lnTo>
                  <a:lnTo>
                    <a:pt x="123" y="661"/>
                  </a:lnTo>
                  <a:lnTo>
                    <a:pt x="84" y="661"/>
                  </a:lnTo>
                  <a:lnTo>
                    <a:pt x="47" y="659"/>
                  </a:lnTo>
                  <a:lnTo>
                    <a:pt x="11" y="657"/>
                  </a:lnTo>
                  <a:lnTo>
                    <a:pt x="5" y="655"/>
                  </a:lnTo>
                  <a:lnTo>
                    <a:pt x="1" y="657"/>
                  </a:lnTo>
                  <a:lnTo>
                    <a:pt x="0" y="659"/>
                  </a:lnTo>
                  <a:lnTo>
                    <a:pt x="0" y="663"/>
                  </a:lnTo>
                  <a:lnTo>
                    <a:pt x="3" y="666"/>
                  </a:lnTo>
                  <a:lnTo>
                    <a:pt x="11" y="670"/>
                  </a:lnTo>
                  <a:lnTo>
                    <a:pt x="20" y="674"/>
                  </a:lnTo>
                  <a:lnTo>
                    <a:pt x="33" y="677"/>
                  </a:lnTo>
                  <a:lnTo>
                    <a:pt x="73" y="688"/>
                  </a:lnTo>
                  <a:close/>
                </a:path>
              </a:pathLst>
            </a:custGeom>
            <a:solidFill>
              <a:srgbClr val="0078A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07" name="Freeform 33"/>
            <p:cNvSpPr>
              <a:spLocks/>
            </p:cNvSpPr>
            <p:nvPr/>
          </p:nvSpPr>
          <p:spPr bwMode="blackGray">
            <a:xfrm>
              <a:off x="7435925" y="534958"/>
              <a:ext cx="202494" cy="93583"/>
            </a:xfrm>
            <a:custGeom>
              <a:avLst/>
              <a:gdLst>
                <a:gd name="T0" fmla="*/ 2147483647 w 1557"/>
                <a:gd name="T1" fmla="*/ 2147483647 h 716"/>
                <a:gd name="T2" fmla="*/ 2147483647 w 1557"/>
                <a:gd name="T3" fmla="*/ 2147483647 h 716"/>
                <a:gd name="T4" fmla="*/ 2147483647 w 1557"/>
                <a:gd name="T5" fmla="*/ 2147483647 h 716"/>
                <a:gd name="T6" fmla="*/ 2147483647 w 1557"/>
                <a:gd name="T7" fmla="*/ 2147483647 h 716"/>
                <a:gd name="T8" fmla="*/ 2147483647 w 1557"/>
                <a:gd name="T9" fmla="*/ 2147483647 h 716"/>
                <a:gd name="T10" fmla="*/ 2147483647 w 1557"/>
                <a:gd name="T11" fmla="*/ 2147483647 h 716"/>
                <a:gd name="T12" fmla="*/ 2147483647 w 1557"/>
                <a:gd name="T13" fmla="*/ 2147483647 h 716"/>
                <a:gd name="T14" fmla="*/ 2147483647 w 1557"/>
                <a:gd name="T15" fmla="*/ 2147483647 h 716"/>
                <a:gd name="T16" fmla="*/ 2147483647 w 1557"/>
                <a:gd name="T17" fmla="*/ 2147483647 h 716"/>
                <a:gd name="T18" fmla="*/ 2147483647 w 1557"/>
                <a:gd name="T19" fmla="*/ 2147483647 h 716"/>
                <a:gd name="T20" fmla="*/ 2147483647 w 1557"/>
                <a:gd name="T21" fmla="*/ 2147483647 h 716"/>
                <a:gd name="T22" fmla="*/ 2147483647 w 1557"/>
                <a:gd name="T23" fmla="*/ 2147483647 h 716"/>
                <a:gd name="T24" fmla="*/ 2147483647 w 1557"/>
                <a:gd name="T25" fmla="*/ 2147483647 h 716"/>
                <a:gd name="T26" fmla="*/ 2147483647 w 1557"/>
                <a:gd name="T27" fmla="*/ 2147483647 h 716"/>
                <a:gd name="T28" fmla="*/ 2147483647 w 1557"/>
                <a:gd name="T29" fmla="*/ 2147483647 h 716"/>
                <a:gd name="T30" fmla="*/ 2147483647 w 1557"/>
                <a:gd name="T31" fmla="*/ 2147483647 h 716"/>
                <a:gd name="T32" fmla="*/ 2147483647 w 1557"/>
                <a:gd name="T33" fmla="*/ 2147483647 h 716"/>
                <a:gd name="T34" fmla="*/ 2147483647 w 1557"/>
                <a:gd name="T35" fmla="*/ 0 h 716"/>
                <a:gd name="T36" fmla="*/ 2147483647 w 1557"/>
                <a:gd name="T37" fmla="*/ 2147483647 h 716"/>
                <a:gd name="T38" fmla="*/ 2147483647 w 1557"/>
                <a:gd name="T39" fmla="*/ 2147483647 h 716"/>
                <a:gd name="T40" fmla="*/ 2147483647 w 1557"/>
                <a:gd name="T41" fmla="*/ 2147483647 h 716"/>
                <a:gd name="T42" fmla="*/ 2147483647 w 1557"/>
                <a:gd name="T43" fmla="*/ 2147483647 h 716"/>
                <a:gd name="T44" fmla="*/ 2147483647 w 1557"/>
                <a:gd name="T45" fmla="*/ 2147483647 h 716"/>
                <a:gd name="T46" fmla="*/ 2147483647 w 1557"/>
                <a:gd name="T47" fmla="*/ 2147483647 h 716"/>
                <a:gd name="T48" fmla="*/ 2147483647 w 1557"/>
                <a:gd name="T49" fmla="*/ 2147483647 h 716"/>
                <a:gd name="T50" fmla="*/ 2147483647 w 1557"/>
                <a:gd name="T51" fmla="*/ 2147483647 h 716"/>
                <a:gd name="T52" fmla="*/ 2147483647 w 1557"/>
                <a:gd name="T53" fmla="*/ 2147483647 h 716"/>
                <a:gd name="T54" fmla="*/ 2147483647 w 1557"/>
                <a:gd name="T55" fmla="*/ 2147483647 h 716"/>
                <a:gd name="T56" fmla="*/ 2147483647 w 1557"/>
                <a:gd name="T57" fmla="*/ 2147483647 h 716"/>
                <a:gd name="T58" fmla="*/ 2147483647 w 1557"/>
                <a:gd name="T59" fmla="*/ 2147483647 h 716"/>
                <a:gd name="T60" fmla="*/ 2147483647 w 1557"/>
                <a:gd name="T61" fmla="*/ 2147483647 h 716"/>
                <a:gd name="T62" fmla="*/ 2147483647 w 1557"/>
                <a:gd name="T63" fmla="*/ 2147483647 h 716"/>
                <a:gd name="T64" fmla="*/ 2147483647 w 1557"/>
                <a:gd name="T65" fmla="*/ 2147483647 h 716"/>
                <a:gd name="T66" fmla="*/ 2147483647 w 1557"/>
                <a:gd name="T67" fmla="*/ 2147483647 h 716"/>
                <a:gd name="T68" fmla="*/ 2147483647 w 1557"/>
                <a:gd name="T69" fmla="*/ 2147483647 h 716"/>
                <a:gd name="T70" fmla="*/ 0 w 1557"/>
                <a:gd name="T71" fmla="*/ 2147483647 h 716"/>
                <a:gd name="T72" fmla="*/ 2147483647 w 1557"/>
                <a:gd name="T73" fmla="*/ 2147483647 h 716"/>
                <a:gd name="T74" fmla="*/ 2147483647 w 1557"/>
                <a:gd name="T75" fmla="*/ 2147483647 h 716"/>
                <a:gd name="T76" fmla="*/ 2147483647 w 1557"/>
                <a:gd name="T77" fmla="*/ 2147483647 h 71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557" h="716">
                  <a:moveTo>
                    <a:pt x="73" y="688"/>
                  </a:moveTo>
                  <a:lnTo>
                    <a:pt x="73" y="688"/>
                  </a:lnTo>
                  <a:lnTo>
                    <a:pt x="110" y="696"/>
                  </a:lnTo>
                  <a:lnTo>
                    <a:pt x="149" y="703"/>
                  </a:lnTo>
                  <a:lnTo>
                    <a:pt x="187" y="709"/>
                  </a:lnTo>
                  <a:lnTo>
                    <a:pt x="226" y="712"/>
                  </a:lnTo>
                  <a:lnTo>
                    <a:pt x="266" y="714"/>
                  </a:lnTo>
                  <a:lnTo>
                    <a:pt x="309" y="716"/>
                  </a:lnTo>
                  <a:lnTo>
                    <a:pt x="349" y="716"/>
                  </a:lnTo>
                  <a:lnTo>
                    <a:pt x="393" y="714"/>
                  </a:lnTo>
                  <a:lnTo>
                    <a:pt x="438" y="712"/>
                  </a:lnTo>
                  <a:lnTo>
                    <a:pt x="482" y="707"/>
                  </a:lnTo>
                  <a:lnTo>
                    <a:pt x="526" y="701"/>
                  </a:lnTo>
                  <a:lnTo>
                    <a:pt x="572" y="694"/>
                  </a:lnTo>
                  <a:lnTo>
                    <a:pt x="618" y="687"/>
                  </a:lnTo>
                  <a:lnTo>
                    <a:pt x="666" y="676"/>
                  </a:lnTo>
                  <a:lnTo>
                    <a:pt x="712" y="663"/>
                  </a:lnTo>
                  <a:lnTo>
                    <a:pt x="760" y="650"/>
                  </a:lnTo>
                  <a:lnTo>
                    <a:pt x="810" y="635"/>
                  </a:lnTo>
                  <a:lnTo>
                    <a:pt x="857" y="617"/>
                  </a:lnTo>
                  <a:lnTo>
                    <a:pt x="907" y="598"/>
                  </a:lnTo>
                  <a:lnTo>
                    <a:pt x="955" y="578"/>
                  </a:lnTo>
                  <a:lnTo>
                    <a:pt x="1005" y="556"/>
                  </a:lnTo>
                  <a:lnTo>
                    <a:pt x="1054" y="532"/>
                  </a:lnTo>
                  <a:lnTo>
                    <a:pt x="1104" y="506"/>
                  </a:lnTo>
                  <a:lnTo>
                    <a:pt x="1156" y="479"/>
                  </a:lnTo>
                  <a:lnTo>
                    <a:pt x="1205" y="447"/>
                  </a:lnTo>
                  <a:lnTo>
                    <a:pt x="1255" y="416"/>
                  </a:lnTo>
                  <a:lnTo>
                    <a:pt x="1307" y="383"/>
                  </a:lnTo>
                  <a:lnTo>
                    <a:pt x="1356" y="346"/>
                  </a:lnTo>
                  <a:lnTo>
                    <a:pt x="1406" y="309"/>
                  </a:lnTo>
                  <a:lnTo>
                    <a:pt x="1456" y="269"/>
                  </a:lnTo>
                  <a:lnTo>
                    <a:pt x="1507" y="226"/>
                  </a:lnTo>
                  <a:lnTo>
                    <a:pt x="1557" y="184"/>
                  </a:lnTo>
                  <a:lnTo>
                    <a:pt x="1417" y="0"/>
                  </a:lnTo>
                  <a:lnTo>
                    <a:pt x="1375" y="38"/>
                  </a:lnTo>
                  <a:lnTo>
                    <a:pt x="1332" y="77"/>
                  </a:lnTo>
                  <a:lnTo>
                    <a:pt x="1288" y="116"/>
                  </a:lnTo>
                  <a:lnTo>
                    <a:pt x="1244" y="153"/>
                  </a:lnTo>
                  <a:lnTo>
                    <a:pt x="1200" y="188"/>
                  </a:lnTo>
                  <a:lnTo>
                    <a:pt x="1156" y="223"/>
                  </a:lnTo>
                  <a:lnTo>
                    <a:pt x="1110" y="256"/>
                  </a:lnTo>
                  <a:lnTo>
                    <a:pt x="1064" y="289"/>
                  </a:lnTo>
                  <a:lnTo>
                    <a:pt x="1018" y="320"/>
                  </a:lnTo>
                  <a:lnTo>
                    <a:pt x="972" y="350"/>
                  </a:lnTo>
                  <a:lnTo>
                    <a:pt x="924" y="379"/>
                  </a:lnTo>
                  <a:lnTo>
                    <a:pt x="878" y="407"/>
                  </a:lnTo>
                  <a:lnTo>
                    <a:pt x="832" y="434"/>
                  </a:lnTo>
                  <a:lnTo>
                    <a:pt x="784" y="458"/>
                  </a:lnTo>
                  <a:lnTo>
                    <a:pt x="738" y="482"/>
                  </a:lnTo>
                  <a:lnTo>
                    <a:pt x="692" y="504"/>
                  </a:lnTo>
                  <a:lnTo>
                    <a:pt x="646" y="526"/>
                  </a:lnTo>
                  <a:lnTo>
                    <a:pt x="598" y="545"/>
                  </a:lnTo>
                  <a:lnTo>
                    <a:pt x="554" y="563"/>
                  </a:lnTo>
                  <a:lnTo>
                    <a:pt x="508" y="580"/>
                  </a:lnTo>
                  <a:lnTo>
                    <a:pt x="462" y="595"/>
                  </a:lnTo>
                  <a:lnTo>
                    <a:pt x="417" y="609"/>
                  </a:lnTo>
                  <a:lnTo>
                    <a:pt x="373" y="620"/>
                  </a:lnTo>
                  <a:lnTo>
                    <a:pt x="331" y="631"/>
                  </a:lnTo>
                  <a:lnTo>
                    <a:pt x="287" y="641"/>
                  </a:lnTo>
                  <a:lnTo>
                    <a:pt x="244" y="648"/>
                  </a:lnTo>
                  <a:lnTo>
                    <a:pt x="204" y="653"/>
                  </a:lnTo>
                  <a:lnTo>
                    <a:pt x="163" y="657"/>
                  </a:lnTo>
                  <a:lnTo>
                    <a:pt x="123" y="661"/>
                  </a:lnTo>
                  <a:lnTo>
                    <a:pt x="84" y="661"/>
                  </a:lnTo>
                  <a:lnTo>
                    <a:pt x="47" y="659"/>
                  </a:lnTo>
                  <a:lnTo>
                    <a:pt x="11" y="657"/>
                  </a:lnTo>
                  <a:lnTo>
                    <a:pt x="5" y="655"/>
                  </a:lnTo>
                  <a:lnTo>
                    <a:pt x="1" y="657"/>
                  </a:lnTo>
                  <a:lnTo>
                    <a:pt x="0" y="659"/>
                  </a:lnTo>
                  <a:lnTo>
                    <a:pt x="0" y="663"/>
                  </a:lnTo>
                  <a:lnTo>
                    <a:pt x="3" y="666"/>
                  </a:lnTo>
                  <a:lnTo>
                    <a:pt x="11" y="670"/>
                  </a:lnTo>
                  <a:lnTo>
                    <a:pt x="20" y="674"/>
                  </a:lnTo>
                  <a:lnTo>
                    <a:pt x="33" y="677"/>
                  </a:lnTo>
                  <a:lnTo>
                    <a:pt x="73" y="688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08" name="Freeform 34"/>
            <p:cNvSpPr>
              <a:spLocks/>
            </p:cNvSpPr>
            <p:nvPr/>
          </p:nvSpPr>
          <p:spPr bwMode="blackGray">
            <a:xfrm>
              <a:off x="7489980" y="267088"/>
              <a:ext cx="250544" cy="93583"/>
            </a:xfrm>
            <a:custGeom>
              <a:avLst/>
              <a:gdLst>
                <a:gd name="T0" fmla="*/ 2147483647 w 1925"/>
                <a:gd name="T1" fmla="*/ 2147483647 h 720"/>
                <a:gd name="T2" fmla="*/ 2147483647 w 1925"/>
                <a:gd name="T3" fmla="*/ 2147483647 h 720"/>
                <a:gd name="T4" fmla="*/ 2147483647 w 1925"/>
                <a:gd name="T5" fmla="*/ 2147483647 h 720"/>
                <a:gd name="T6" fmla="*/ 2147483647 w 1925"/>
                <a:gd name="T7" fmla="*/ 2147483647 h 720"/>
                <a:gd name="T8" fmla="*/ 2147483647 w 1925"/>
                <a:gd name="T9" fmla="*/ 2147483647 h 720"/>
                <a:gd name="T10" fmla="*/ 2147483647 w 1925"/>
                <a:gd name="T11" fmla="*/ 0 h 720"/>
                <a:gd name="T12" fmla="*/ 2147483647 w 1925"/>
                <a:gd name="T13" fmla="*/ 0 h 720"/>
                <a:gd name="T14" fmla="*/ 2147483647 w 1925"/>
                <a:gd name="T15" fmla="*/ 2147483647 h 720"/>
                <a:gd name="T16" fmla="*/ 2147483647 w 1925"/>
                <a:gd name="T17" fmla="*/ 2147483647 h 720"/>
                <a:gd name="T18" fmla="*/ 2147483647 w 1925"/>
                <a:gd name="T19" fmla="*/ 2147483647 h 720"/>
                <a:gd name="T20" fmla="*/ 2147483647 w 1925"/>
                <a:gd name="T21" fmla="*/ 2147483647 h 720"/>
                <a:gd name="T22" fmla="*/ 2147483647 w 1925"/>
                <a:gd name="T23" fmla="*/ 2147483647 h 720"/>
                <a:gd name="T24" fmla="*/ 2147483647 w 1925"/>
                <a:gd name="T25" fmla="*/ 2147483647 h 720"/>
                <a:gd name="T26" fmla="*/ 2147483647 w 1925"/>
                <a:gd name="T27" fmla="*/ 2147483647 h 720"/>
                <a:gd name="T28" fmla="*/ 2147483647 w 1925"/>
                <a:gd name="T29" fmla="*/ 2147483647 h 720"/>
                <a:gd name="T30" fmla="*/ 2147483647 w 1925"/>
                <a:gd name="T31" fmla="*/ 2147483647 h 720"/>
                <a:gd name="T32" fmla="*/ 0 w 1925"/>
                <a:gd name="T33" fmla="*/ 2147483647 h 720"/>
                <a:gd name="T34" fmla="*/ 2147483647 w 1925"/>
                <a:gd name="T35" fmla="*/ 2147483647 h 720"/>
                <a:gd name="T36" fmla="*/ 2147483647 w 1925"/>
                <a:gd name="T37" fmla="*/ 2147483647 h 720"/>
                <a:gd name="T38" fmla="*/ 2147483647 w 1925"/>
                <a:gd name="T39" fmla="*/ 2147483647 h 720"/>
                <a:gd name="T40" fmla="*/ 2147483647 w 1925"/>
                <a:gd name="T41" fmla="*/ 2147483647 h 720"/>
                <a:gd name="T42" fmla="*/ 2147483647 w 1925"/>
                <a:gd name="T43" fmla="*/ 2147483647 h 720"/>
                <a:gd name="T44" fmla="*/ 2147483647 w 1925"/>
                <a:gd name="T45" fmla="*/ 2147483647 h 720"/>
                <a:gd name="T46" fmla="*/ 2147483647 w 1925"/>
                <a:gd name="T47" fmla="*/ 2147483647 h 720"/>
                <a:gd name="T48" fmla="*/ 2147483647 w 1925"/>
                <a:gd name="T49" fmla="*/ 2147483647 h 720"/>
                <a:gd name="T50" fmla="*/ 2147483647 w 1925"/>
                <a:gd name="T51" fmla="*/ 2147483647 h 720"/>
                <a:gd name="T52" fmla="*/ 2147483647 w 1925"/>
                <a:gd name="T53" fmla="*/ 2147483647 h 720"/>
                <a:gd name="T54" fmla="*/ 2147483647 w 1925"/>
                <a:gd name="T55" fmla="*/ 2147483647 h 720"/>
                <a:gd name="T56" fmla="*/ 2147483647 w 1925"/>
                <a:gd name="T57" fmla="*/ 2147483647 h 720"/>
                <a:gd name="T58" fmla="*/ 2147483647 w 1925"/>
                <a:gd name="T59" fmla="*/ 2147483647 h 720"/>
                <a:gd name="T60" fmla="*/ 2147483647 w 1925"/>
                <a:gd name="T61" fmla="*/ 2147483647 h 720"/>
                <a:gd name="T62" fmla="*/ 2147483647 w 1925"/>
                <a:gd name="T63" fmla="*/ 2147483647 h 720"/>
                <a:gd name="T64" fmla="*/ 2147483647 w 1925"/>
                <a:gd name="T65" fmla="*/ 2147483647 h 720"/>
                <a:gd name="T66" fmla="*/ 2147483647 w 1925"/>
                <a:gd name="T67" fmla="*/ 2147483647 h 720"/>
                <a:gd name="T68" fmla="*/ 2147483647 w 1925"/>
                <a:gd name="T69" fmla="*/ 2147483647 h 720"/>
                <a:gd name="T70" fmla="*/ 2147483647 w 1925"/>
                <a:gd name="T71" fmla="*/ 2147483647 h 720"/>
                <a:gd name="T72" fmla="*/ 2147483647 w 1925"/>
                <a:gd name="T73" fmla="*/ 2147483647 h 720"/>
                <a:gd name="T74" fmla="*/ 2147483647 w 1925"/>
                <a:gd name="T75" fmla="*/ 2147483647 h 720"/>
                <a:gd name="T76" fmla="*/ 2147483647 w 1925"/>
                <a:gd name="T77" fmla="*/ 2147483647 h 720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925" h="720">
                  <a:moveTo>
                    <a:pt x="1831" y="115"/>
                  </a:moveTo>
                  <a:lnTo>
                    <a:pt x="1831" y="115"/>
                  </a:lnTo>
                  <a:lnTo>
                    <a:pt x="1785" y="96"/>
                  </a:lnTo>
                  <a:lnTo>
                    <a:pt x="1739" y="78"/>
                  </a:lnTo>
                  <a:lnTo>
                    <a:pt x="1689" y="61"/>
                  </a:lnTo>
                  <a:lnTo>
                    <a:pt x="1640" y="48"/>
                  </a:lnTo>
                  <a:lnTo>
                    <a:pt x="1588" y="35"/>
                  </a:lnTo>
                  <a:lnTo>
                    <a:pt x="1535" y="24"/>
                  </a:lnTo>
                  <a:lnTo>
                    <a:pt x="1481" y="15"/>
                  </a:lnTo>
                  <a:lnTo>
                    <a:pt x="1426" y="10"/>
                  </a:lnTo>
                  <a:lnTo>
                    <a:pt x="1369" y="4"/>
                  </a:lnTo>
                  <a:lnTo>
                    <a:pt x="1312" y="0"/>
                  </a:lnTo>
                  <a:lnTo>
                    <a:pt x="1253" y="0"/>
                  </a:lnTo>
                  <a:lnTo>
                    <a:pt x="1196" y="0"/>
                  </a:lnTo>
                  <a:lnTo>
                    <a:pt x="1135" y="4"/>
                  </a:lnTo>
                  <a:lnTo>
                    <a:pt x="1076" y="10"/>
                  </a:lnTo>
                  <a:lnTo>
                    <a:pt x="1016" y="17"/>
                  </a:lnTo>
                  <a:lnTo>
                    <a:pt x="955" y="26"/>
                  </a:lnTo>
                  <a:lnTo>
                    <a:pt x="894" y="37"/>
                  </a:lnTo>
                  <a:lnTo>
                    <a:pt x="832" y="52"/>
                  </a:lnTo>
                  <a:lnTo>
                    <a:pt x="771" y="69"/>
                  </a:lnTo>
                  <a:lnTo>
                    <a:pt x="708" y="89"/>
                  </a:lnTo>
                  <a:lnTo>
                    <a:pt x="648" y="111"/>
                  </a:lnTo>
                  <a:lnTo>
                    <a:pt x="587" y="135"/>
                  </a:lnTo>
                  <a:lnTo>
                    <a:pt x="524" y="161"/>
                  </a:lnTo>
                  <a:lnTo>
                    <a:pt x="463" y="190"/>
                  </a:lnTo>
                  <a:lnTo>
                    <a:pt x="405" y="223"/>
                  </a:lnTo>
                  <a:lnTo>
                    <a:pt x="344" y="258"/>
                  </a:lnTo>
                  <a:lnTo>
                    <a:pt x="285" y="295"/>
                  </a:lnTo>
                  <a:lnTo>
                    <a:pt x="226" y="336"/>
                  </a:lnTo>
                  <a:lnTo>
                    <a:pt x="167" y="380"/>
                  </a:lnTo>
                  <a:lnTo>
                    <a:pt x="110" y="426"/>
                  </a:lnTo>
                  <a:lnTo>
                    <a:pt x="55" y="476"/>
                  </a:lnTo>
                  <a:lnTo>
                    <a:pt x="0" y="527"/>
                  </a:lnTo>
                  <a:lnTo>
                    <a:pt x="139" y="720"/>
                  </a:lnTo>
                  <a:lnTo>
                    <a:pt x="195" y="665"/>
                  </a:lnTo>
                  <a:lnTo>
                    <a:pt x="252" y="614"/>
                  </a:lnTo>
                  <a:lnTo>
                    <a:pt x="309" y="566"/>
                  </a:lnTo>
                  <a:lnTo>
                    <a:pt x="366" y="520"/>
                  </a:lnTo>
                  <a:lnTo>
                    <a:pt x="425" y="476"/>
                  </a:lnTo>
                  <a:lnTo>
                    <a:pt x="484" y="435"/>
                  </a:lnTo>
                  <a:lnTo>
                    <a:pt x="543" y="396"/>
                  </a:lnTo>
                  <a:lnTo>
                    <a:pt x="603" y="360"/>
                  </a:lnTo>
                  <a:lnTo>
                    <a:pt x="662" y="326"/>
                  </a:lnTo>
                  <a:lnTo>
                    <a:pt x="723" y="295"/>
                  </a:lnTo>
                  <a:lnTo>
                    <a:pt x="784" y="266"/>
                  </a:lnTo>
                  <a:lnTo>
                    <a:pt x="845" y="240"/>
                  </a:lnTo>
                  <a:lnTo>
                    <a:pt x="903" y="216"/>
                  </a:lnTo>
                  <a:lnTo>
                    <a:pt x="964" y="194"/>
                  </a:lnTo>
                  <a:lnTo>
                    <a:pt x="1023" y="175"/>
                  </a:lnTo>
                  <a:lnTo>
                    <a:pt x="1084" y="157"/>
                  </a:lnTo>
                  <a:lnTo>
                    <a:pt x="1143" y="142"/>
                  </a:lnTo>
                  <a:lnTo>
                    <a:pt x="1202" y="129"/>
                  </a:lnTo>
                  <a:lnTo>
                    <a:pt x="1259" y="120"/>
                  </a:lnTo>
                  <a:lnTo>
                    <a:pt x="1316" y="111"/>
                  </a:lnTo>
                  <a:lnTo>
                    <a:pt x="1373" y="105"/>
                  </a:lnTo>
                  <a:lnTo>
                    <a:pt x="1428" y="102"/>
                  </a:lnTo>
                  <a:lnTo>
                    <a:pt x="1481" y="100"/>
                  </a:lnTo>
                  <a:lnTo>
                    <a:pt x="1535" y="100"/>
                  </a:lnTo>
                  <a:lnTo>
                    <a:pt x="1588" y="104"/>
                  </a:lnTo>
                  <a:lnTo>
                    <a:pt x="1638" y="107"/>
                  </a:lnTo>
                  <a:lnTo>
                    <a:pt x="1688" y="115"/>
                  </a:lnTo>
                  <a:lnTo>
                    <a:pt x="1735" y="122"/>
                  </a:lnTo>
                  <a:lnTo>
                    <a:pt x="1783" y="133"/>
                  </a:lnTo>
                  <a:lnTo>
                    <a:pt x="1828" y="146"/>
                  </a:lnTo>
                  <a:lnTo>
                    <a:pt x="1872" y="159"/>
                  </a:lnTo>
                  <a:lnTo>
                    <a:pt x="1912" y="175"/>
                  </a:lnTo>
                  <a:lnTo>
                    <a:pt x="1918" y="177"/>
                  </a:lnTo>
                  <a:lnTo>
                    <a:pt x="1923" y="177"/>
                  </a:lnTo>
                  <a:lnTo>
                    <a:pt x="1925" y="174"/>
                  </a:lnTo>
                  <a:lnTo>
                    <a:pt x="1925" y="170"/>
                  </a:lnTo>
                  <a:lnTo>
                    <a:pt x="1921" y="164"/>
                  </a:lnTo>
                  <a:lnTo>
                    <a:pt x="1914" y="157"/>
                  </a:lnTo>
                  <a:lnTo>
                    <a:pt x="1905" y="150"/>
                  </a:lnTo>
                  <a:lnTo>
                    <a:pt x="1888" y="142"/>
                  </a:lnTo>
                  <a:lnTo>
                    <a:pt x="1831" y="115"/>
                  </a:lnTo>
                  <a:close/>
                </a:path>
              </a:pathLst>
            </a:custGeom>
            <a:solidFill>
              <a:srgbClr val="0078A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09" name="Freeform 35"/>
            <p:cNvSpPr>
              <a:spLocks/>
            </p:cNvSpPr>
            <p:nvPr/>
          </p:nvSpPr>
          <p:spPr bwMode="blackGray">
            <a:xfrm>
              <a:off x="7489980" y="267088"/>
              <a:ext cx="250544" cy="93583"/>
            </a:xfrm>
            <a:custGeom>
              <a:avLst/>
              <a:gdLst>
                <a:gd name="T0" fmla="*/ 2147483647 w 1925"/>
                <a:gd name="T1" fmla="*/ 2147483647 h 720"/>
                <a:gd name="T2" fmla="*/ 2147483647 w 1925"/>
                <a:gd name="T3" fmla="*/ 2147483647 h 720"/>
                <a:gd name="T4" fmla="*/ 2147483647 w 1925"/>
                <a:gd name="T5" fmla="*/ 2147483647 h 720"/>
                <a:gd name="T6" fmla="*/ 2147483647 w 1925"/>
                <a:gd name="T7" fmla="*/ 2147483647 h 720"/>
                <a:gd name="T8" fmla="*/ 2147483647 w 1925"/>
                <a:gd name="T9" fmla="*/ 2147483647 h 720"/>
                <a:gd name="T10" fmla="*/ 2147483647 w 1925"/>
                <a:gd name="T11" fmla="*/ 0 h 720"/>
                <a:gd name="T12" fmla="*/ 2147483647 w 1925"/>
                <a:gd name="T13" fmla="*/ 0 h 720"/>
                <a:gd name="T14" fmla="*/ 2147483647 w 1925"/>
                <a:gd name="T15" fmla="*/ 2147483647 h 720"/>
                <a:gd name="T16" fmla="*/ 2147483647 w 1925"/>
                <a:gd name="T17" fmla="*/ 2147483647 h 720"/>
                <a:gd name="T18" fmla="*/ 2147483647 w 1925"/>
                <a:gd name="T19" fmla="*/ 2147483647 h 720"/>
                <a:gd name="T20" fmla="*/ 2147483647 w 1925"/>
                <a:gd name="T21" fmla="*/ 2147483647 h 720"/>
                <a:gd name="T22" fmla="*/ 2147483647 w 1925"/>
                <a:gd name="T23" fmla="*/ 2147483647 h 720"/>
                <a:gd name="T24" fmla="*/ 2147483647 w 1925"/>
                <a:gd name="T25" fmla="*/ 2147483647 h 720"/>
                <a:gd name="T26" fmla="*/ 2147483647 w 1925"/>
                <a:gd name="T27" fmla="*/ 2147483647 h 720"/>
                <a:gd name="T28" fmla="*/ 2147483647 w 1925"/>
                <a:gd name="T29" fmla="*/ 2147483647 h 720"/>
                <a:gd name="T30" fmla="*/ 2147483647 w 1925"/>
                <a:gd name="T31" fmla="*/ 2147483647 h 720"/>
                <a:gd name="T32" fmla="*/ 0 w 1925"/>
                <a:gd name="T33" fmla="*/ 2147483647 h 720"/>
                <a:gd name="T34" fmla="*/ 2147483647 w 1925"/>
                <a:gd name="T35" fmla="*/ 2147483647 h 720"/>
                <a:gd name="T36" fmla="*/ 2147483647 w 1925"/>
                <a:gd name="T37" fmla="*/ 2147483647 h 720"/>
                <a:gd name="T38" fmla="*/ 2147483647 w 1925"/>
                <a:gd name="T39" fmla="*/ 2147483647 h 720"/>
                <a:gd name="T40" fmla="*/ 2147483647 w 1925"/>
                <a:gd name="T41" fmla="*/ 2147483647 h 720"/>
                <a:gd name="T42" fmla="*/ 2147483647 w 1925"/>
                <a:gd name="T43" fmla="*/ 2147483647 h 720"/>
                <a:gd name="T44" fmla="*/ 2147483647 w 1925"/>
                <a:gd name="T45" fmla="*/ 2147483647 h 720"/>
                <a:gd name="T46" fmla="*/ 2147483647 w 1925"/>
                <a:gd name="T47" fmla="*/ 2147483647 h 720"/>
                <a:gd name="T48" fmla="*/ 2147483647 w 1925"/>
                <a:gd name="T49" fmla="*/ 2147483647 h 720"/>
                <a:gd name="T50" fmla="*/ 2147483647 w 1925"/>
                <a:gd name="T51" fmla="*/ 2147483647 h 720"/>
                <a:gd name="T52" fmla="*/ 2147483647 w 1925"/>
                <a:gd name="T53" fmla="*/ 2147483647 h 720"/>
                <a:gd name="T54" fmla="*/ 2147483647 w 1925"/>
                <a:gd name="T55" fmla="*/ 2147483647 h 720"/>
                <a:gd name="T56" fmla="*/ 2147483647 w 1925"/>
                <a:gd name="T57" fmla="*/ 2147483647 h 720"/>
                <a:gd name="T58" fmla="*/ 2147483647 w 1925"/>
                <a:gd name="T59" fmla="*/ 2147483647 h 720"/>
                <a:gd name="T60" fmla="*/ 2147483647 w 1925"/>
                <a:gd name="T61" fmla="*/ 2147483647 h 720"/>
                <a:gd name="T62" fmla="*/ 2147483647 w 1925"/>
                <a:gd name="T63" fmla="*/ 2147483647 h 720"/>
                <a:gd name="T64" fmla="*/ 2147483647 w 1925"/>
                <a:gd name="T65" fmla="*/ 2147483647 h 720"/>
                <a:gd name="T66" fmla="*/ 2147483647 w 1925"/>
                <a:gd name="T67" fmla="*/ 2147483647 h 720"/>
                <a:gd name="T68" fmla="*/ 2147483647 w 1925"/>
                <a:gd name="T69" fmla="*/ 2147483647 h 720"/>
                <a:gd name="T70" fmla="*/ 2147483647 w 1925"/>
                <a:gd name="T71" fmla="*/ 2147483647 h 720"/>
                <a:gd name="T72" fmla="*/ 2147483647 w 1925"/>
                <a:gd name="T73" fmla="*/ 2147483647 h 720"/>
                <a:gd name="T74" fmla="*/ 2147483647 w 1925"/>
                <a:gd name="T75" fmla="*/ 2147483647 h 720"/>
                <a:gd name="T76" fmla="*/ 2147483647 w 1925"/>
                <a:gd name="T77" fmla="*/ 2147483647 h 720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925" h="720">
                  <a:moveTo>
                    <a:pt x="1831" y="115"/>
                  </a:moveTo>
                  <a:lnTo>
                    <a:pt x="1831" y="115"/>
                  </a:lnTo>
                  <a:lnTo>
                    <a:pt x="1785" y="96"/>
                  </a:lnTo>
                  <a:lnTo>
                    <a:pt x="1739" y="78"/>
                  </a:lnTo>
                  <a:lnTo>
                    <a:pt x="1689" y="61"/>
                  </a:lnTo>
                  <a:lnTo>
                    <a:pt x="1640" y="48"/>
                  </a:lnTo>
                  <a:lnTo>
                    <a:pt x="1588" y="35"/>
                  </a:lnTo>
                  <a:lnTo>
                    <a:pt x="1535" y="24"/>
                  </a:lnTo>
                  <a:lnTo>
                    <a:pt x="1481" y="15"/>
                  </a:lnTo>
                  <a:lnTo>
                    <a:pt x="1426" y="10"/>
                  </a:lnTo>
                  <a:lnTo>
                    <a:pt x="1369" y="4"/>
                  </a:lnTo>
                  <a:lnTo>
                    <a:pt x="1312" y="0"/>
                  </a:lnTo>
                  <a:lnTo>
                    <a:pt x="1253" y="0"/>
                  </a:lnTo>
                  <a:lnTo>
                    <a:pt x="1196" y="0"/>
                  </a:lnTo>
                  <a:lnTo>
                    <a:pt x="1135" y="4"/>
                  </a:lnTo>
                  <a:lnTo>
                    <a:pt x="1076" y="10"/>
                  </a:lnTo>
                  <a:lnTo>
                    <a:pt x="1016" y="17"/>
                  </a:lnTo>
                  <a:lnTo>
                    <a:pt x="955" y="26"/>
                  </a:lnTo>
                  <a:lnTo>
                    <a:pt x="894" y="37"/>
                  </a:lnTo>
                  <a:lnTo>
                    <a:pt x="832" y="52"/>
                  </a:lnTo>
                  <a:lnTo>
                    <a:pt x="771" y="69"/>
                  </a:lnTo>
                  <a:lnTo>
                    <a:pt x="708" y="89"/>
                  </a:lnTo>
                  <a:lnTo>
                    <a:pt x="648" y="111"/>
                  </a:lnTo>
                  <a:lnTo>
                    <a:pt x="587" y="135"/>
                  </a:lnTo>
                  <a:lnTo>
                    <a:pt x="524" y="161"/>
                  </a:lnTo>
                  <a:lnTo>
                    <a:pt x="463" y="190"/>
                  </a:lnTo>
                  <a:lnTo>
                    <a:pt x="405" y="223"/>
                  </a:lnTo>
                  <a:lnTo>
                    <a:pt x="344" y="258"/>
                  </a:lnTo>
                  <a:lnTo>
                    <a:pt x="285" y="295"/>
                  </a:lnTo>
                  <a:lnTo>
                    <a:pt x="226" y="336"/>
                  </a:lnTo>
                  <a:lnTo>
                    <a:pt x="167" y="380"/>
                  </a:lnTo>
                  <a:lnTo>
                    <a:pt x="110" y="426"/>
                  </a:lnTo>
                  <a:lnTo>
                    <a:pt x="55" y="476"/>
                  </a:lnTo>
                  <a:lnTo>
                    <a:pt x="0" y="527"/>
                  </a:lnTo>
                  <a:lnTo>
                    <a:pt x="139" y="720"/>
                  </a:lnTo>
                  <a:lnTo>
                    <a:pt x="195" y="665"/>
                  </a:lnTo>
                  <a:lnTo>
                    <a:pt x="252" y="614"/>
                  </a:lnTo>
                  <a:lnTo>
                    <a:pt x="309" y="566"/>
                  </a:lnTo>
                  <a:lnTo>
                    <a:pt x="366" y="520"/>
                  </a:lnTo>
                  <a:lnTo>
                    <a:pt x="425" y="476"/>
                  </a:lnTo>
                  <a:lnTo>
                    <a:pt x="484" y="435"/>
                  </a:lnTo>
                  <a:lnTo>
                    <a:pt x="543" y="396"/>
                  </a:lnTo>
                  <a:lnTo>
                    <a:pt x="603" y="360"/>
                  </a:lnTo>
                  <a:lnTo>
                    <a:pt x="662" y="326"/>
                  </a:lnTo>
                  <a:lnTo>
                    <a:pt x="723" y="295"/>
                  </a:lnTo>
                  <a:lnTo>
                    <a:pt x="784" y="266"/>
                  </a:lnTo>
                  <a:lnTo>
                    <a:pt x="845" y="240"/>
                  </a:lnTo>
                  <a:lnTo>
                    <a:pt x="903" y="216"/>
                  </a:lnTo>
                  <a:lnTo>
                    <a:pt x="964" y="194"/>
                  </a:lnTo>
                  <a:lnTo>
                    <a:pt x="1023" y="175"/>
                  </a:lnTo>
                  <a:lnTo>
                    <a:pt x="1084" y="157"/>
                  </a:lnTo>
                  <a:lnTo>
                    <a:pt x="1143" y="142"/>
                  </a:lnTo>
                  <a:lnTo>
                    <a:pt x="1202" y="129"/>
                  </a:lnTo>
                  <a:lnTo>
                    <a:pt x="1259" y="120"/>
                  </a:lnTo>
                  <a:lnTo>
                    <a:pt x="1316" y="111"/>
                  </a:lnTo>
                  <a:lnTo>
                    <a:pt x="1373" y="105"/>
                  </a:lnTo>
                  <a:lnTo>
                    <a:pt x="1428" y="102"/>
                  </a:lnTo>
                  <a:lnTo>
                    <a:pt x="1481" y="100"/>
                  </a:lnTo>
                  <a:lnTo>
                    <a:pt x="1535" y="100"/>
                  </a:lnTo>
                  <a:lnTo>
                    <a:pt x="1588" y="104"/>
                  </a:lnTo>
                  <a:lnTo>
                    <a:pt x="1638" y="107"/>
                  </a:lnTo>
                  <a:lnTo>
                    <a:pt x="1688" y="115"/>
                  </a:lnTo>
                  <a:lnTo>
                    <a:pt x="1735" y="122"/>
                  </a:lnTo>
                  <a:lnTo>
                    <a:pt x="1783" y="133"/>
                  </a:lnTo>
                  <a:lnTo>
                    <a:pt x="1828" y="146"/>
                  </a:lnTo>
                  <a:lnTo>
                    <a:pt x="1872" y="159"/>
                  </a:lnTo>
                  <a:lnTo>
                    <a:pt x="1912" y="175"/>
                  </a:lnTo>
                  <a:lnTo>
                    <a:pt x="1918" y="177"/>
                  </a:lnTo>
                  <a:lnTo>
                    <a:pt x="1923" y="177"/>
                  </a:lnTo>
                  <a:lnTo>
                    <a:pt x="1925" y="174"/>
                  </a:lnTo>
                  <a:lnTo>
                    <a:pt x="1925" y="170"/>
                  </a:lnTo>
                  <a:lnTo>
                    <a:pt x="1921" y="164"/>
                  </a:lnTo>
                  <a:lnTo>
                    <a:pt x="1914" y="157"/>
                  </a:lnTo>
                  <a:lnTo>
                    <a:pt x="1905" y="150"/>
                  </a:lnTo>
                  <a:lnTo>
                    <a:pt x="1888" y="142"/>
                  </a:lnTo>
                  <a:lnTo>
                    <a:pt x="1831" y="115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10" name="Freeform 36"/>
            <p:cNvSpPr>
              <a:spLocks/>
            </p:cNvSpPr>
            <p:nvPr/>
          </p:nvSpPr>
          <p:spPr bwMode="blackGray">
            <a:xfrm>
              <a:off x="7477968" y="237897"/>
              <a:ext cx="234241" cy="60099"/>
            </a:xfrm>
            <a:custGeom>
              <a:avLst/>
              <a:gdLst>
                <a:gd name="T0" fmla="*/ 2147483647 w 1802"/>
                <a:gd name="T1" fmla="*/ 2147483647 h 459"/>
                <a:gd name="T2" fmla="*/ 2147483647 w 1802"/>
                <a:gd name="T3" fmla="*/ 2147483647 h 459"/>
                <a:gd name="T4" fmla="*/ 2147483647 w 1802"/>
                <a:gd name="T5" fmla="*/ 2147483647 h 459"/>
                <a:gd name="T6" fmla="*/ 2147483647 w 1802"/>
                <a:gd name="T7" fmla="*/ 2147483647 h 459"/>
                <a:gd name="T8" fmla="*/ 2147483647 w 1802"/>
                <a:gd name="T9" fmla="*/ 2147483647 h 459"/>
                <a:gd name="T10" fmla="*/ 2147483647 w 1802"/>
                <a:gd name="T11" fmla="*/ 2147483647 h 459"/>
                <a:gd name="T12" fmla="*/ 2147483647 w 1802"/>
                <a:gd name="T13" fmla="*/ 2147483647 h 459"/>
                <a:gd name="T14" fmla="*/ 2147483647 w 1802"/>
                <a:gd name="T15" fmla="*/ 2147483647 h 459"/>
                <a:gd name="T16" fmla="*/ 2147483647 w 1802"/>
                <a:gd name="T17" fmla="*/ 2147483647 h 459"/>
                <a:gd name="T18" fmla="*/ 2147483647 w 1802"/>
                <a:gd name="T19" fmla="*/ 2147483647 h 459"/>
                <a:gd name="T20" fmla="*/ 2147483647 w 1802"/>
                <a:gd name="T21" fmla="*/ 2147483647 h 459"/>
                <a:gd name="T22" fmla="*/ 2147483647 w 1802"/>
                <a:gd name="T23" fmla="*/ 2147483647 h 459"/>
                <a:gd name="T24" fmla="*/ 2147483647 w 1802"/>
                <a:gd name="T25" fmla="*/ 2147483647 h 459"/>
                <a:gd name="T26" fmla="*/ 2147483647 w 1802"/>
                <a:gd name="T27" fmla="*/ 2147483647 h 459"/>
                <a:gd name="T28" fmla="*/ 2147483647 w 1802"/>
                <a:gd name="T29" fmla="*/ 2147483647 h 459"/>
                <a:gd name="T30" fmla="*/ 2147483647 w 1802"/>
                <a:gd name="T31" fmla="*/ 2147483647 h 459"/>
                <a:gd name="T32" fmla="*/ 0 w 1802"/>
                <a:gd name="T33" fmla="*/ 2147483647 h 459"/>
                <a:gd name="T34" fmla="*/ 2147483647 w 1802"/>
                <a:gd name="T35" fmla="*/ 2147483647 h 459"/>
                <a:gd name="T36" fmla="*/ 2147483647 w 1802"/>
                <a:gd name="T37" fmla="*/ 2147483647 h 459"/>
                <a:gd name="T38" fmla="*/ 2147483647 w 1802"/>
                <a:gd name="T39" fmla="*/ 2147483647 h 459"/>
                <a:gd name="T40" fmla="*/ 2147483647 w 1802"/>
                <a:gd name="T41" fmla="*/ 2147483647 h 459"/>
                <a:gd name="T42" fmla="*/ 2147483647 w 1802"/>
                <a:gd name="T43" fmla="*/ 2147483647 h 459"/>
                <a:gd name="T44" fmla="*/ 2147483647 w 1802"/>
                <a:gd name="T45" fmla="*/ 2147483647 h 459"/>
                <a:gd name="T46" fmla="*/ 2147483647 w 1802"/>
                <a:gd name="T47" fmla="*/ 2147483647 h 459"/>
                <a:gd name="T48" fmla="*/ 2147483647 w 1802"/>
                <a:gd name="T49" fmla="*/ 2147483647 h 459"/>
                <a:gd name="T50" fmla="*/ 2147483647 w 1802"/>
                <a:gd name="T51" fmla="*/ 2147483647 h 459"/>
                <a:gd name="T52" fmla="*/ 2147483647 w 1802"/>
                <a:gd name="T53" fmla="*/ 2147483647 h 459"/>
                <a:gd name="T54" fmla="*/ 2147483647 w 1802"/>
                <a:gd name="T55" fmla="*/ 2147483647 h 459"/>
                <a:gd name="T56" fmla="*/ 2147483647 w 1802"/>
                <a:gd name="T57" fmla="*/ 2147483647 h 459"/>
                <a:gd name="T58" fmla="*/ 2147483647 w 1802"/>
                <a:gd name="T59" fmla="*/ 2147483647 h 459"/>
                <a:gd name="T60" fmla="*/ 2147483647 w 1802"/>
                <a:gd name="T61" fmla="*/ 2147483647 h 459"/>
                <a:gd name="T62" fmla="*/ 2147483647 w 1802"/>
                <a:gd name="T63" fmla="*/ 2147483647 h 459"/>
                <a:gd name="T64" fmla="*/ 2147483647 w 1802"/>
                <a:gd name="T65" fmla="*/ 2147483647 h 459"/>
                <a:gd name="T66" fmla="*/ 2147483647 w 1802"/>
                <a:gd name="T67" fmla="*/ 2147483647 h 459"/>
                <a:gd name="T68" fmla="*/ 2147483647 w 1802"/>
                <a:gd name="T69" fmla="*/ 2147483647 h 459"/>
                <a:gd name="T70" fmla="*/ 2147483647 w 1802"/>
                <a:gd name="T71" fmla="*/ 2147483647 h 459"/>
                <a:gd name="T72" fmla="*/ 2147483647 w 1802"/>
                <a:gd name="T73" fmla="*/ 2147483647 h 459"/>
                <a:gd name="T74" fmla="*/ 2147483647 w 1802"/>
                <a:gd name="T75" fmla="*/ 2147483647 h 459"/>
                <a:gd name="T76" fmla="*/ 2147483647 w 1802"/>
                <a:gd name="T77" fmla="*/ 2147483647 h 459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802" h="459">
                  <a:moveTo>
                    <a:pt x="1725" y="175"/>
                  </a:moveTo>
                  <a:lnTo>
                    <a:pt x="1725" y="175"/>
                  </a:lnTo>
                  <a:lnTo>
                    <a:pt x="1666" y="150"/>
                  </a:lnTo>
                  <a:lnTo>
                    <a:pt x="1607" y="126"/>
                  </a:lnTo>
                  <a:lnTo>
                    <a:pt x="1548" y="104"/>
                  </a:lnTo>
                  <a:lnTo>
                    <a:pt x="1489" y="85"/>
                  </a:lnTo>
                  <a:lnTo>
                    <a:pt x="1430" y="69"/>
                  </a:lnTo>
                  <a:lnTo>
                    <a:pt x="1371" y="52"/>
                  </a:lnTo>
                  <a:lnTo>
                    <a:pt x="1312" y="39"/>
                  </a:lnTo>
                  <a:lnTo>
                    <a:pt x="1255" y="28"/>
                  </a:lnTo>
                  <a:lnTo>
                    <a:pt x="1196" y="19"/>
                  </a:lnTo>
                  <a:lnTo>
                    <a:pt x="1137" y="11"/>
                  </a:lnTo>
                  <a:lnTo>
                    <a:pt x="1080" y="6"/>
                  </a:lnTo>
                  <a:lnTo>
                    <a:pt x="1023" y="2"/>
                  </a:lnTo>
                  <a:lnTo>
                    <a:pt x="966" y="0"/>
                  </a:lnTo>
                  <a:lnTo>
                    <a:pt x="909" y="2"/>
                  </a:lnTo>
                  <a:lnTo>
                    <a:pt x="852" y="4"/>
                  </a:lnTo>
                  <a:lnTo>
                    <a:pt x="797" y="6"/>
                  </a:lnTo>
                  <a:lnTo>
                    <a:pt x="742" y="11"/>
                  </a:lnTo>
                  <a:lnTo>
                    <a:pt x="686" y="19"/>
                  </a:lnTo>
                  <a:lnTo>
                    <a:pt x="633" y="28"/>
                  </a:lnTo>
                  <a:lnTo>
                    <a:pt x="580" y="37"/>
                  </a:lnTo>
                  <a:lnTo>
                    <a:pt x="526" y="50"/>
                  </a:lnTo>
                  <a:lnTo>
                    <a:pt x="475" y="63"/>
                  </a:lnTo>
                  <a:lnTo>
                    <a:pt x="423" y="78"/>
                  </a:lnTo>
                  <a:lnTo>
                    <a:pt x="372" y="94"/>
                  </a:lnTo>
                  <a:lnTo>
                    <a:pt x="322" y="113"/>
                  </a:lnTo>
                  <a:lnTo>
                    <a:pt x="274" y="131"/>
                  </a:lnTo>
                  <a:lnTo>
                    <a:pt x="226" y="151"/>
                  </a:lnTo>
                  <a:lnTo>
                    <a:pt x="178" y="174"/>
                  </a:lnTo>
                  <a:lnTo>
                    <a:pt x="132" y="197"/>
                  </a:lnTo>
                  <a:lnTo>
                    <a:pt x="88" y="221"/>
                  </a:lnTo>
                  <a:lnTo>
                    <a:pt x="44" y="247"/>
                  </a:lnTo>
                  <a:lnTo>
                    <a:pt x="0" y="273"/>
                  </a:lnTo>
                  <a:lnTo>
                    <a:pt x="140" y="459"/>
                  </a:lnTo>
                  <a:lnTo>
                    <a:pt x="186" y="428"/>
                  </a:lnTo>
                  <a:lnTo>
                    <a:pt x="232" y="398"/>
                  </a:lnTo>
                  <a:lnTo>
                    <a:pt x="279" y="371"/>
                  </a:lnTo>
                  <a:lnTo>
                    <a:pt x="327" y="343"/>
                  </a:lnTo>
                  <a:lnTo>
                    <a:pt x="377" y="319"/>
                  </a:lnTo>
                  <a:lnTo>
                    <a:pt x="427" y="295"/>
                  </a:lnTo>
                  <a:lnTo>
                    <a:pt x="476" y="273"/>
                  </a:lnTo>
                  <a:lnTo>
                    <a:pt x="528" y="251"/>
                  </a:lnTo>
                  <a:lnTo>
                    <a:pt x="580" y="232"/>
                  </a:lnTo>
                  <a:lnTo>
                    <a:pt x="633" y="214"/>
                  </a:lnTo>
                  <a:lnTo>
                    <a:pt x="686" y="197"/>
                  </a:lnTo>
                  <a:lnTo>
                    <a:pt x="740" y="183"/>
                  </a:lnTo>
                  <a:lnTo>
                    <a:pt x="793" y="170"/>
                  </a:lnTo>
                  <a:lnTo>
                    <a:pt x="846" y="159"/>
                  </a:lnTo>
                  <a:lnTo>
                    <a:pt x="902" y="148"/>
                  </a:lnTo>
                  <a:lnTo>
                    <a:pt x="955" y="140"/>
                  </a:lnTo>
                  <a:lnTo>
                    <a:pt x="1010" y="133"/>
                  </a:lnTo>
                  <a:lnTo>
                    <a:pt x="1064" y="128"/>
                  </a:lnTo>
                  <a:lnTo>
                    <a:pt x="1119" y="124"/>
                  </a:lnTo>
                  <a:lnTo>
                    <a:pt x="1172" y="122"/>
                  </a:lnTo>
                  <a:lnTo>
                    <a:pt x="1226" y="122"/>
                  </a:lnTo>
                  <a:lnTo>
                    <a:pt x="1279" y="124"/>
                  </a:lnTo>
                  <a:lnTo>
                    <a:pt x="1332" y="126"/>
                  </a:lnTo>
                  <a:lnTo>
                    <a:pt x="1386" y="131"/>
                  </a:lnTo>
                  <a:lnTo>
                    <a:pt x="1437" y="137"/>
                  </a:lnTo>
                  <a:lnTo>
                    <a:pt x="1489" y="144"/>
                  </a:lnTo>
                  <a:lnTo>
                    <a:pt x="1540" y="155"/>
                  </a:lnTo>
                  <a:lnTo>
                    <a:pt x="1590" y="166"/>
                  </a:lnTo>
                  <a:lnTo>
                    <a:pt x="1640" y="179"/>
                  </a:lnTo>
                  <a:lnTo>
                    <a:pt x="1688" y="194"/>
                  </a:lnTo>
                  <a:lnTo>
                    <a:pt x="1736" y="210"/>
                  </a:lnTo>
                  <a:lnTo>
                    <a:pt x="1782" y="229"/>
                  </a:lnTo>
                  <a:lnTo>
                    <a:pt x="1791" y="232"/>
                  </a:lnTo>
                  <a:lnTo>
                    <a:pt x="1796" y="232"/>
                  </a:lnTo>
                  <a:lnTo>
                    <a:pt x="1800" y="231"/>
                  </a:lnTo>
                  <a:lnTo>
                    <a:pt x="1802" y="227"/>
                  </a:lnTo>
                  <a:lnTo>
                    <a:pt x="1800" y="221"/>
                  </a:lnTo>
                  <a:lnTo>
                    <a:pt x="1795" y="214"/>
                  </a:lnTo>
                  <a:lnTo>
                    <a:pt x="1783" y="207"/>
                  </a:lnTo>
                  <a:lnTo>
                    <a:pt x="1769" y="197"/>
                  </a:lnTo>
                  <a:lnTo>
                    <a:pt x="1725" y="175"/>
                  </a:lnTo>
                  <a:close/>
                </a:path>
              </a:pathLst>
            </a:custGeom>
            <a:solidFill>
              <a:srgbClr val="0078A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11" name="Freeform 37"/>
            <p:cNvSpPr>
              <a:spLocks/>
            </p:cNvSpPr>
            <p:nvPr/>
          </p:nvSpPr>
          <p:spPr bwMode="blackGray">
            <a:xfrm>
              <a:off x="7477968" y="237897"/>
              <a:ext cx="234241" cy="60099"/>
            </a:xfrm>
            <a:custGeom>
              <a:avLst/>
              <a:gdLst>
                <a:gd name="T0" fmla="*/ 2147483647 w 1802"/>
                <a:gd name="T1" fmla="*/ 2147483647 h 459"/>
                <a:gd name="T2" fmla="*/ 2147483647 w 1802"/>
                <a:gd name="T3" fmla="*/ 2147483647 h 459"/>
                <a:gd name="T4" fmla="*/ 2147483647 w 1802"/>
                <a:gd name="T5" fmla="*/ 2147483647 h 459"/>
                <a:gd name="T6" fmla="*/ 2147483647 w 1802"/>
                <a:gd name="T7" fmla="*/ 2147483647 h 459"/>
                <a:gd name="T8" fmla="*/ 2147483647 w 1802"/>
                <a:gd name="T9" fmla="*/ 2147483647 h 459"/>
                <a:gd name="T10" fmla="*/ 2147483647 w 1802"/>
                <a:gd name="T11" fmla="*/ 2147483647 h 459"/>
                <a:gd name="T12" fmla="*/ 2147483647 w 1802"/>
                <a:gd name="T13" fmla="*/ 2147483647 h 459"/>
                <a:gd name="T14" fmla="*/ 2147483647 w 1802"/>
                <a:gd name="T15" fmla="*/ 2147483647 h 459"/>
                <a:gd name="T16" fmla="*/ 2147483647 w 1802"/>
                <a:gd name="T17" fmla="*/ 2147483647 h 459"/>
                <a:gd name="T18" fmla="*/ 2147483647 w 1802"/>
                <a:gd name="T19" fmla="*/ 2147483647 h 459"/>
                <a:gd name="T20" fmla="*/ 2147483647 w 1802"/>
                <a:gd name="T21" fmla="*/ 2147483647 h 459"/>
                <a:gd name="T22" fmla="*/ 2147483647 w 1802"/>
                <a:gd name="T23" fmla="*/ 2147483647 h 459"/>
                <a:gd name="T24" fmla="*/ 2147483647 w 1802"/>
                <a:gd name="T25" fmla="*/ 2147483647 h 459"/>
                <a:gd name="T26" fmla="*/ 2147483647 w 1802"/>
                <a:gd name="T27" fmla="*/ 2147483647 h 459"/>
                <a:gd name="T28" fmla="*/ 2147483647 w 1802"/>
                <a:gd name="T29" fmla="*/ 2147483647 h 459"/>
                <a:gd name="T30" fmla="*/ 2147483647 w 1802"/>
                <a:gd name="T31" fmla="*/ 2147483647 h 459"/>
                <a:gd name="T32" fmla="*/ 0 w 1802"/>
                <a:gd name="T33" fmla="*/ 2147483647 h 459"/>
                <a:gd name="T34" fmla="*/ 2147483647 w 1802"/>
                <a:gd name="T35" fmla="*/ 2147483647 h 459"/>
                <a:gd name="T36" fmla="*/ 2147483647 w 1802"/>
                <a:gd name="T37" fmla="*/ 2147483647 h 459"/>
                <a:gd name="T38" fmla="*/ 2147483647 w 1802"/>
                <a:gd name="T39" fmla="*/ 2147483647 h 459"/>
                <a:gd name="T40" fmla="*/ 2147483647 w 1802"/>
                <a:gd name="T41" fmla="*/ 2147483647 h 459"/>
                <a:gd name="T42" fmla="*/ 2147483647 w 1802"/>
                <a:gd name="T43" fmla="*/ 2147483647 h 459"/>
                <a:gd name="T44" fmla="*/ 2147483647 w 1802"/>
                <a:gd name="T45" fmla="*/ 2147483647 h 459"/>
                <a:gd name="T46" fmla="*/ 2147483647 w 1802"/>
                <a:gd name="T47" fmla="*/ 2147483647 h 459"/>
                <a:gd name="T48" fmla="*/ 2147483647 w 1802"/>
                <a:gd name="T49" fmla="*/ 2147483647 h 459"/>
                <a:gd name="T50" fmla="*/ 2147483647 w 1802"/>
                <a:gd name="T51" fmla="*/ 2147483647 h 459"/>
                <a:gd name="T52" fmla="*/ 2147483647 w 1802"/>
                <a:gd name="T53" fmla="*/ 2147483647 h 459"/>
                <a:gd name="T54" fmla="*/ 2147483647 w 1802"/>
                <a:gd name="T55" fmla="*/ 2147483647 h 459"/>
                <a:gd name="T56" fmla="*/ 2147483647 w 1802"/>
                <a:gd name="T57" fmla="*/ 2147483647 h 459"/>
                <a:gd name="T58" fmla="*/ 2147483647 w 1802"/>
                <a:gd name="T59" fmla="*/ 2147483647 h 459"/>
                <a:gd name="T60" fmla="*/ 2147483647 w 1802"/>
                <a:gd name="T61" fmla="*/ 2147483647 h 459"/>
                <a:gd name="T62" fmla="*/ 2147483647 w 1802"/>
                <a:gd name="T63" fmla="*/ 2147483647 h 459"/>
                <a:gd name="T64" fmla="*/ 2147483647 w 1802"/>
                <a:gd name="T65" fmla="*/ 2147483647 h 459"/>
                <a:gd name="T66" fmla="*/ 2147483647 w 1802"/>
                <a:gd name="T67" fmla="*/ 2147483647 h 459"/>
                <a:gd name="T68" fmla="*/ 2147483647 w 1802"/>
                <a:gd name="T69" fmla="*/ 2147483647 h 459"/>
                <a:gd name="T70" fmla="*/ 2147483647 w 1802"/>
                <a:gd name="T71" fmla="*/ 2147483647 h 459"/>
                <a:gd name="T72" fmla="*/ 2147483647 w 1802"/>
                <a:gd name="T73" fmla="*/ 2147483647 h 459"/>
                <a:gd name="T74" fmla="*/ 2147483647 w 1802"/>
                <a:gd name="T75" fmla="*/ 2147483647 h 459"/>
                <a:gd name="T76" fmla="*/ 2147483647 w 1802"/>
                <a:gd name="T77" fmla="*/ 2147483647 h 459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802" h="459">
                  <a:moveTo>
                    <a:pt x="1725" y="175"/>
                  </a:moveTo>
                  <a:lnTo>
                    <a:pt x="1725" y="175"/>
                  </a:lnTo>
                  <a:lnTo>
                    <a:pt x="1666" y="150"/>
                  </a:lnTo>
                  <a:lnTo>
                    <a:pt x="1607" y="126"/>
                  </a:lnTo>
                  <a:lnTo>
                    <a:pt x="1548" y="104"/>
                  </a:lnTo>
                  <a:lnTo>
                    <a:pt x="1489" y="85"/>
                  </a:lnTo>
                  <a:lnTo>
                    <a:pt x="1430" y="69"/>
                  </a:lnTo>
                  <a:lnTo>
                    <a:pt x="1371" y="52"/>
                  </a:lnTo>
                  <a:lnTo>
                    <a:pt x="1312" y="39"/>
                  </a:lnTo>
                  <a:lnTo>
                    <a:pt x="1255" y="28"/>
                  </a:lnTo>
                  <a:lnTo>
                    <a:pt x="1196" y="19"/>
                  </a:lnTo>
                  <a:lnTo>
                    <a:pt x="1137" y="11"/>
                  </a:lnTo>
                  <a:lnTo>
                    <a:pt x="1080" y="6"/>
                  </a:lnTo>
                  <a:lnTo>
                    <a:pt x="1023" y="2"/>
                  </a:lnTo>
                  <a:lnTo>
                    <a:pt x="966" y="0"/>
                  </a:lnTo>
                  <a:lnTo>
                    <a:pt x="909" y="2"/>
                  </a:lnTo>
                  <a:lnTo>
                    <a:pt x="852" y="4"/>
                  </a:lnTo>
                  <a:lnTo>
                    <a:pt x="797" y="6"/>
                  </a:lnTo>
                  <a:lnTo>
                    <a:pt x="742" y="11"/>
                  </a:lnTo>
                  <a:lnTo>
                    <a:pt x="686" y="19"/>
                  </a:lnTo>
                  <a:lnTo>
                    <a:pt x="633" y="28"/>
                  </a:lnTo>
                  <a:lnTo>
                    <a:pt x="580" y="37"/>
                  </a:lnTo>
                  <a:lnTo>
                    <a:pt x="526" y="50"/>
                  </a:lnTo>
                  <a:lnTo>
                    <a:pt x="475" y="63"/>
                  </a:lnTo>
                  <a:lnTo>
                    <a:pt x="423" y="78"/>
                  </a:lnTo>
                  <a:lnTo>
                    <a:pt x="372" y="94"/>
                  </a:lnTo>
                  <a:lnTo>
                    <a:pt x="322" y="113"/>
                  </a:lnTo>
                  <a:lnTo>
                    <a:pt x="274" y="131"/>
                  </a:lnTo>
                  <a:lnTo>
                    <a:pt x="226" y="151"/>
                  </a:lnTo>
                  <a:lnTo>
                    <a:pt x="178" y="174"/>
                  </a:lnTo>
                  <a:lnTo>
                    <a:pt x="132" y="197"/>
                  </a:lnTo>
                  <a:lnTo>
                    <a:pt x="88" y="221"/>
                  </a:lnTo>
                  <a:lnTo>
                    <a:pt x="44" y="247"/>
                  </a:lnTo>
                  <a:lnTo>
                    <a:pt x="0" y="273"/>
                  </a:lnTo>
                  <a:lnTo>
                    <a:pt x="140" y="459"/>
                  </a:lnTo>
                  <a:lnTo>
                    <a:pt x="186" y="428"/>
                  </a:lnTo>
                  <a:lnTo>
                    <a:pt x="232" y="398"/>
                  </a:lnTo>
                  <a:lnTo>
                    <a:pt x="279" y="371"/>
                  </a:lnTo>
                  <a:lnTo>
                    <a:pt x="327" y="343"/>
                  </a:lnTo>
                  <a:lnTo>
                    <a:pt x="377" y="319"/>
                  </a:lnTo>
                  <a:lnTo>
                    <a:pt x="427" y="295"/>
                  </a:lnTo>
                  <a:lnTo>
                    <a:pt x="476" y="273"/>
                  </a:lnTo>
                  <a:lnTo>
                    <a:pt x="528" y="251"/>
                  </a:lnTo>
                  <a:lnTo>
                    <a:pt x="580" y="232"/>
                  </a:lnTo>
                  <a:lnTo>
                    <a:pt x="633" y="214"/>
                  </a:lnTo>
                  <a:lnTo>
                    <a:pt x="686" y="197"/>
                  </a:lnTo>
                  <a:lnTo>
                    <a:pt x="740" y="183"/>
                  </a:lnTo>
                  <a:lnTo>
                    <a:pt x="793" y="170"/>
                  </a:lnTo>
                  <a:lnTo>
                    <a:pt x="846" y="159"/>
                  </a:lnTo>
                  <a:lnTo>
                    <a:pt x="902" y="148"/>
                  </a:lnTo>
                  <a:lnTo>
                    <a:pt x="955" y="140"/>
                  </a:lnTo>
                  <a:lnTo>
                    <a:pt x="1010" y="133"/>
                  </a:lnTo>
                  <a:lnTo>
                    <a:pt x="1064" y="128"/>
                  </a:lnTo>
                  <a:lnTo>
                    <a:pt x="1119" y="124"/>
                  </a:lnTo>
                  <a:lnTo>
                    <a:pt x="1172" y="122"/>
                  </a:lnTo>
                  <a:lnTo>
                    <a:pt x="1226" y="122"/>
                  </a:lnTo>
                  <a:lnTo>
                    <a:pt x="1279" y="124"/>
                  </a:lnTo>
                  <a:lnTo>
                    <a:pt x="1332" y="126"/>
                  </a:lnTo>
                  <a:lnTo>
                    <a:pt x="1386" y="131"/>
                  </a:lnTo>
                  <a:lnTo>
                    <a:pt x="1437" y="137"/>
                  </a:lnTo>
                  <a:lnTo>
                    <a:pt x="1489" y="144"/>
                  </a:lnTo>
                  <a:lnTo>
                    <a:pt x="1540" y="155"/>
                  </a:lnTo>
                  <a:lnTo>
                    <a:pt x="1590" y="166"/>
                  </a:lnTo>
                  <a:lnTo>
                    <a:pt x="1640" y="179"/>
                  </a:lnTo>
                  <a:lnTo>
                    <a:pt x="1688" y="194"/>
                  </a:lnTo>
                  <a:lnTo>
                    <a:pt x="1736" y="210"/>
                  </a:lnTo>
                  <a:lnTo>
                    <a:pt x="1782" y="229"/>
                  </a:lnTo>
                  <a:lnTo>
                    <a:pt x="1791" y="232"/>
                  </a:lnTo>
                  <a:lnTo>
                    <a:pt x="1796" y="232"/>
                  </a:lnTo>
                  <a:lnTo>
                    <a:pt x="1800" y="231"/>
                  </a:lnTo>
                  <a:lnTo>
                    <a:pt x="1802" y="227"/>
                  </a:lnTo>
                  <a:lnTo>
                    <a:pt x="1800" y="221"/>
                  </a:lnTo>
                  <a:lnTo>
                    <a:pt x="1795" y="214"/>
                  </a:lnTo>
                  <a:lnTo>
                    <a:pt x="1783" y="207"/>
                  </a:lnTo>
                  <a:lnTo>
                    <a:pt x="1769" y="197"/>
                  </a:lnTo>
                  <a:lnTo>
                    <a:pt x="1725" y="175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12" name="Freeform 38"/>
            <p:cNvSpPr>
              <a:spLocks/>
            </p:cNvSpPr>
            <p:nvPr/>
          </p:nvSpPr>
          <p:spPr bwMode="blackGray">
            <a:xfrm>
              <a:off x="7545752" y="292845"/>
              <a:ext cx="202494" cy="93583"/>
            </a:xfrm>
            <a:custGeom>
              <a:avLst/>
              <a:gdLst>
                <a:gd name="T0" fmla="*/ 2147483647 w 1561"/>
                <a:gd name="T1" fmla="*/ 2147483647 h 718"/>
                <a:gd name="T2" fmla="*/ 2147483647 w 1561"/>
                <a:gd name="T3" fmla="*/ 2147483647 h 718"/>
                <a:gd name="T4" fmla="*/ 2147483647 w 1561"/>
                <a:gd name="T5" fmla="*/ 2147483647 h 718"/>
                <a:gd name="T6" fmla="*/ 2147483647 w 1561"/>
                <a:gd name="T7" fmla="*/ 0 h 718"/>
                <a:gd name="T8" fmla="*/ 2147483647 w 1561"/>
                <a:gd name="T9" fmla="*/ 2147483647 h 718"/>
                <a:gd name="T10" fmla="*/ 2147483647 w 1561"/>
                <a:gd name="T11" fmla="*/ 2147483647 h 718"/>
                <a:gd name="T12" fmla="*/ 2147483647 w 1561"/>
                <a:gd name="T13" fmla="*/ 2147483647 h 718"/>
                <a:gd name="T14" fmla="*/ 2147483647 w 1561"/>
                <a:gd name="T15" fmla="*/ 2147483647 h 718"/>
                <a:gd name="T16" fmla="*/ 2147483647 w 1561"/>
                <a:gd name="T17" fmla="*/ 2147483647 h 718"/>
                <a:gd name="T18" fmla="*/ 2147483647 w 1561"/>
                <a:gd name="T19" fmla="*/ 2147483647 h 718"/>
                <a:gd name="T20" fmla="*/ 2147483647 w 1561"/>
                <a:gd name="T21" fmla="*/ 2147483647 h 718"/>
                <a:gd name="T22" fmla="*/ 2147483647 w 1561"/>
                <a:gd name="T23" fmla="*/ 2147483647 h 718"/>
                <a:gd name="T24" fmla="*/ 2147483647 w 1561"/>
                <a:gd name="T25" fmla="*/ 2147483647 h 718"/>
                <a:gd name="T26" fmla="*/ 2147483647 w 1561"/>
                <a:gd name="T27" fmla="*/ 2147483647 h 718"/>
                <a:gd name="T28" fmla="*/ 2147483647 w 1561"/>
                <a:gd name="T29" fmla="*/ 2147483647 h 718"/>
                <a:gd name="T30" fmla="*/ 2147483647 w 1561"/>
                <a:gd name="T31" fmla="*/ 2147483647 h 718"/>
                <a:gd name="T32" fmla="*/ 0 w 1561"/>
                <a:gd name="T33" fmla="*/ 2147483647 h 718"/>
                <a:gd name="T34" fmla="*/ 2147483647 w 1561"/>
                <a:gd name="T35" fmla="*/ 2147483647 h 718"/>
                <a:gd name="T36" fmla="*/ 2147483647 w 1561"/>
                <a:gd name="T37" fmla="*/ 2147483647 h 718"/>
                <a:gd name="T38" fmla="*/ 2147483647 w 1561"/>
                <a:gd name="T39" fmla="*/ 2147483647 h 718"/>
                <a:gd name="T40" fmla="*/ 2147483647 w 1561"/>
                <a:gd name="T41" fmla="*/ 2147483647 h 718"/>
                <a:gd name="T42" fmla="*/ 2147483647 w 1561"/>
                <a:gd name="T43" fmla="*/ 2147483647 h 718"/>
                <a:gd name="T44" fmla="*/ 2147483647 w 1561"/>
                <a:gd name="T45" fmla="*/ 2147483647 h 718"/>
                <a:gd name="T46" fmla="*/ 2147483647 w 1561"/>
                <a:gd name="T47" fmla="*/ 2147483647 h 718"/>
                <a:gd name="T48" fmla="*/ 2147483647 w 1561"/>
                <a:gd name="T49" fmla="*/ 2147483647 h 718"/>
                <a:gd name="T50" fmla="*/ 2147483647 w 1561"/>
                <a:gd name="T51" fmla="*/ 2147483647 h 718"/>
                <a:gd name="T52" fmla="*/ 2147483647 w 1561"/>
                <a:gd name="T53" fmla="*/ 2147483647 h 718"/>
                <a:gd name="T54" fmla="*/ 2147483647 w 1561"/>
                <a:gd name="T55" fmla="*/ 2147483647 h 718"/>
                <a:gd name="T56" fmla="*/ 2147483647 w 1561"/>
                <a:gd name="T57" fmla="*/ 2147483647 h 718"/>
                <a:gd name="T58" fmla="*/ 2147483647 w 1561"/>
                <a:gd name="T59" fmla="*/ 2147483647 h 718"/>
                <a:gd name="T60" fmla="*/ 2147483647 w 1561"/>
                <a:gd name="T61" fmla="*/ 2147483647 h 718"/>
                <a:gd name="T62" fmla="*/ 2147483647 w 1561"/>
                <a:gd name="T63" fmla="*/ 2147483647 h 718"/>
                <a:gd name="T64" fmla="*/ 2147483647 w 1561"/>
                <a:gd name="T65" fmla="*/ 2147483647 h 718"/>
                <a:gd name="T66" fmla="*/ 2147483647 w 1561"/>
                <a:gd name="T67" fmla="*/ 2147483647 h 718"/>
                <a:gd name="T68" fmla="*/ 2147483647 w 1561"/>
                <a:gd name="T69" fmla="*/ 2147483647 h 718"/>
                <a:gd name="T70" fmla="*/ 2147483647 w 1561"/>
                <a:gd name="T71" fmla="*/ 2147483647 h 718"/>
                <a:gd name="T72" fmla="*/ 2147483647 w 1561"/>
                <a:gd name="T73" fmla="*/ 2147483647 h 718"/>
                <a:gd name="T74" fmla="*/ 2147483647 w 1561"/>
                <a:gd name="T75" fmla="*/ 2147483647 h 718"/>
                <a:gd name="T76" fmla="*/ 2147483647 w 1561"/>
                <a:gd name="T77" fmla="*/ 2147483647 h 718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561" h="718">
                  <a:moveTo>
                    <a:pt x="1484" y="28"/>
                  </a:moveTo>
                  <a:lnTo>
                    <a:pt x="1484" y="28"/>
                  </a:lnTo>
                  <a:lnTo>
                    <a:pt x="1447" y="20"/>
                  </a:lnTo>
                  <a:lnTo>
                    <a:pt x="1408" y="15"/>
                  </a:lnTo>
                  <a:lnTo>
                    <a:pt x="1369" y="9"/>
                  </a:lnTo>
                  <a:lnTo>
                    <a:pt x="1331" y="6"/>
                  </a:lnTo>
                  <a:lnTo>
                    <a:pt x="1290" y="2"/>
                  </a:lnTo>
                  <a:lnTo>
                    <a:pt x="1248" y="0"/>
                  </a:lnTo>
                  <a:lnTo>
                    <a:pt x="1206" y="0"/>
                  </a:lnTo>
                  <a:lnTo>
                    <a:pt x="1163" y="2"/>
                  </a:lnTo>
                  <a:lnTo>
                    <a:pt x="1119" y="6"/>
                  </a:lnTo>
                  <a:lnTo>
                    <a:pt x="1075" y="9"/>
                  </a:lnTo>
                  <a:lnTo>
                    <a:pt x="1031" y="15"/>
                  </a:lnTo>
                  <a:lnTo>
                    <a:pt x="985" y="22"/>
                  </a:lnTo>
                  <a:lnTo>
                    <a:pt x="939" y="31"/>
                  </a:lnTo>
                  <a:lnTo>
                    <a:pt x="891" y="41"/>
                  </a:lnTo>
                  <a:lnTo>
                    <a:pt x="845" y="54"/>
                  </a:lnTo>
                  <a:lnTo>
                    <a:pt x="797" y="66"/>
                  </a:lnTo>
                  <a:lnTo>
                    <a:pt x="747" y="83"/>
                  </a:lnTo>
                  <a:lnTo>
                    <a:pt x="699" y="100"/>
                  </a:lnTo>
                  <a:lnTo>
                    <a:pt x="650" y="118"/>
                  </a:lnTo>
                  <a:lnTo>
                    <a:pt x="602" y="138"/>
                  </a:lnTo>
                  <a:lnTo>
                    <a:pt x="552" y="160"/>
                  </a:lnTo>
                  <a:lnTo>
                    <a:pt x="502" y="184"/>
                  </a:lnTo>
                  <a:lnTo>
                    <a:pt x="451" y="212"/>
                  </a:lnTo>
                  <a:lnTo>
                    <a:pt x="401" y="240"/>
                  </a:lnTo>
                  <a:lnTo>
                    <a:pt x="351" y="269"/>
                  </a:lnTo>
                  <a:lnTo>
                    <a:pt x="302" y="300"/>
                  </a:lnTo>
                  <a:lnTo>
                    <a:pt x="250" y="333"/>
                  </a:lnTo>
                  <a:lnTo>
                    <a:pt x="200" y="370"/>
                  </a:lnTo>
                  <a:lnTo>
                    <a:pt x="151" y="407"/>
                  </a:lnTo>
                  <a:lnTo>
                    <a:pt x="99" y="448"/>
                  </a:lnTo>
                  <a:lnTo>
                    <a:pt x="50" y="490"/>
                  </a:lnTo>
                  <a:lnTo>
                    <a:pt x="0" y="534"/>
                  </a:lnTo>
                  <a:lnTo>
                    <a:pt x="140" y="718"/>
                  </a:lnTo>
                  <a:lnTo>
                    <a:pt x="182" y="678"/>
                  </a:lnTo>
                  <a:lnTo>
                    <a:pt x="224" y="639"/>
                  </a:lnTo>
                  <a:lnTo>
                    <a:pt x="269" y="601"/>
                  </a:lnTo>
                  <a:lnTo>
                    <a:pt x="313" y="564"/>
                  </a:lnTo>
                  <a:lnTo>
                    <a:pt x="357" y="529"/>
                  </a:lnTo>
                  <a:lnTo>
                    <a:pt x="401" y="494"/>
                  </a:lnTo>
                  <a:lnTo>
                    <a:pt x="447" y="461"/>
                  </a:lnTo>
                  <a:lnTo>
                    <a:pt x="493" y="427"/>
                  </a:lnTo>
                  <a:lnTo>
                    <a:pt x="539" y="396"/>
                  </a:lnTo>
                  <a:lnTo>
                    <a:pt x="585" y="367"/>
                  </a:lnTo>
                  <a:lnTo>
                    <a:pt x="631" y="337"/>
                  </a:lnTo>
                  <a:lnTo>
                    <a:pt x="679" y="310"/>
                  </a:lnTo>
                  <a:lnTo>
                    <a:pt x="725" y="284"/>
                  </a:lnTo>
                  <a:lnTo>
                    <a:pt x="773" y="258"/>
                  </a:lnTo>
                  <a:lnTo>
                    <a:pt x="819" y="234"/>
                  </a:lnTo>
                  <a:lnTo>
                    <a:pt x="865" y="212"/>
                  </a:lnTo>
                  <a:lnTo>
                    <a:pt x="911" y="192"/>
                  </a:lnTo>
                  <a:lnTo>
                    <a:pt x="957" y="171"/>
                  </a:lnTo>
                  <a:lnTo>
                    <a:pt x="1003" y="153"/>
                  </a:lnTo>
                  <a:lnTo>
                    <a:pt x="1049" y="136"/>
                  </a:lnTo>
                  <a:lnTo>
                    <a:pt x="1095" y="122"/>
                  </a:lnTo>
                  <a:lnTo>
                    <a:pt x="1139" y="107"/>
                  </a:lnTo>
                  <a:lnTo>
                    <a:pt x="1183" y="96"/>
                  </a:lnTo>
                  <a:lnTo>
                    <a:pt x="1226" y="85"/>
                  </a:lnTo>
                  <a:lnTo>
                    <a:pt x="1270" y="76"/>
                  </a:lnTo>
                  <a:lnTo>
                    <a:pt x="1310" y="68"/>
                  </a:lnTo>
                  <a:lnTo>
                    <a:pt x="1353" y="63"/>
                  </a:lnTo>
                  <a:lnTo>
                    <a:pt x="1393" y="59"/>
                  </a:lnTo>
                  <a:lnTo>
                    <a:pt x="1432" y="57"/>
                  </a:lnTo>
                  <a:lnTo>
                    <a:pt x="1471" y="55"/>
                  </a:lnTo>
                  <a:lnTo>
                    <a:pt x="1509" y="57"/>
                  </a:lnTo>
                  <a:lnTo>
                    <a:pt x="1546" y="61"/>
                  </a:lnTo>
                  <a:lnTo>
                    <a:pt x="1552" y="61"/>
                  </a:lnTo>
                  <a:lnTo>
                    <a:pt x="1557" y="59"/>
                  </a:lnTo>
                  <a:lnTo>
                    <a:pt x="1559" y="57"/>
                  </a:lnTo>
                  <a:lnTo>
                    <a:pt x="1561" y="55"/>
                  </a:lnTo>
                  <a:lnTo>
                    <a:pt x="1557" y="52"/>
                  </a:lnTo>
                  <a:lnTo>
                    <a:pt x="1553" y="48"/>
                  </a:lnTo>
                  <a:lnTo>
                    <a:pt x="1544" y="44"/>
                  </a:lnTo>
                  <a:lnTo>
                    <a:pt x="1531" y="41"/>
                  </a:lnTo>
                  <a:lnTo>
                    <a:pt x="1484" y="28"/>
                  </a:lnTo>
                  <a:close/>
                </a:path>
              </a:pathLst>
            </a:custGeom>
            <a:solidFill>
              <a:srgbClr val="0078A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13" name="Freeform 39"/>
            <p:cNvSpPr>
              <a:spLocks/>
            </p:cNvSpPr>
            <p:nvPr/>
          </p:nvSpPr>
          <p:spPr bwMode="blackGray">
            <a:xfrm>
              <a:off x="7545752" y="292845"/>
              <a:ext cx="202494" cy="93583"/>
            </a:xfrm>
            <a:custGeom>
              <a:avLst/>
              <a:gdLst>
                <a:gd name="T0" fmla="*/ 2147483647 w 1561"/>
                <a:gd name="T1" fmla="*/ 2147483647 h 718"/>
                <a:gd name="T2" fmla="*/ 2147483647 w 1561"/>
                <a:gd name="T3" fmla="*/ 2147483647 h 718"/>
                <a:gd name="T4" fmla="*/ 2147483647 w 1561"/>
                <a:gd name="T5" fmla="*/ 2147483647 h 718"/>
                <a:gd name="T6" fmla="*/ 2147483647 w 1561"/>
                <a:gd name="T7" fmla="*/ 0 h 718"/>
                <a:gd name="T8" fmla="*/ 2147483647 w 1561"/>
                <a:gd name="T9" fmla="*/ 2147483647 h 718"/>
                <a:gd name="T10" fmla="*/ 2147483647 w 1561"/>
                <a:gd name="T11" fmla="*/ 2147483647 h 718"/>
                <a:gd name="T12" fmla="*/ 2147483647 w 1561"/>
                <a:gd name="T13" fmla="*/ 2147483647 h 718"/>
                <a:gd name="T14" fmla="*/ 2147483647 w 1561"/>
                <a:gd name="T15" fmla="*/ 2147483647 h 718"/>
                <a:gd name="T16" fmla="*/ 2147483647 w 1561"/>
                <a:gd name="T17" fmla="*/ 2147483647 h 718"/>
                <a:gd name="T18" fmla="*/ 2147483647 w 1561"/>
                <a:gd name="T19" fmla="*/ 2147483647 h 718"/>
                <a:gd name="T20" fmla="*/ 2147483647 w 1561"/>
                <a:gd name="T21" fmla="*/ 2147483647 h 718"/>
                <a:gd name="T22" fmla="*/ 2147483647 w 1561"/>
                <a:gd name="T23" fmla="*/ 2147483647 h 718"/>
                <a:gd name="T24" fmla="*/ 2147483647 w 1561"/>
                <a:gd name="T25" fmla="*/ 2147483647 h 718"/>
                <a:gd name="T26" fmla="*/ 2147483647 w 1561"/>
                <a:gd name="T27" fmla="*/ 2147483647 h 718"/>
                <a:gd name="T28" fmla="*/ 2147483647 w 1561"/>
                <a:gd name="T29" fmla="*/ 2147483647 h 718"/>
                <a:gd name="T30" fmla="*/ 2147483647 w 1561"/>
                <a:gd name="T31" fmla="*/ 2147483647 h 718"/>
                <a:gd name="T32" fmla="*/ 0 w 1561"/>
                <a:gd name="T33" fmla="*/ 2147483647 h 718"/>
                <a:gd name="T34" fmla="*/ 2147483647 w 1561"/>
                <a:gd name="T35" fmla="*/ 2147483647 h 718"/>
                <a:gd name="T36" fmla="*/ 2147483647 w 1561"/>
                <a:gd name="T37" fmla="*/ 2147483647 h 718"/>
                <a:gd name="T38" fmla="*/ 2147483647 w 1561"/>
                <a:gd name="T39" fmla="*/ 2147483647 h 718"/>
                <a:gd name="T40" fmla="*/ 2147483647 w 1561"/>
                <a:gd name="T41" fmla="*/ 2147483647 h 718"/>
                <a:gd name="T42" fmla="*/ 2147483647 w 1561"/>
                <a:gd name="T43" fmla="*/ 2147483647 h 718"/>
                <a:gd name="T44" fmla="*/ 2147483647 w 1561"/>
                <a:gd name="T45" fmla="*/ 2147483647 h 718"/>
                <a:gd name="T46" fmla="*/ 2147483647 w 1561"/>
                <a:gd name="T47" fmla="*/ 2147483647 h 718"/>
                <a:gd name="T48" fmla="*/ 2147483647 w 1561"/>
                <a:gd name="T49" fmla="*/ 2147483647 h 718"/>
                <a:gd name="T50" fmla="*/ 2147483647 w 1561"/>
                <a:gd name="T51" fmla="*/ 2147483647 h 718"/>
                <a:gd name="T52" fmla="*/ 2147483647 w 1561"/>
                <a:gd name="T53" fmla="*/ 2147483647 h 718"/>
                <a:gd name="T54" fmla="*/ 2147483647 w 1561"/>
                <a:gd name="T55" fmla="*/ 2147483647 h 718"/>
                <a:gd name="T56" fmla="*/ 2147483647 w 1561"/>
                <a:gd name="T57" fmla="*/ 2147483647 h 718"/>
                <a:gd name="T58" fmla="*/ 2147483647 w 1561"/>
                <a:gd name="T59" fmla="*/ 2147483647 h 718"/>
                <a:gd name="T60" fmla="*/ 2147483647 w 1561"/>
                <a:gd name="T61" fmla="*/ 2147483647 h 718"/>
                <a:gd name="T62" fmla="*/ 2147483647 w 1561"/>
                <a:gd name="T63" fmla="*/ 2147483647 h 718"/>
                <a:gd name="T64" fmla="*/ 2147483647 w 1561"/>
                <a:gd name="T65" fmla="*/ 2147483647 h 718"/>
                <a:gd name="T66" fmla="*/ 2147483647 w 1561"/>
                <a:gd name="T67" fmla="*/ 2147483647 h 718"/>
                <a:gd name="T68" fmla="*/ 2147483647 w 1561"/>
                <a:gd name="T69" fmla="*/ 2147483647 h 718"/>
                <a:gd name="T70" fmla="*/ 2147483647 w 1561"/>
                <a:gd name="T71" fmla="*/ 2147483647 h 718"/>
                <a:gd name="T72" fmla="*/ 2147483647 w 1561"/>
                <a:gd name="T73" fmla="*/ 2147483647 h 718"/>
                <a:gd name="T74" fmla="*/ 2147483647 w 1561"/>
                <a:gd name="T75" fmla="*/ 2147483647 h 718"/>
                <a:gd name="T76" fmla="*/ 2147483647 w 1561"/>
                <a:gd name="T77" fmla="*/ 2147483647 h 718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561" h="718">
                  <a:moveTo>
                    <a:pt x="1484" y="28"/>
                  </a:moveTo>
                  <a:lnTo>
                    <a:pt x="1484" y="28"/>
                  </a:lnTo>
                  <a:lnTo>
                    <a:pt x="1447" y="20"/>
                  </a:lnTo>
                  <a:lnTo>
                    <a:pt x="1408" y="15"/>
                  </a:lnTo>
                  <a:lnTo>
                    <a:pt x="1369" y="9"/>
                  </a:lnTo>
                  <a:lnTo>
                    <a:pt x="1331" y="6"/>
                  </a:lnTo>
                  <a:lnTo>
                    <a:pt x="1290" y="2"/>
                  </a:lnTo>
                  <a:lnTo>
                    <a:pt x="1248" y="0"/>
                  </a:lnTo>
                  <a:lnTo>
                    <a:pt x="1206" y="0"/>
                  </a:lnTo>
                  <a:lnTo>
                    <a:pt x="1163" y="2"/>
                  </a:lnTo>
                  <a:lnTo>
                    <a:pt x="1119" y="6"/>
                  </a:lnTo>
                  <a:lnTo>
                    <a:pt x="1075" y="9"/>
                  </a:lnTo>
                  <a:lnTo>
                    <a:pt x="1031" y="15"/>
                  </a:lnTo>
                  <a:lnTo>
                    <a:pt x="985" y="22"/>
                  </a:lnTo>
                  <a:lnTo>
                    <a:pt x="939" y="31"/>
                  </a:lnTo>
                  <a:lnTo>
                    <a:pt x="891" y="41"/>
                  </a:lnTo>
                  <a:lnTo>
                    <a:pt x="845" y="54"/>
                  </a:lnTo>
                  <a:lnTo>
                    <a:pt x="797" y="66"/>
                  </a:lnTo>
                  <a:lnTo>
                    <a:pt x="747" y="83"/>
                  </a:lnTo>
                  <a:lnTo>
                    <a:pt x="699" y="100"/>
                  </a:lnTo>
                  <a:lnTo>
                    <a:pt x="650" y="118"/>
                  </a:lnTo>
                  <a:lnTo>
                    <a:pt x="602" y="138"/>
                  </a:lnTo>
                  <a:lnTo>
                    <a:pt x="552" y="160"/>
                  </a:lnTo>
                  <a:lnTo>
                    <a:pt x="502" y="184"/>
                  </a:lnTo>
                  <a:lnTo>
                    <a:pt x="451" y="212"/>
                  </a:lnTo>
                  <a:lnTo>
                    <a:pt x="401" y="240"/>
                  </a:lnTo>
                  <a:lnTo>
                    <a:pt x="351" y="269"/>
                  </a:lnTo>
                  <a:lnTo>
                    <a:pt x="302" y="300"/>
                  </a:lnTo>
                  <a:lnTo>
                    <a:pt x="250" y="333"/>
                  </a:lnTo>
                  <a:lnTo>
                    <a:pt x="200" y="370"/>
                  </a:lnTo>
                  <a:lnTo>
                    <a:pt x="151" y="407"/>
                  </a:lnTo>
                  <a:lnTo>
                    <a:pt x="99" y="448"/>
                  </a:lnTo>
                  <a:lnTo>
                    <a:pt x="50" y="490"/>
                  </a:lnTo>
                  <a:lnTo>
                    <a:pt x="0" y="534"/>
                  </a:lnTo>
                  <a:lnTo>
                    <a:pt x="140" y="718"/>
                  </a:lnTo>
                  <a:lnTo>
                    <a:pt x="182" y="678"/>
                  </a:lnTo>
                  <a:lnTo>
                    <a:pt x="224" y="639"/>
                  </a:lnTo>
                  <a:lnTo>
                    <a:pt x="269" y="601"/>
                  </a:lnTo>
                  <a:lnTo>
                    <a:pt x="313" y="564"/>
                  </a:lnTo>
                  <a:lnTo>
                    <a:pt x="357" y="529"/>
                  </a:lnTo>
                  <a:lnTo>
                    <a:pt x="401" y="494"/>
                  </a:lnTo>
                  <a:lnTo>
                    <a:pt x="447" y="461"/>
                  </a:lnTo>
                  <a:lnTo>
                    <a:pt x="493" y="427"/>
                  </a:lnTo>
                  <a:lnTo>
                    <a:pt x="539" y="396"/>
                  </a:lnTo>
                  <a:lnTo>
                    <a:pt x="585" y="367"/>
                  </a:lnTo>
                  <a:lnTo>
                    <a:pt x="631" y="337"/>
                  </a:lnTo>
                  <a:lnTo>
                    <a:pt x="679" y="310"/>
                  </a:lnTo>
                  <a:lnTo>
                    <a:pt x="725" y="284"/>
                  </a:lnTo>
                  <a:lnTo>
                    <a:pt x="773" y="258"/>
                  </a:lnTo>
                  <a:lnTo>
                    <a:pt x="819" y="234"/>
                  </a:lnTo>
                  <a:lnTo>
                    <a:pt x="865" y="212"/>
                  </a:lnTo>
                  <a:lnTo>
                    <a:pt x="911" y="192"/>
                  </a:lnTo>
                  <a:lnTo>
                    <a:pt x="957" y="171"/>
                  </a:lnTo>
                  <a:lnTo>
                    <a:pt x="1003" y="153"/>
                  </a:lnTo>
                  <a:lnTo>
                    <a:pt x="1049" y="136"/>
                  </a:lnTo>
                  <a:lnTo>
                    <a:pt x="1095" y="122"/>
                  </a:lnTo>
                  <a:lnTo>
                    <a:pt x="1139" y="107"/>
                  </a:lnTo>
                  <a:lnTo>
                    <a:pt x="1183" y="96"/>
                  </a:lnTo>
                  <a:lnTo>
                    <a:pt x="1226" y="85"/>
                  </a:lnTo>
                  <a:lnTo>
                    <a:pt x="1270" y="76"/>
                  </a:lnTo>
                  <a:lnTo>
                    <a:pt x="1310" y="68"/>
                  </a:lnTo>
                  <a:lnTo>
                    <a:pt x="1353" y="63"/>
                  </a:lnTo>
                  <a:lnTo>
                    <a:pt x="1393" y="59"/>
                  </a:lnTo>
                  <a:lnTo>
                    <a:pt x="1432" y="57"/>
                  </a:lnTo>
                  <a:lnTo>
                    <a:pt x="1471" y="55"/>
                  </a:lnTo>
                  <a:lnTo>
                    <a:pt x="1509" y="57"/>
                  </a:lnTo>
                  <a:lnTo>
                    <a:pt x="1546" y="61"/>
                  </a:lnTo>
                  <a:lnTo>
                    <a:pt x="1552" y="61"/>
                  </a:lnTo>
                  <a:lnTo>
                    <a:pt x="1557" y="59"/>
                  </a:lnTo>
                  <a:lnTo>
                    <a:pt x="1559" y="57"/>
                  </a:lnTo>
                  <a:lnTo>
                    <a:pt x="1561" y="55"/>
                  </a:lnTo>
                  <a:lnTo>
                    <a:pt x="1557" y="52"/>
                  </a:lnTo>
                  <a:lnTo>
                    <a:pt x="1553" y="48"/>
                  </a:lnTo>
                  <a:lnTo>
                    <a:pt x="1544" y="44"/>
                  </a:lnTo>
                  <a:lnTo>
                    <a:pt x="1531" y="41"/>
                  </a:lnTo>
                  <a:lnTo>
                    <a:pt x="1484" y="28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8717" r:id="rId1"/>
    <p:sldLayoutId id="2147488718" r:id="rId2"/>
    <p:sldLayoutId id="2147488701" r:id="rId3"/>
    <p:sldLayoutId id="2147488702" r:id="rId4"/>
    <p:sldLayoutId id="2147488703" r:id="rId5"/>
    <p:sldLayoutId id="2147488704" r:id="rId6"/>
    <p:sldLayoutId id="2147488705" r:id="rId7"/>
    <p:sldLayoutId id="2147488719" r:id="rId8"/>
    <p:sldLayoutId id="2147488720" r:id="rId9"/>
    <p:sldLayoutId id="2147488721" r:id="rId10"/>
    <p:sldLayoutId id="2147488722" r:id="rId11"/>
    <p:sldLayoutId id="2147488723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10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100">
          <a:solidFill>
            <a:schemeClr val="bg2"/>
          </a:solidFill>
          <a:latin typeface="Arial Narrow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100">
          <a:solidFill>
            <a:schemeClr val="bg2"/>
          </a:solidFill>
          <a:latin typeface="Arial Narrow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100">
          <a:solidFill>
            <a:schemeClr val="bg2"/>
          </a:solidFill>
          <a:latin typeface="Arial Narrow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100">
          <a:solidFill>
            <a:schemeClr val="bg2"/>
          </a:solidFill>
          <a:latin typeface="Arial Narrow" pitchFamily="34" charset="0"/>
        </a:defRPr>
      </a:lvl5pPr>
      <a:lvl6pPr marL="502920" algn="l" rtl="0" eaLnBrk="1" fontAlgn="base" hangingPunct="1">
        <a:spcBef>
          <a:spcPct val="0"/>
        </a:spcBef>
        <a:spcAft>
          <a:spcPct val="0"/>
        </a:spcAft>
        <a:defRPr sz="3100">
          <a:solidFill>
            <a:schemeClr val="bg2"/>
          </a:solidFill>
          <a:latin typeface="Arial Narrow" pitchFamily="34" charset="0"/>
        </a:defRPr>
      </a:lvl6pPr>
      <a:lvl7pPr marL="1005840" algn="l" rtl="0" eaLnBrk="1" fontAlgn="base" hangingPunct="1">
        <a:spcBef>
          <a:spcPct val="0"/>
        </a:spcBef>
        <a:spcAft>
          <a:spcPct val="0"/>
        </a:spcAft>
        <a:defRPr sz="3100">
          <a:solidFill>
            <a:schemeClr val="bg2"/>
          </a:solidFill>
          <a:latin typeface="Arial Narrow" pitchFamily="34" charset="0"/>
        </a:defRPr>
      </a:lvl7pPr>
      <a:lvl8pPr marL="1508760" algn="l" rtl="0" eaLnBrk="1" fontAlgn="base" hangingPunct="1">
        <a:spcBef>
          <a:spcPct val="0"/>
        </a:spcBef>
        <a:spcAft>
          <a:spcPct val="0"/>
        </a:spcAft>
        <a:defRPr sz="3100">
          <a:solidFill>
            <a:schemeClr val="bg2"/>
          </a:solidFill>
          <a:latin typeface="Arial Narrow" pitchFamily="34" charset="0"/>
        </a:defRPr>
      </a:lvl8pPr>
      <a:lvl9pPr marL="2011680" algn="l" rtl="0" eaLnBrk="1" fontAlgn="base" hangingPunct="1">
        <a:spcBef>
          <a:spcPct val="0"/>
        </a:spcBef>
        <a:spcAft>
          <a:spcPct val="0"/>
        </a:spcAft>
        <a:defRPr sz="3100">
          <a:solidFill>
            <a:schemeClr val="bg2"/>
          </a:solidFill>
          <a:latin typeface="Arial Narrow" pitchFamily="34" charset="0"/>
        </a:defRPr>
      </a:lvl9pPr>
    </p:titleStyle>
    <p:bodyStyle>
      <a:lvl1pPr marL="195263" indent="-195263" algn="l" defTabSz="973138" rtl="0" eaLnBrk="0" fontAlgn="base" hangingPunct="0">
        <a:spcBef>
          <a:spcPct val="0"/>
        </a:spcBef>
        <a:spcAft>
          <a:spcPct val="0"/>
        </a:spcAft>
        <a:buClr>
          <a:srgbClr val="0088C1"/>
        </a:buClr>
        <a:buSzPct val="115000"/>
        <a:buFont typeface="Arial Unicode MS" pitchFamily="34" charset="-128"/>
        <a:buChar char="•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596900" indent="-209550" algn="l" defTabSz="973138" rtl="0" eaLnBrk="0" fontAlgn="base" hangingPunct="0">
        <a:spcBef>
          <a:spcPct val="0"/>
        </a:spcBef>
        <a:spcAft>
          <a:spcPct val="0"/>
        </a:spcAft>
        <a:buClr>
          <a:srgbClr val="0088C1"/>
        </a:buClr>
        <a:buFont typeface="Arial Unicode MS" pitchFamily="34" charset="-128"/>
        <a:buChar char="ￚ"/>
        <a:defRPr>
          <a:solidFill>
            <a:schemeClr val="tx1"/>
          </a:solidFill>
          <a:latin typeface="+mn-lt"/>
        </a:defRPr>
      </a:lvl2pPr>
      <a:lvl3pPr marL="995363" indent="-209550" algn="l" defTabSz="973138" rtl="0" eaLnBrk="0" fontAlgn="base" hangingPunct="0">
        <a:spcBef>
          <a:spcPct val="0"/>
        </a:spcBef>
        <a:spcAft>
          <a:spcPct val="0"/>
        </a:spcAft>
        <a:buClr>
          <a:srgbClr val="0088C1"/>
        </a:buClr>
        <a:buSzPct val="85000"/>
        <a:buFont typeface="Wingdings" pitchFamily="2" charset="2"/>
        <a:buChar char="§"/>
        <a:defRPr sz="1500">
          <a:solidFill>
            <a:schemeClr val="tx1"/>
          </a:solidFill>
          <a:latin typeface="+mn-lt"/>
        </a:defRPr>
      </a:lvl3pPr>
      <a:lvl4pPr marL="1382713" indent="-198438" algn="l" defTabSz="973138" rtl="0" eaLnBrk="0" fontAlgn="base" hangingPunct="0">
        <a:spcBef>
          <a:spcPct val="0"/>
        </a:spcBef>
        <a:spcAft>
          <a:spcPct val="0"/>
        </a:spcAft>
        <a:buClr>
          <a:srgbClr val="0088C1"/>
        </a:buClr>
        <a:buFont typeface="Arial Unicode MS" pitchFamily="34" charset="-128"/>
        <a:buChar char="ￚ"/>
        <a:defRPr sz="1500">
          <a:solidFill>
            <a:schemeClr val="tx1"/>
          </a:solidFill>
          <a:latin typeface="+mn-lt"/>
        </a:defRPr>
      </a:lvl4pPr>
      <a:lvl5pPr marL="1781175" indent="-198438" algn="l" defTabSz="973138" rtl="0" eaLnBrk="0" fontAlgn="base" hangingPunct="0">
        <a:spcBef>
          <a:spcPct val="0"/>
        </a:spcBef>
        <a:spcAft>
          <a:spcPct val="0"/>
        </a:spcAft>
        <a:buClr>
          <a:srgbClr val="0088C1"/>
        </a:buClr>
        <a:buSzPct val="115000"/>
        <a:buFont typeface="Arial Unicode MS" pitchFamily="34" charset="-128"/>
        <a:buChar char="•"/>
        <a:defRPr sz="1300">
          <a:solidFill>
            <a:schemeClr val="tx1"/>
          </a:solidFill>
          <a:latin typeface="+mn-lt"/>
        </a:defRPr>
      </a:lvl5pPr>
      <a:lvl6pPr marL="2284095" indent="-199073" algn="l" defTabSz="974408" rtl="0" eaLnBrk="1" fontAlgn="base" hangingPunct="1">
        <a:spcBef>
          <a:spcPct val="0"/>
        </a:spcBef>
        <a:spcAft>
          <a:spcPct val="0"/>
        </a:spcAft>
        <a:buClr>
          <a:schemeClr val="bg2"/>
        </a:buClr>
        <a:buSzPct val="115000"/>
        <a:buFont typeface="Arial Unicode MS" pitchFamily="34" charset="-128"/>
        <a:buChar char="•"/>
        <a:defRPr sz="1300">
          <a:solidFill>
            <a:schemeClr val="tx1"/>
          </a:solidFill>
          <a:latin typeface="+mn-lt"/>
        </a:defRPr>
      </a:lvl6pPr>
      <a:lvl7pPr marL="2787015" indent="-199073" algn="l" defTabSz="974408" rtl="0" eaLnBrk="1" fontAlgn="base" hangingPunct="1">
        <a:spcBef>
          <a:spcPct val="0"/>
        </a:spcBef>
        <a:spcAft>
          <a:spcPct val="0"/>
        </a:spcAft>
        <a:buClr>
          <a:schemeClr val="bg2"/>
        </a:buClr>
        <a:buSzPct val="115000"/>
        <a:buFont typeface="Arial Unicode MS" pitchFamily="34" charset="-128"/>
        <a:buChar char="•"/>
        <a:defRPr sz="1300">
          <a:solidFill>
            <a:schemeClr val="tx1"/>
          </a:solidFill>
          <a:latin typeface="+mn-lt"/>
        </a:defRPr>
      </a:lvl7pPr>
      <a:lvl8pPr marL="3289935" indent="-199073" algn="l" defTabSz="974408" rtl="0" eaLnBrk="1" fontAlgn="base" hangingPunct="1">
        <a:spcBef>
          <a:spcPct val="0"/>
        </a:spcBef>
        <a:spcAft>
          <a:spcPct val="0"/>
        </a:spcAft>
        <a:buClr>
          <a:schemeClr val="bg2"/>
        </a:buClr>
        <a:buSzPct val="115000"/>
        <a:buFont typeface="Arial Unicode MS" pitchFamily="34" charset="-128"/>
        <a:buChar char="•"/>
        <a:defRPr sz="1300">
          <a:solidFill>
            <a:schemeClr val="tx1"/>
          </a:solidFill>
          <a:latin typeface="+mn-lt"/>
        </a:defRPr>
      </a:lvl8pPr>
      <a:lvl9pPr marL="3792855" indent="-199073" algn="l" defTabSz="974408" rtl="0" eaLnBrk="1" fontAlgn="base" hangingPunct="1">
        <a:spcBef>
          <a:spcPct val="0"/>
        </a:spcBef>
        <a:spcAft>
          <a:spcPct val="0"/>
        </a:spcAft>
        <a:buClr>
          <a:schemeClr val="bg2"/>
        </a:buClr>
        <a:buSzPct val="115000"/>
        <a:buFont typeface="Arial Unicode MS" pitchFamily="34" charset="-128"/>
        <a:buChar char="•"/>
        <a:defRPr sz="1300">
          <a:solidFill>
            <a:schemeClr val="tx1"/>
          </a:solidFill>
          <a:latin typeface="+mn-lt"/>
        </a:defRPr>
      </a:lvl9pPr>
    </p:bodyStyle>
    <p:otherStyle>
      <a:defPPr>
        <a:defRPr lang="da-DK"/>
      </a:defPPr>
      <a:lvl1pPr marL="0" algn="l" defTabSz="100584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 bwMode="auto">
          <a:xfrm>
            <a:off x="593725" y="3794185"/>
            <a:ext cx="9464675" cy="56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>
            <a:lvl1pPr algn="l">
              <a:defRPr sz="3600" b="0">
                <a:solidFill>
                  <a:schemeClr val="bg1"/>
                </a:solidFill>
                <a:latin typeface="Myriad Pro" pitchFamily="34" charset="0"/>
              </a:defRPr>
            </a:lvl1pPr>
          </a:lstStyle>
          <a:p>
            <a:pPr defTabSz="1004637">
              <a:defRPr/>
            </a:pPr>
            <a:r>
              <a:rPr lang="en-US" sz="3000" b="1" kern="0" dirty="0">
                <a:latin typeface="+mn-lt"/>
                <a:ea typeface="+mj-ea"/>
                <a:cs typeface="+mj-cs"/>
              </a:rPr>
              <a:t>MiFID II – BTG Trade Flows</a:t>
            </a:r>
          </a:p>
        </p:txBody>
      </p:sp>
      <p:sp>
        <p:nvSpPr>
          <p:cNvPr id="22532" name="Text Box 8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429500" y="3098447"/>
            <a:ext cx="2043113" cy="1841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pPr algn="r" defTabSz="1104900"/>
            <a:r>
              <a:rPr lang="en-US" sz="900" dirty="0"/>
              <a:t>STRICTLY CONFIDENTIAL</a:t>
            </a:r>
          </a:p>
        </p:txBody>
      </p:sp>
      <p:sp>
        <p:nvSpPr>
          <p:cNvPr id="4" name="Text Box 8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14632" y="4688361"/>
            <a:ext cx="2043113" cy="1841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pPr defTabSz="1104900"/>
            <a:r>
              <a:rPr lang="en-US" sz="1200" dirty="0"/>
              <a:t>October, 2017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a-DK" sz="2800" b="1" dirty="0"/>
              <a:t>Summary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93725" y="963779"/>
            <a:ext cx="7963382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 typeface="+mj-lt"/>
              <a:buAutoNum type="alphaUcPeriod"/>
            </a:pPr>
            <a:r>
              <a:rPr lang="da-DK" b="1" dirty="0">
                <a:solidFill>
                  <a:srgbClr val="0070C0"/>
                </a:solidFill>
              </a:rPr>
              <a:t>Post-Trade Transparency </a:t>
            </a:r>
          </a:p>
          <a:p>
            <a:pPr marL="842963" lvl="1" indent="-342900">
              <a:lnSpc>
                <a:spcPct val="250000"/>
              </a:lnSpc>
              <a:buFont typeface="+mj-lt"/>
              <a:buAutoNum type="arabicPeriod"/>
            </a:pPr>
            <a:r>
              <a:rPr lang="da-DK" b="1" dirty="0">
                <a:solidFill>
                  <a:srgbClr val="0070C0"/>
                </a:solidFill>
              </a:rPr>
              <a:t>BTG EquitiesTrade Flow – Broker Dealer</a:t>
            </a:r>
          </a:p>
          <a:p>
            <a:pPr marL="842963" lvl="1" indent="-342900">
              <a:lnSpc>
                <a:spcPct val="250000"/>
              </a:lnSpc>
              <a:buAutoNum type="arabicPeriod"/>
            </a:pPr>
            <a:r>
              <a:rPr lang="da-DK" b="1" dirty="0">
                <a:solidFill>
                  <a:srgbClr val="0070C0"/>
                </a:solidFill>
              </a:rPr>
              <a:t>[Intermediation] BTG EquitiesTrade Flow</a:t>
            </a:r>
          </a:p>
          <a:p>
            <a:pPr marL="842963" lvl="1" indent="-342900">
              <a:lnSpc>
                <a:spcPct val="250000"/>
              </a:lnSpc>
              <a:buAutoNum type="arabicPeriod"/>
            </a:pPr>
            <a:r>
              <a:rPr lang="da-DK" b="1" dirty="0">
                <a:solidFill>
                  <a:srgbClr val="0070C0"/>
                </a:solidFill>
              </a:rPr>
              <a:t>BTG Fixed Income Trade Flow</a:t>
            </a:r>
          </a:p>
          <a:p>
            <a:pPr marL="842963" lvl="1" indent="-342900">
              <a:lnSpc>
                <a:spcPct val="250000"/>
              </a:lnSpc>
              <a:buAutoNum type="arabicPeriod"/>
            </a:pPr>
            <a:r>
              <a:rPr lang="da-DK" b="1" dirty="0">
                <a:solidFill>
                  <a:srgbClr val="0070C0"/>
                </a:solidFill>
              </a:rPr>
              <a:t>BTG Proprietary Trade Flow</a:t>
            </a:r>
          </a:p>
          <a:p>
            <a:pPr marL="842963" lvl="1" indent="-342900">
              <a:lnSpc>
                <a:spcPct val="250000"/>
              </a:lnSpc>
              <a:buAutoNum type="arabicPeriod"/>
            </a:pPr>
            <a:r>
              <a:rPr lang="da-DK" b="1" dirty="0">
                <a:solidFill>
                  <a:srgbClr val="0070C0"/>
                </a:solidFill>
              </a:rPr>
              <a:t>[Lux] BTG Proprietary Trade Flow</a:t>
            </a:r>
          </a:p>
          <a:p>
            <a:pPr marL="342900" indent="-342900">
              <a:lnSpc>
                <a:spcPct val="250000"/>
              </a:lnSpc>
              <a:buAutoNum type="alphaUcPeriod"/>
            </a:pPr>
            <a:r>
              <a:rPr lang="da-DK" b="1" dirty="0">
                <a:solidFill>
                  <a:srgbClr val="0070C0"/>
                </a:solidFill>
              </a:rPr>
              <a:t>Transaction Reporting and Others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14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auto">
          <a:xfrm>
            <a:off x="429145" y="1265022"/>
            <a:ext cx="2024009" cy="992042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a-DK" sz="2800" b="1" dirty="0"/>
              <a:t>1. BTG EquitiesTrade Flow – Broker Dealer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3725" y="1761043"/>
            <a:ext cx="1676864" cy="33855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EU Client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16472" y="1388443"/>
            <a:ext cx="18704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US Broker Dealer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10965" y="2380485"/>
            <a:ext cx="2042189" cy="1600438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Client onboarded in US BD;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Through several vendors (</a:t>
            </a:r>
            <a:r>
              <a:rPr lang="en-US" sz="1400" dirty="0" err="1"/>
              <a:t>Tradebook</a:t>
            </a:r>
            <a:r>
              <a:rPr lang="en-US" sz="1400" dirty="0"/>
              <a:t>, </a:t>
            </a:r>
            <a:r>
              <a:rPr lang="en-US" sz="1400" dirty="0" err="1"/>
              <a:t>FCStone</a:t>
            </a:r>
            <a:r>
              <a:rPr lang="en-US" sz="1400" dirty="0"/>
              <a:t>, BTIG, Pershing, …);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Input of the order in </a:t>
            </a:r>
            <a:r>
              <a:rPr lang="en-US" sz="1400" dirty="0" err="1"/>
              <a:t>Fidessa</a:t>
            </a:r>
            <a:r>
              <a:rPr lang="en-US" sz="1400" dirty="0"/>
              <a:t> US (OMS);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2836586" y="1265022"/>
            <a:ext cx="2024009" cy="2715901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019345" y="1761043"/>
            <a:ext cx="1676864" cy="33855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EU Securities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785888" y="1343756"/>
            <a:ext cx="21437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Instrument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19345" y="2290928"/>
            <a:ext cx="1676864" cy="58477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Non-EU and Dual Listed Securities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5258377" y="1253446"/>
            <a:ext cx="2024009" cy="2288407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441136" y="1637932"/>
            <a:ext cx="1676864" cy="58477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EU Exchange or Equivalent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207679" y="1267970"/>
            <a:ext cx="21437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Exchange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441136" y="2414038"/>
            <a:ext cx="1676864" cy="33855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Non Equivalent</a:t>
            </a:r>
          </a:p>
        </p:txBody>
      </p:sp>
      <p:cxnSp>
        <p:nvCxnSpPr>
          <p:cNvPr id="16" name="Straight Arrow Connector 15"/>
          <p:cNvCxnSpPr>
            <a:stCxn id="10" idx="3"/>
            <a:endCxn id="21" idx="1"/>
          </p:cNvCxnSpPr>
          <p:nvPr/>
        </p:nvCxnSpPr>
        <p:spPr bwMode="auto">
          <a:xfrm>
            <a:off x="2270589" y="1930320"/>
            <a:ext cx="748756" cy="0"/>
          </a:xfrm>
          <a:prstGeom prst="straightConnector1">
            <a:avLst/>
          </a:prstGeom>
          <a:solidFill>
            <a:schemeClr val="bg2"/>
          </a:solidFill>
          <a:ln w="12700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Straight Arrow Connector 33"/>
          <p:cNvCxnSpPr>
            <a:stCxn id="10" idx="3"/>
            <a:endCxn id="23" idx="1"/>
          </p:cNvCxnSpPr>
          <p:nvPr/>
        </p:nvCxnSpPr>
        <p:spPr bwMode="auto">
          <a:xfrm>
            <a:off x="2270589" y="1930320"/>
            <a:ext cx="748756" cy="652996"/>
          </a:xfrm>
          <a:prstGeom prst="straightConnector1">
            <a:avLst/>
          </a:prstGeom>
          <a:solidFill>
            <a:schemeClr val="bg2"/>
          </a:solidFill>
          <a:ln w="12700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Straight Arrow Connector 36"/>
          <p:cNvCxnSpPr>
            <a:stCxn id="21" idx="3"/>
            <a:endCxn id="25" idx="1"/>
          </p:cNvCxnSpPr>
          <p:nvPr/>
        </p:nvCxnSpPr>
        <p:spPr bwMode="auto">
          <a:xfrm>
            <a:off x="4696209" y="1930320"/>
            <a:ext cx="744927" cy="0"/>
          </a:xfrm>
          <a:prstGeom prst="straightConnector1">
            <a:avLst/>
          </a:prstGeom>
          <a:solidFill>
            <a:schemeClr val="bg2"/>
          </a:solidFill>
          <a:ln w="12700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3" name="Rectangle 42"/>
          <p:cNvSpPr/>
          <p:nvPr/>
        </p:nvSpPr>
        <p:spPr bwMode="auto">
          <a:xfrm>
            <a:off x="7704941" y="1244017"/>
            <a:ext cx="2024009" cy="1508576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887700" y="1765011"/>
            <a:ext cx="1676864" cy="338554"/>
          </a:xfrm>
          <a:prstGeom prst="rect">
            <a:avLst/>
          </a:prstGeom>
          <a:solidFill>
            <a:srgbClr val="FF6600">
              <a:alpha val="60000"/>
            </a:srgb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Exchange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636400" y="1191316"/>
            <a:ext cx="21610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Post-Trade Transparency</a:t>
            </a:r>
          </a:p>
        </p:txBody>
      </p:sp>
      <p:cxnSp>
        <p:nvCxnSpPr>
          <p:cNvPr id="42" name="Straight Arrow Connector 41"/>
          <p:cNvCxnSpPr>
            <a:stCxn id="25" idx="3"/>
            <a:endCxn id="44" idx="1"/>
          </p:cNvCxnSpPr>
          <p:nvPr/>
        </p:nvCxnSpPr>
        <p:spPr bwMode="auto">
          <a:xfrm>
            <a:off x="7118000" y="1930320"/>
            <a:ext cx="769700" cy="3968"/>
          </a:xfrm>
          <a:prstGeom prst="straightConnector1">
            <a:avLst/>
          </a:prstGeom>
          <a:solidFill>
            <a:schemeClr val="bg2"/>
          </a:solidFill>
          <a:ln w="12700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0" name="Straight Arrow Connector 49"/>
          <p:cNvCxnSpPr>
            <a:stCxn id="23" idx="3"/>
            <a:endCxn id="27" idx="1"/>
          </p:cNvCxnSpPr>
          <p:nvPr/>
        </p:nvCxnSpPr>
        <p:spPr bwMode="auto">
          <a:xfrm flipV="1">
            <a:off x="4696209" y="2583315"/>
            <a:ext cx="744927" cy="1"/>
          </a:xfrm>
          <a:prstGeom prst="straightConnector1">
            <a:avLst/>
          </a:prstGeom>
          <a:solidFill>
            <a:schemeClr val="bg2"/>
          </a:solidFill>
          <a:ln w="12700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0" name="Straight Arrow Connector 59"/>
          <p:cNvCxnSpPr>
            <a:stCxn id="23" idx="3"/>
            <a:endCxn id="25" idx="1"/>
          </p:cNvCxnSpPr>
          <p:nvPr/>
        </p:nvCxnSpPr>
        <p:spPr bwMode="auto">
          <a:xfrm flipV="1">
            <a:off x="4696209" y="1930320"/>
            <a:ext cx="744927" cy="652996"/>
          </a:xfrm>
          <a:prstGeom prst="straightConnector1">
            <a:avLst/>
          </a:prstGeom>
          <a:solidFill>
            <a:schemeClr val="bg2"/>
          </a:solidFill>
          <a:ln w="12700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6" name="Rectangle 65"/>
          <p:cNvSpPr/>
          <p:nvPr/>
        </p:nvSpPr>
        <p:spPr bwMode="auto">
          <a:xfrm>
            <a:off x="382342" y="4171457"/>
            <a:ext cx="2024009" cy="992042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46922" y="4667478"/>
            <a:ext cx="1676864" cy="33855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EU Client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69669" y="4294878"/>
            <a:ext cx="19834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LATAM Broker Dealer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382342" y="5277089"/>
            <a:ext cx="2042189" cy="1169551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Client onboarded in LATAM BDs;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Input of the order in </a:t>
            </a:r>
            <a:r>
              <a:rPr lang="en-US" sz="1400" dirty="0" err="1"/>
              <a:t>Fidessa</a:t>
            </a:r>
            <a:r>
              <a:rPr lang="en-US" sz="1400" dirty="0"/>
              <a:t> US (Ex-Brazil) or </a:t>
            </a:r>
            <a:r>
              <a:rPr lang="en-US" sz="1400" dirty="0" err="1"/>
              <a:t>Fidessa</a:t>
            </a:r>
            <a:r>
              <a:rPr lang="en-US" sz="1400" dirty="0"/>
              <a:t> BR (Brazil);</a:t>
            </a:r>
          </a:p>
        </p:txBody>
      </p:sp>
      <p:cxnSp>
        <p:nvCxnSpPr>
          <p:cNvPr id="28699" name="Connector: Elbow 28698"/>
          <p:cNvCxnSpPr>
            <a:stCxn id="67" idx="3"/>
            <a:endCxn id="23" idx="1"/>
          </p:cNvCxnSpPr>
          <p:nvPr/>
        </p:nvCxnSpPr>
        <p:spPr bwMode="auto">
          <a:xfrm flipV="1">
            <a:off x="2223786" y="2583316"/>
            <a:ext cx="795559" cy="2253439"/>
          </a:xfrm>
          <a:prstGeom prst="bentConnector3">
            <a:avLst>
              <a:gd name="adj1" fmla="val 50000"/>
            </a:avLst>
          </a:prstGeom>
          <a:solidFill>
            <a:schemeClr val="bg2"/>
          </a:solidFill>
          <a:ln w="12700" cap="flat" cmpd="sng" algn="ctr">
            <a:solidFill>
              <a:srgbClr val="0088C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9" name="TextBox 78"/>
          <p:cNvSpPr txBox="1"/>
          <p:nvPr/>
        </p:nvSpPr>
        <p:spPr>
          <a:xfrm>
            <a:off x="3036943" y="3044980"/>
            <a:ext cx="1676864" cy="83099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Non-EU Securities and Non-Dual Listed</a:t>
            </a:r>
          </a:p>
        </p:txBody>
      </p:sp>
      <p:cxnSp>
        <p:nvCxnSpPr>
          <p:cNvPr id="80" name="Straight Arrow Connector 79"/>
          <p:cNvCxnSpPr>
            <a:stCxn id="10" idx="3"/>
            <a:endCxn id="79" idx="1"/>
          </p:cNvCxnSpPr>
          <p:nvPr/>
        </p:nvCxnSpPr>
        <p:spPr bwMode="auto">
          <a:xfrm>
            <a:off x="2270589" y="1930320"/>
            <a:ext cx="766354" cy="1530159"/>
          </a:xfrm>
          <a:prstGeom prst="straightConnector1">
            <a:avLst/>
          </a:prstGeom>
          <a:solidFill>
            <a:schemeClr val="bg2"/>
          </a:solidFill>
          <a:ln w="12700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8703" name="Multiplication Sign 28702"/>
          <p:cNvSpPr/>
          <p:nvPr/>
        </p:nvSpPr>
        <p:spPr bwMode="auto">
          <a:xfrm>
            <a:off x="4849153" y="2366478"/>
            <a:ext cx="445440" cy="433662"/>
          </a:xfrm>
          <a:prstGeom prst="mathMultiply">
            <a:avLst>
              <a:gd name="adj1" fmla="val 12844"/>
            </a:avLst>
          </a:prstGeom>
          <a:solidFill>
            <a:srgbClr val="FF6600">
              <a:alpha val="60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cxnSp>
        <p:nvCxnSpPr>
          <p:cNvPr id="84" name="Straight Arrow Connector 83"/>
          <p:cNvCxnSpPr>
            <a:stCxn id="79" idx="3"/>
            <a:endCxn id="88" idx="1"/>
          </p:cNvCxnSpPr>
          <p:nvPr/>
        </p:nvCxnSpPr>
        <p:spPr bwMode="auto">
          <a:xfrm flipV="1">
            <a:off x="4713807" y="3201695"/>
            <a:ext cx="723624" cy="258784"/>
          </a:xfrm>
          <a:prstGeom prst="straightConnector1">
            <a:avLst/>
          </a:prstGeom>
          <a:solidFill>
            <a:schemeClr val="bg2"/>
          </a:solidFill>
          <a:ln w="12700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8" name="TextBox 87"/>
          <p:cNvSpPr txBox="1"/>
          <p:nvPr/>
        </p:nvSpPr>
        <p:spPr>
          <a:xfrm>
            <a:off x="5437431" y="3032418"/>
            <a:ext cx="1676864" cy="33855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Any Exchange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7887700" y="2286006"/>
            <a:ext cx="1676864" cy="338554"/>
          </a:xfrm>
          <a:prstGeom prst="rect">
            <a:avLst/>
          </a:prstGeom>
          <a:solidFill>
            <a:srgbClr val="FF6600">
              <a:alpha val="60000"/>
            </a:srgb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No obligation</a:t>
            </a:r>
          </a:p>
        </p:txBody>
      </p:sp>
      <p:cxnSp>
        <p:nvCxnSpPr>
          <p:cNvPr id="91" name="Straight Arrow Connector 90"/>
          <p:cNvCxnSpPr>
            <a:stCxn id="88" idx="3"/>
            <a:endCxn id="90" idx="1"/>
          </p:cNvCxnSpPr>
          <p:nvPr/>
        </p:nvCxnSpPr>
        <p:spPr bwMode="auto">
          <a:xfrm flipV="1">
            <a:off x="7114295" y="2455283"/>
            <a:ext cx="773405" cy="746412"/>
          </a:xfrm>
          <a:prstGeom prst="straightConnector1">
            <a:avLst/>
          </a:prstGeom>
          <a:solidFill>
            <a:schemeClr val="bg2"/>
          </a:solidFill>
          <a:ln w="12700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5" name="TextBox 94"/>
          <p:cNvSpPr txBox="1"/>
          <p:nvPr/>
        </p:nvSpPr>
        <p:spPr>
          <a:xfrm>
            <a:off x="7695848" y="2921870"/>
            <a:ext cx="2042189" cy="2246769"/>
          </a:xfrm>
          <a:prstGeom prst="rect">
            <a:avLst/>
          </a:prstGeom>
          <a:noFill/>
          <a:ln>
            <a:solidFill>
              <a:srgbClr val="FF6600"/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Non-EU and Dual Listed Securities x Equivalent Exchange will be Exchange’s responsibility to report or EU Client?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Non-EU Securities and Non-Dual Listed through equivalent or not exchange will not  be reportable?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5257127" y="3683178"/>
            <a:ext cx="2042189" cy="954107"/>
          </a:xfrm>
          <a:prstGeom prst="rect">
            <a:avLst/>
          </a:prstGeom>
          <a:noFill/>
          <a:ln>
            <a:solidFill>
              <a:srgbClr val="FF6600"/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Dual listed security x Non equivalent exchange, then EU Client will not be able to trade? </a:t>
            </a:r>
          </a:p>
        </p:txBody>
      </p:sp>
      <p:cxnSp>
        <p:nvCxnSpPr>
          <p:cNvPr id="38" name="Connector: Elbow 37"/>
          <p:cNvCxnSpPr>
            <a:stCxn id="67" idx="3"/>
            <a:endCxn id="79" idx="2"/>
          </p:cNvCxnSpPr>
          <p:nvPr/>
        </p:nvCxnSpPr>
        <p:spPr bwMode="auto">
          <a:xfrm flipV="1">
            <a:off x="2223786" y="3875977"/>
            <a:ext cx="1651589" cy="960778"/>
          </a:xfrm>
          <a:prstGeom prst="bentConnector2">
            <a:avLst/>
          </a:prstGeom>
          <a:solidFill>
            <a:schemeClr val="bg2"/>
          </a:solidFill>
          <a:ln w="12700" cap="flat" cmpd="sng" algn="ctr">
            <a:solidFill>
              <a:srgbClr val="0088C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801099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auto">
          <a:xfrm>
            <a:off x="718512" y="2624268"/>
            <a:ext cx="2024009" cy="1272634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a-DK" sz="2800" b="1" dirty="0"/>
              <a:t>2. [Intermediation] BTG EquitiesTrade Flow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92084" y="3175847"/>
            <a:ext cx="1676864" cy="58477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US BD and Cayman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05839" y="2747688"/>
            <a:ext cx="18704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BTG Entity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4076196" y="1265096"/>
            <a:ext cx="2024009" cy="2824019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258955" y="1761117"/>
            <a:ext cx="1676864" cy="33855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EU Securities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913561" y="1292233"/>
            <a:ext cx="2344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Instrument/Off-Exchange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258955" y="2291002"/>
            <a:ext cx="1676864" cy="58477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Non-EU and Dual Listed Securities</a:t>
            </a:r>
          </a:p>
        </p:txBody>
      </p:sp>
      <p:sp>
        <p:nvSpPr>
          <p:cNvPr id="43" name="Rectangle 42"/>
          <p:cNvSpPr/>
          <p:nvPr/>
        </p:nvSpPr>
        <p:spPr bwMode="auto">
          <a:xfrm>
            <a:off x="7363204" y="1280442"/>
            <a:ext cx="2024009" cy="1508576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545963" y="1801436"/>
            <a:ext cx="1676864" cy="338554"/>
          </a:xfrm>
          <a:prstGeom prst="rect">
            <a:avLst/>
          </a:prstGeom>
          <a:solidFill>
            <a:srgbClr val="FF6600">
              <a:alpha val="60000"/>
            </a:srgb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EU Client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294663" y="1227741"/>
            <a:ext cx="21610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Post-Trade Transparency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95718" y="5311262"/>
            <a:ext cx="2042189" cy="1384995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Client onboarded in US BD or BTG Cayman;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BTG Entity trading in the market (Exchange);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0000"/>
                </a:solidFill>
              </a:rPr>
              <a:t>For BD US, E.g. Principal Trades, IPOs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4276553" y="3045054"/>
            <a:ext cx="1676864" cy="83099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Non-EU Securities and Non-Dual Listed</a:t>
            </a:r>
          </a:p>
        </p:txBody>
      </p:sp>
      <p:cxnSp>
        <p:nvCxnSpPr>
          <p:cNvPr id="84" name="Straight Arrow Connector 83"/>
          <p:cNvCxnSpPr>
            <a:stCxn id="79" idx="3"/>
            <a:endCxn id="90" idx="1"/>
          </p:cNvCxnSpPr>
          <p:nvPr/>
        </p:nvCxnSpPr>
        <p:spPr bwMode="auto">
          <a:xfrm flipV="1">
            <a:off x="5953417" y="2491708"/>
            <a:ext cx="1592546" cy="968845"/>
          </a:xfrm>
          <a:prstGeom prst="straightConnector1">
            <a:avLst/>
          </a:prstGeom>
          <a:solidFill>
            <a:schemeClr val="bg2"/>
          </a:solidFill>
          <a:ln w="12700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0" name="TextBox 89"/>
          <p:cNvSpPr txBox="1"/>
          <p:nvPr/>
        </p:nvSpPr>
        <p:spPr>
          <a:xfrm>
            <a:off x="7545963" y="2322431"/>
            <a:ext cx="1676864" cy="338554"/>
          </a:xfrm>
          <a:prstGeom prst="rect">
            <a:avLst/>
          </a:prstGeom>
          <a:solidFill>
            <a:srgbClr val="FF6600">
              <a:alpha val="60000"/>
            </a:srgb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No obligation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7363300" y="2950864"/>
            <a:ext cx="2042189" cy="2031325"/>
          </a:xfrm>
          <a:prstGeom prst="rect">
            <a:avLst/>
          </a:prstGeom>
          <a:noFill/>
          <a:ln>
            <a:solidFill>
              <a:srgbClr val="FF6600"/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EU Securities &amp; Non-EU and Dual Listed Securities will be Client’s obligation to report?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If yes, they can ask BTG entities to report on their behalf?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Non-EU Securities will not  be reportable?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4067105" y="4229132"/>
            <a:ext cx="2042189" cy="954107"/>
          </a:xfrm>
          <a:prstGeom prst="rect">
            <a:avLst/>
          </a:prstGeom>
          <a:noFill/>
          <a:ln>
            <a:solidFill>
              <a:srgbClr val="FF6600"/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EU Securities or Dual listed security x Off-venue, then EU Client will not be able to trade? </a:t>
            </a:r>
          </a:p>
        </p:txBody>
      </p:sp>
      <p:sp>
        <p:nvSpPr>
          <p:cNvPr id="47" name="Rectangle 46"/>
          <p:cNvSpPr/>
          <p:nvPr/>
        </p:nvSpPr>
        <p:spPr bwMode="auto">
          <a:xfrm>
            <a:off x="704809" y="4089423"/>
            <a:ext cx="2024009" cy="1020984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78381" y="4641002"/>
            <a:ext cx="1676864" cy="33855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EU Client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92136" y="4212843"/>
            <a:ext cx="18704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On behalf of</a:t>
            </a:r>
          </a:p>
        </p:txBody>
      </p:sp>
      <p:cxnSp>
        <p:nvCxnSpPr>
          <p:cNvPr id="17" name="Connector: Elbow 16"/>
          <p:cNvCxnSpPr>
            <a:stCxn id="10" idx="2"/>
            <a:endCxn id="48" idx="1"/>
          </p:cNvCxnSpPr>
          <p:nvPr/>
        </p:nvCxnSpPr>
        <p:spPr bwMode="auto">
          <a:xfrm rot="5400000">
            <a:off x="779621" y="3859383"/>
            <a:ext cx="1049657" cy="852135"/>
          </a:xfrm>
          <a:prstGeom prst="bentConnector4">
            <a:avLst>
              <a:gd name="adj1" fmla="val 21924"/>
              <a:gd name="adj2" fmla="val 151479"/>
            </a:avLst>
          </a:prstGeom>
          <a:solidFill>
            <a:schemeClr val="bg2"/>
          </a:solidFill>
          <a:ln w="12700" cap="flat" cmpd="sng" algn="ctr">
            <a:solidFill>
              <a:srgbClr val="0070C0"/>
            </a:solidFill>
            <a:prstDash val="solid"/>
            <a:round/>
            <a:headEnd type="triangle" w="med" len="med"/>
            <a:tailEnd type="triangle"/>
          </a:ln>
          <a:effectLst/>
        </p:spPr>
      </p:cxnSp>
      <p:cxnSp>
        <p:nvCxnSpPr>
          <p:cNvPr id="55" name="Straight Arrow Connector 54"/>
          <p:cNvCxnSpPr>
            <a:stCxn id="48" idx="3"/>
            <a:endCxn id="21" idx="1"/>
          </p:cNvCxnSpPr>
          <p:nvPr/>
        </p:nvCxnSpPr>
        <p:spPr bwMode="auto">
          <a:xfrm flipV="1">
            <a:off x="2555245" y="1930394"/>
            <a:ext cx="1703710" cy="2879885"/>
          </a:xfrm>
          <a:prstGeom prst="straightConnector1">
            <a:avLst/>
          </a:prstGeom>
          <a:solidFill>
            <a:schemeClr val="bg2"/>
          </a:solidFill>
          <a:ln w="12700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8" name="Straight Arrow Connector 57"/>
          <p:cNvCxnSpPr>
            <a:stCxn id="48" idx="3"/>
            <a:endCxn id="23" idx="1"/>
          </p:cNvCxnSpPr>
          <p:nvPr/>
        </p:nvCxnSpPr>
        <p:spPr bwMode="auto">
          <a:xfrm flipV="1">
            <a:off x="2555245" y="2583390"/>
            <a:ext cx="1703710" cy="2226889"/>
          </a:xfrm>
          <a:prstGeom prst="straightConnector1">
            <a:avLst/>
          </a:prstGeom>
          <a:solidFill>
            <a:schemeClr val="bg2"/>
          </a:solidFill>
          <a:ln w="12700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1" name="Straight Arrow Connector 60"/>
          <p:cNvCxnSpPr>
            <a:stCxn id="48" idx="3"/>
            <a:endCxn id="79" idx="1"/>
          </p:cNvCxnSpPr>
          <p:nvPr/>
        </p:nvCxnSpPr>
        <p:spPr bwMode="auto">
          <a:xfrm flipV="1">
            <a:off x="2555245" y="3460553"/>
            <a:ext cx="1721308" cy="1349726"/>
          </a:xfrm>
          <a:prstGeom prst="straightConnector1">
            <a:avLst/>
          </a:prstGeom>
          <a:solidFill>
            <a:schemeClr val="bg2"/>
          </a:solidFill>
          <a:ln w="12700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Straight Arrow Connector 36"/>
          <p:cNvCxnSpPr>
            <a:stCxn id="21" idx="3"/>
          </p:cNvCxnSpPr>
          <p:nvPr/>
        </p:nvCxnSpPr>
        <p:spPr bwMode="auto">
          <a:xfrm flipV="1">
            <a:off x="5935819" y="1929548"/>
            <a:ext cx="1610144" cy="846"/>
          </a:xfrm>
          <a:prstGeom prst="straightConnector1">
            <a:avLst/>
          </a:prstGeom>
          <a:solidFill>
            <a:schemeClr val="bg2"/>
          </a:solidFill>
          <a:ln w="12700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3" name="Straight Arrow Connector 92"/>
          <p:cNvCxnSpPr>
            <a:stCxn id="23" idx="3"/>
            <a:endCxn id="44" idx="1"/>
          </p:cNvCxnSpPr>
          <p:nvPr/>
        </p:nvCxnSpPr>
        <p:spPr bwMode="auto">
          <a:xfrm flipV="1">
            <a:off x="5935819" y="1970713"/>
            <a:ext cx="1610144" cy="612677"/>
          </a:xfrm>
          <a:prstGeom prst="straightConnector1">
            <a:avLst/>
          </a:prstGeom>
          <a:solidFill>
            <a:schemeClr val="bg2"/>
          </a:solidFill>
          <a:ln w="12700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8" name="Rectangle 27"/>
          <p:cNvSpPr/>
          <p:nvPr/>
        </p:nvSpPr>
        <p:spPr bwMode="auto">
          <a:xfrm>
            <a:off x="759699" y="1417424"/>
            <a:ext cx="2024009" cy="1026438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33271" y="1969003"/>
            <a:ext cx="1676864" cy="33855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Exchanges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47026" y="1540844"/>
            <a:ext cx="18704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Market</a:t>
            </a:r>
          </a:p>
        </p:txBody>
      </p:sp>
      <p:cxnSp>
        <p:nvCxnSpPr>
          <p:cNvPr id="46" name="Connector: Elbow 45"/>
          <p:cNvCxnSpPr>
            <a:stCxn id="29" idx="2"/>
            <a:endCxn id="10" idx="1"/>
          </p:cNvCxnSpPr>
          <p:nvPr/>
        </p:nvCxnSpPr>
        <p:spPr bwMode="auto">
          <a:xfrm rot="5400000">
            <a:off x="751555" y="2448087"/>
            <a:ext cx="1160678" cy="879619"/>
          </a:xfrm>
          <a:prstGeom prst="bentConnector4">
            <a:avLst>
              <a:gd name="adj1" fmla="val 20370"/>
              <a:gd name="adj2" fmla="val 148466"/>
            </a:avLst>
          </a:prstGeom>
          <a:solidFill>
            <a:schemeClr val="bg2"/>
          </a:solidFill>
          <a:ln w="12700" cap="flat" cmpd="sng" algn="ctr">
            <a:solidFill>
              <a:srgbClr val="0070C0"/>
            </a:solidFill>
            <a:prstDash val="solid"/>
            <a:round/>
            <a:headEnd type="triangl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165931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auto">
          <a:xfrm>
            <a:off x="3931269" y="1385562"/>
            <a:ext cx="2024009" cy="1020984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a-DK" sz="2800" b="1" dirty="0"/>
              <a:t>2.1. [Intermediation] BTG EquitiesTrade Flow - Example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04841" y="1937141"/>
            <a:ext cx="1676864" cy="33855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Cayman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18596" y="1508982"/>
            <a:ext cx="18704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BTG Entity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2566213" y="2568392"/>
            <a:ext cx="1779541" cy="1384995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Client onboarded in BTG Cayman;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EU Client asks to buy 100 EFGN SW @ CHF 9;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err="1"/>
              <a:t>Comission</a:t>
            </a:r>
            <a:r>
              <a:rPr lang="en-US" sz="1400" dirty="0"/>
              <a:t>: X</a:t>
            </a:r>
          </a:p>
        </p:txBody>
      </p:sp>
      <p:sp>
        <p:nvSpPr>
          <p:cNvPr id="47" name="Rectangle 46"/>
          <p:cNvSpPr/>
          <p:nvPr/>
        </p:nvSpPr>
        <p:spPr bwMode="auto">
          <a:xfrm>
            <a:off x="608391" y="1385562"/>
            <a:ext cx="2024009" cy="1020984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81963" y="1937141"/>
            <a:ext cx="1676864" cy="33855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EU Client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95718" y="1508982"/>
            <a:ext cx="18704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On behalf of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7254147" y="1385562"/>
            <a:ext cx="2024009" cy="1026438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427719" y="1937141"/>
            <a:ext cx="1676864" cy="33855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Exchanges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341474" y="1508982"/>
            <a:ext cx="18704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Market</a:t>
            </a:r>
          </a:p>
        </p:txBody>
      </p:sp>
      <p:cxnSp>
        <p:nvCxnSpPr>
          <p:cNvPr id="34" name="Straight Arrow Connector 33"/>
          <p:cNvCxnSpPr>
            <a:stCxn id="48" idx="3"/>
            <a:endCxn id="10" idx="1"/>
          </p:cNvCxnSpPr>
          <p:nvPr/>
        </p:nvCxnSpPr>
        <p:spPr bwMode="auto">
          <a:xfrm>
            <a:off x="2458827" y="2106418"/>
            <a:ext cx="1646014" cy="0"/>
          </a:xfrm>
          <a:prstGeom prst="straightConnector1">
            <a:avLst/>
          </a:prstGeom>
          <a:solidFill>
            <a:schemeClr val="bg2"/>
          </a:solidFill>
          <a:ln w="12700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8" name="Straight Arrow Connector 37"/>
          <p:cNvCxnSpPr>
            <a:stCxn id="10" idx="3"/>
          </p:cNvCxnSpPr>
          <p:nvPr/>
        </p:nvCxnSpPr>
        <p:spPr bwMode="auto">
          <a:xfrm>
            <a:off x="5781705" y="2106418"/>
            <a:ext cx="1646014" cy="0"/>
          </a:xfrm>
          <a:prstGeom prst="straightConnector1">
            <a:avLst/>
          </a:prstGeom>
          <a:solidFill>
            <a:schemeClr val="bg2"/>
          </a:solidFill>
          <a:ln w="12700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0" name="TextBox 39"/>
          <p:cNvSpPr txBox="1"/>
          <p:nvPr/>
        </p:nvSpPr>
        <p:spPr>
          <a:xfrm>
            <a:off x="5781705" y="2611343"/>
            <a:ext cx="1743560" cy="1384995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BTG Cayman buys through XPTO BD 100 </a:t>
            </a:r>
            <a:r>
              <a:rPr lang="en-US" sz="1400" dirty="0"/>
              <a:t>EFGN SW @ CHF 9</a:t>
            </a:r>
            <a:r>
              <a:rPr lang="en-US" sz="1400" dirty="0"/>
              <a:t>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err="1"/>
              <a:t>Comission</a:t>
            </a:r>
            <a:r>
              <a:rPr lang="en-US" sz="1400" dirty="0"/>
              <a:t>: Y, where X &gt; Y;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104841" y="4415360"/>
            <a:ext cx="2042189" cy="1384995"/>
          </a:xfrm>
          <a:prstGeom prst="rect">
            <a:avLst/>
          </a:prstGeom>
          <a:noFill/>
          <a:ln>
            <a:solidFill>
              <a:srgbClr val="FF6600"/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This trade is considered Off-Venue?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If yes, EU Clients will be able to do this trade?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If yes, who will be responsible to report?</a:t>
            </a:r>
          </a:p>
        </p:txBody>
      </p:sp>
    </p:spTree>
    <p:extLst>
      <p:ext uri="{BB962C8B-B14F-4D97-AF65-F5344CB8AC3E}">
        <p14:creationId xmlns:p14="http://schemas.microsoft.com/office/powerpoint/2010/main" val="1072851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auto">
          <a:xfrm>
            <a:off x="406000" y="1265023"/>
            <a:ext cx="2024009" cy="1010222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a-DK" sz="2800" b="1" dirty="0"/>
              <a:t>3. BTG Fixed Income Trade Flow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9572" y="1816602"/>
            <a:ext cx="1676864" cy="33855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US BD / Cayman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93327" y="1388443"/>
            <a:ext cx="18704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BTG Entity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2773622" y="1299244"/>
            <a:ext cx="2024009" cy="1524499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956381" y="1795265"/>
            <a:ext cx="1676864" cy="33855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EU Securities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722924" y="1377978"/>
            <a:ext cx="21437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Instrument</a:t>
            </a:r>
          </a:p>
        </p:txBody>
      </p:sp>
      <p:sp>
        <p:nvSpPr>
          <p:cNvPr id="43" name="Rectangle 42"/>
          <p:cNvSpPr/>
          <p:nvPr/>
        </p:nvSpPr>
        <p:spPr bwMode="auto">
          <a:xfrm>
            <a:off x="7554864" y="1253123"/>
            <a:ext cx="2024009" cy="2157953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684861" y="1789861"/>
            <a:ext cx="1676864" cy="338554"/>
          </a:xfrm>
          <a:prstGeom prst="rect">
            <a:avLst/>
          </a:prstGeom>
          <a:solidFill>
            <a:srgbClr val="FF6600">
              <a:alpha val="60000"/>
            </a:srgb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MTF or OTF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433561" y="1216166"/>
            <a:ext cx="21610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Post-Trade Transparency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387820" y="3725518"/>
            <a:ext cx="2042189" cy="523220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Client onboarded in US BD or BTG Cayman;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2956381" y="2350812"/>
            <a:ext cx="1676864" cy="33855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Non-EU Securities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7684861" y="2850583"/>
            <a:ext cx="1676864" cy="338554"/>
          </a:xfrm>
          <a:prstGeom prst="rect">
            <a:avLst/>
          </a:prstGeom>
          <a:solidFill>
            <a:srgbClr val="FF6600">
              <a:alpha val="60000"/>
            </a:srgb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No obligation</a:t>
            </a:r>
          </a:p>
        </p:txBody>
      </p:sp>
      <p:sp>
        <p:nvSpPr>
          <p:cNvPr id="47" name="Rectangle 46"/>
          <p:cNvSpPr/>
          <p:nvPr/>
        </p:nvSpPr>
        <p:spPr bwMode="auto">
          <a:xfrm>
            <a:off x="406000" y="2520943"/>
            <a:ext cx="2024009" cy="1020984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79572" y="3072522"/>
            <a:ext cx="1676864" cy="33855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EU Client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93327" y="2644363"/>
            <a:ext cx="18704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Facing</a:t>
            </a:r>
          </a:p>
        </p:txBody>
      </p:sp>
      <p:cxnSp>
        <p:nvCxnSpPr>
          <p:cNvPr id="17" name="Connector: Elbow 16"/>
          <p:cNvCxnSpPr>
            <a:stCxn id="10" idx="1"/>
            <a:endCxn id="48" idx="1"/>
          </p:cNvCxnSpPr>
          <p:nvPr/>
        </p:nvCxnSpPr>
        <p:spPr bwMode="auto">
          <a:xfrm rot="10800000" flipV="1">
            <a:off x="579572" y="1985879"/>
            <a:ext cx="12700" cy="1255920"/>
          </a:xfrm>
          <a:prstGeom prst="bentConnector3">
            <a:avLst>
              <a:gd name="adj1" fmla="val 3638299"/>
            </a:avLst>
          </a:prstGeom>
          <a:solidFill>
            <a:schemeClr val="bg2"/>
          </a:solidFill>
          <a:ln w="12700" cap="flat" cmpd="sng" algn="ctr">
            <a:solidFill>
              <a:srgbClr val="0070C0"/>
            </a:solidFill>
            <a:prstDash val="solid"/>
            <a:round/>
            <a:headEnd type="triangle" w="med" len="med"/>
            <a:tailEnd type="triangle"/>
          </a:ln>
          <a:effectLst/>
        </p:spPr>
      </p:cxnSp>
      <p:cxnSp>
        <p:nvCxnSpPr>
          <p:cNvPr id="55" name="Straight Arrow Connector 54"/>
          <p:cNvCxnSpPr>
            <a:stCxn id="48" idx="3"/>
            <a:endCxn id="21" idx="1"/>
          </p:cNvCxnSpPr>
          <p:nvPr/>
        </p:nvCxnSpPr>
        <p:spPr bwMode="auto">
          <a:xfrm flipV="1">
            <a:off x="2256436" y="1964542"/>
            <a:ext cx="699945" cy="1277257"/>
          </a:xfrm>
          <a:prstGeom prst="straightConnector1">
            <a:avLst/>
          </a:prstGeom>
          <a:solidFill>
            <a:schemeClr val="bg2"/>
          </a:solidFill>
          <a:ln w="12700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1" name="Straight Arrow Connector 60"/>
          <p:cNvCxnSpPr>
            <a:stCxn id="48" idx="3"/>
            <a:endCxn id="79" idx="1"/>
          </p:cNvCxnSpPr>
          <p:nvPr/>
        </p:nvCxnSpPr>
        <p:spPr bwMode="auto">
          <a:xfrm flipV="1">
            <a:off x="2256436" y="2520089"/>
            <a:ext cx="699945" cy="721710"/>
          </a:xfrm>
          <a:prstGeom prst="straightConnector1">
            <a:avLst/>
          </a:prstGeom>
          <a:solidFill>
            <a:schemeClr val="bg2"/>
          </a:solidFill>
          <a:ln w="12700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9" name="Rectangle 38"/>
          <p:cNvSpPr/>
          <p:nvPr/>
        </p:nvSpPr>
        <p:spPr bwMode="auto">
          <a:xfrm>
            <a:off x="5129708" y="1299244"/>
            <a:ext cx="2024009" cy="1551339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312467" y="1795265"/>
            <a:ext cx="1676864" cy="33855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MTF or OTF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079010" y="1377978"/>
            <a:ext cx="21437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Trading Venue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312467" y="2337182"/>
            <a:ext cx="1676864" cy="33855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Off-Venue</a:t>
            </a:r>
          </a:p>
        </p:txBody>
      </p:sp>
      <p:cxnSp>
        <p:nvCxnSpPr>
          <p:cNvPr id="51" name="Straight Arrow Connector 50"/>
          <p:cNvCxnSpPr>
            <a:endCxn id="40" idx="1"/>
          </p:cNvCxnSpPr>
          <p:nvPr/>
        </p:nvCxnSpPr>
        <p:spPr bwMode="auto">
          <a:xfrm>
            <a:off x="4633245" y="1962230"/>
            <a:ext cx="679222" cy="2312"/>
          </a:xfrm>
          <a:prstGeom prst="straightConnector1">
            <a:avLst/>
          </a:prstGeom>
          <a:solidFill>
            <a:schemeClr val="bg2"/>
          </a:solidFill>
          <a:ln w="12700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2" name="Straight Arrow Connector 51"/>
          <p:cNvCxnSpPr>
            <a:stCxn id="40" idx="3"/>
            <a:endCxn id="44" idx="1"/>
          </p:cNvCxnSpPr>
          <p:nvPr/>
        </p:nvCxnSpPr>
        <p:spPr bwMode="auto">
          <a:xfrm flipV="1">
            <a:off x="6989331" y="1959138"/>
            <a:ext cx="695530" cy="5404"/>
          </a:xfrm>
          <a:prstGeom prst="straightConnector1">
            <a:avLst/>
          </a:prstGeom>
          <a:solidFill>
            <a:schemeClr val="bg2"/>
          </a:solidFill>
          <a:ln w="12700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4" name="Straight Arrow Connector 53"/>
          <p:cNvCxnSpPr>
            <a:stCxn id="21" idx="3"/>
            <a:endCxn id="46" idx="1"/>
          </p:cNvCxnSpPr>
          <p:nvPr/>
        </p:nvCxnSpPr>
        <p:spPr bwMode="auto">
          <a:xfrm>
            <a:off x="4633245" y="1964542"/>
            <a:ext cx="679222" cy="541917"/>
          </a:xfrm>
          <a:prstGeom prst="straightConnector1">
            <a:avLst/>
          </a:prstGeom>
          <a:solidFill>
            <a:schemeClr val="bg2"/>
          </a:solidFill>
          <a:ln w="12700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7" name="Straight Arrow Connector 56"/>
          <p:cNvCxnSpPr>
            <a:stCxn id="46" idx="3"/>
            <a:endCxn id="59" idx="1"/>
          </p:cNvCxnSpPr>
          <p:nvPr/>
        </p:nvCxnSpPr>
        <p:spPr bwMode="auto">
          <a:xfrm flipV="1">
            <a:off x="6989331" y="2501055"/>
            <a:ext cx="695530" cy="5404"/>
          </a:xfrm>
          <a:prstGeom prst="straightConnector1">
            <a:avLst/>
          </a:prstGeom>
          <a:solidFill>
            <a:schemeClr val="bg2"/>
          </a:solidFill>
          <a:ln w="12700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9" name="TextBox 58"/>
          <p:cNvSpPr txBox="1"/>
          <p:nvPr/>
        </p:nvSpPr>
        <p:spPr>
          <a:xfrm>
            <a:off x="7684861" y="2331778"/>
            <a:ext cx="1676864" cy="338554"/>
          </a:xfrm>
          <a:prstGeom prst="rect">
            <a:avLst/>
          </a:prstGeom>
          <a:solidFill>
            <a:srgbClr val="FF6600">
              <a:alpha val="60000"/>
            </a:srgb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EU Client</a:t>
            </a:r>
          </a:p>
        </p:txBody>
      </p:sp>
      <p:cxnSp>
        <p:nvCxnSpPr>
          <p:cNvPr id="67" name="Connector: Elbow 66"/>
          <p:cNvCxnSpPr>
            <a:stCxn id="79" idx="3"/>
            <a:endCxn id="90" idx="1"/>
          </p:cNvCxnSpPr>
          <p:nvPr/>
        </p:nvCxnSpPr>
        <p:spPr bwMode="auto">
          <a:xfrm>
            <a:off x="4633245" y="2520089"/>
            <a:ext cx="3051616" cy="499771"/>
          </a:xfrm>
          <a:prstGeom prst="bentConnector3">
            <a:avLst>
              <a:gd name="adj1" fmla="val 10174"/>
            </a:avLst>
          </a:prstGeom>
          <a:solidFill>
            <a:schemeClr val="bg2"/>
          </a:solidFill>
          <a:ln w="127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6" name="TextBox 75"/>
          <p:cNvSpPr txBox="1"/>
          <p:nvPr/>
        </p:nvSpPr>
        <p:spPr>
          <a:xfrm>
            <a:off x="5111528" y="3093189"/>
            <a:ext cx="2042189" cy="523220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Vendors: Bloomberg MTF or </a:t>
            </a:r>
            <a:r>
              <a:rPr lang="en-US" sz="1400" dirty="0" err="1"/>
              <a:t>MarketAxess</a:t>
            </a:r>
            <a:r>
              <a:rPr lang="en-US" sz="1400" dirty="0"/>
              <a:t>;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7554864" y="3587976"/>
            <a:ext cx="2042189" cy="3323987"/>
          </a:xfrm>
          <a:prstGeom prst="rect">
            <a:avLst/>
          </a:prstGeom>
          <a:noFill/>
          <a:ln>
            <a:solidFill>
              <a:srgbClr val="FF6600"/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EU instrument x MTF or OTF will be required to disclose additional information from our traders (e.g. Identification Code, Name, Date of birth);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EU Securities x Off-venue will be Client’s obligation to report?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If yes, they can ask BTG entities to report on their behalf?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Non-EU Securities will not  be reportable?</a:t>
            </a:r>
          </a:p>
        </p:txBody>
      </p:sp>
    </p:spTree>
    <p:extLst>
      <p:ext uri="{BB962C8B-B14F-4D97-AF65-F5344CB8AC3E}">
        <p14:creationId xmlns:p14="http://schemas.microsoft.com/office/powerpoint/2010/main" val="3964509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a-DK" sz="2800" b="1" dirty="0"/>
              <a:t>4. BTG Proprietary Trade Flow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2773622" y="2976360"/>
            <a:ext cx="2024009" cy="2893100"/>
          </a:xfrm>
          <a:prstGeom prst="rect">
            <a:avLst/>
          </a:prstGeom>
          <a:noFill/>
          <a:ln>
            <a:solidFill>
              <a:srgbClr val="FF6600"/>
            </a:solidFill>
            <a:prstDash val="dash"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171450" indent="-171450">
              <a:buFont typeface="Arial" panose="020B0604020202020204" pitchFamily="34" charset="0"/>
              <a:buChar char="•"/>
              <a:defRPr sz="1400"/>
            </a:lvl1pPr>
          </a:lstStyle>
          <a:p>
            <a:r>
              <a:rPr lang="en-US" dirty="0"/>
              <a:t>Several instruments types. All of them are reportable?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Equities;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Futures;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Bonds;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OTCs (</a:t>
            </a:r>
            <a:r>
              <a:rPr lang="en-US" dirty="0" err="1"/>
              <a:t>e.g</a:t>
            </a:r>
            <a:r>
              <a:rPr lang="en-US" dirty="0"/>
              <a:t> Swaps, NDFs);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Loans;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Time Deposit;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Certificate Of Deposit;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Notes (MTN, STN, ELN and CLN);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406000" y="1265023"/>
            <a:ext cx="2024009" cy="1332262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79572" y="1816602"/>
            <a:ext cx="1676864" cy="58477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US BD / Cayman / Banco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93327" y="1388443"/>
            <a:ext cx="18704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BTG Entity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2773622" y="1299244"/>
            <a:ext cx="2024009" cy="1524499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956381" y="1795265"/>
            <a:ext cx="1676864" cy="33855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EU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722924" y="1377978"/>
            <a:ext cx="21437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Instrument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7554864" y="1253123"/>
            <a:ext cx="2024009" cy="2157953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684861" y="1789861"/>
            <a:ext cx="1676864" cy="338554"/>
          </a:xfrm>
          <a:prstGeom prst="rect">
            <a:avLst/>
          </a:prstGeom>
          <a:solidFill>
            <a:srgbClr val="FF6600">
              <a:alpha val="60000"/>
            </a:srgb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MTF or OTF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433561" y="1216166"/>
            <a:ext cx="21610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Post-Trade Transparency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21831" y="2739821"/>
            <a:ext cx="2019714" cy="523220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Proprietary Trades with EU Counterparties;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956381" y="2350812"/>
            <a:ext cx="1676864" cy="33855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Non-EU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684861" y="2850583"/>
            <a:ext cx="1676864" cy="338554"/>
          </a:xfrm>
          <a:prstGeom prst="rect">
            <a:avLst/>
          </a:prstGeom>
          <a:solidFill>
            <a:srgbClr val="FF6600">
              <a:alpha val="60000"/>
            </a:srgb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No obligation</a:t>
            </a:r>
          </a:p>
        </p:txBody>
      </p:sp>
      <p:cxnSp>
        <p:nvCxnSpPr>
          <p:cNvPr id="52" name="Straight Arrow Connector 51"/>
          <p:cNvCxnSpPr>
            <a:endCxn id="33" idx="1"/>
          </p:cNvCxnSpPr>
          <p:nvPr/>
        </p:nvCxnSpPr>
        <p:spPr bwMode="auto">
          <a:xfrm>
            <a:off x="2256436" y="1959138"/>
            <a:ext cx="699945" cy="5404"/>
          </a:xfrm>
          <a:prstGeom prst="straightConnector1">
            <a:avLst/>
          </a:prstGeom>
          <a:solidFill>
            <a:schemeClr val="bg2"/>
          </a:solidFill>
          <a:ln w="12700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3" name="Straight Arrow Connector 52"/>
          <p:cNvCxnSpPr>
            <a:endCxn id="40" idx="1"/>
          </p:cNvCxnSpPr>
          <p:nvPr/>
        </p:nvCxnSpPr>
        <p:spPr bwMode="auto">
          <a:xfrm>
            <a:off x="2256436" y="1959138"/>
            <a:ext cx="699945" cy="560951"/>
          </a:xfrm>
          <a:prstGeom prst="straightConnector1">
            <a:avLst/>
          </a:prstGeom>
          <a:solidFill>
            <a:schemeClr val="bg2"/>
          </a:solidFill>
          <a:ln w="12700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4" name="Rectangle 53"/>
          <p:cNvSpPr/>
          <p:nvPr/>
        </p:nvSpPr>
        <p:spPr bwMode="auto">
          <a:xfrm>
            <a:off x="5129708" y="1299244"/>
            <a:ext cx="2024009" cy="1551339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312467" y="1795265"/>
            <a:ext cx="1676864" cy="33855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MTF or OTF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079010" y="1377978"/>
            <a:ext cx="21437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Trading Venue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312467" y="2337182"/>
            <a:ext cx="1676864" cy="33855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Off-Venue</a:t>
            </a:r>
          </a:p>
        </p:txBody>
      </p:sp>
      <p:cxnSp>
        <p:nvCxnSpPr>
          <p:cNvPr id="60" name="Straight Arrow Connector 59"/>
          <p:cNvCxnSpPr>
            <a:endCxn id="56" idx="1"/>
          </p:cNvCxnSpPr>
          <p:nvPr/>
        </p:nvCxnSpPr>
        <p:spPr bwMode="auto">
          <a:xfrm>
            <a:off x="4633245" y="1962230"/>
            <a:ext cx="679222" cy="2312"/>
          </a:xfrm>
          <a:prstGeom prst="straightConnector1">
            <a:avLst/>
          </a:prstGeom>
          <a:solidFill>
            <a:schemeClr val="bg2"/>
          </a:solidFill>
          <a:ln w="12700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2" name="Straight Arrow Connector 61"/>
          <p:cNvCxnSpPr>
            <a:stCxn id="56" idx="3"/>
            <a:endCxn id="36" idx="1"/>
          </p:cNvCxnSpPr>
          <p:nvPr/>
        </p:nvCxnSpPr>
        <p:spPr bwMode="auto">
          <a:xfrm flipV="1">
            <a:off x="6989331" y="1959138"/>
            <a:ext cx="695530" cy="5404"/>
          </a:xfrm>
          <a:prstGeom prst="straightConnector1">
            <a:avLst/>
          </a:prstGeom>
          <a:solidFill>
            <a:schemeClr val="bg2"/>
          </a:solidFill>
          <a:ln w="12700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3" name="Straight Arrow Connector 62"/>
          <p:cNvCxnSpPr>
            <a:stCxn id="33" idx="3"/>
            <a:endCxn id="59" idx="1"/>
          </p:cNvCxnSpPr>
          <p:nvPr/>
        </p:nvCxnSpPr>
        <p:spPr bwMode="auto">
          <a:xfrm>
            <a:off x="4633245" y="1964542"/>
            <a:ext cx="679222" cy="541917"/>
          </a:xfrm>
          <a:prstGeom prst="straightConnector1">
            <a:avLst/>
          </a:prstGeom>
          <a:solidFill>
            <a:schemeClr val="bg2"/>
          </a:solidFill>
          <a:ln w="12700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4" name="Straight Arrow Connector 63"/>
          <p:cNvCxnSpPr>
            <a:stCxn id="59" idx="3"/>
            <a:endCxn id="65" idx="1"/>
          </p:cNvCxnSpPr>
          <p:nvPr/>
        </p:nvCxnSpPr>
        <p:spPr bwMode="auto">
          <a:xfrm flipV="1">
            <a:off x="6989331" y="2501055"/>
            <a:ext cx="695530" cy="5404"/>
          </a:xfrm>
          <a:prstGeom prst="straightConnector1">
            <a:avLst/>
          </a:prstGeom>
          <a:solidFill>
            <a:schemeClr val="bg2"/>
          </a:solidFill>
          <a:ln w="12700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5" name="TextBox 64"/>
          <p:cNvSpPr txBox="1"/>
          <p:nvPr/>
        </p:nvSpPr>
        <p:spPr>
          <a:xfrm>
            <a:off x="7684861" y="2331778"/>
            <a:ext cx="1676864" cy="338554"/>
          </a:xfrm>
          <a:prstGeom prst="rect">
            <a:avLst/>
          </a:prstGeom>
          <a:solidFill>
            <a:srgbClr val="FF6600">
              <a:alpha val="60000"/>
            </a:srgb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EU Counterparties</a:t>
            </a:r>
          </a:p>
        </p:txBody>
      </p:sp>
      <p:cxnSp>
        <p:nvCxnSpPr>
          <p:cNvPr id="66" name="Connector: Elbow 65"/>
          <p:cNvCxnSpPr>
            <a:stCxn id="40" idx="3"/>
            <a:endCxn id="41" idx="1"/>
          </p:cNvCxnSpPr>
          <p:nvPr/>
        </p:nvCxnSpPr>
        <p:spPr bwMode="auto">
          <a:xfrm>
            <a:off x="4633245" y="2520089"/>
            <a:ext cx="3051616" cy="499771"/>
          </a:xfrm>
          <a:prstGeom prst="bentConnector3">
            <a:avLst>
              <a:gd name="adj1" fmla="val 10174"/>
            </a:avLst>
          </a:prstGeom>
          <a:solidFill>
            <a:schemeClr val="bg2"/>
          </a:solidFill>
          <a:ln w="127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7" name="TextBox 66"/>
          <p:cNvSpPr txBox="1"/>
          <p:nvPr/>
        </p:nvSpPr>
        <p:spPr>
          <a:xfrm>
            <a:off x="5111528" y="3093189"/>
            <a:ext cx="2042189" cy="523220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Vendors: Bloomberg MTF or </a:t>
            </a:r>
            <a:r>
              <a:rPr lang="en-US" sz="1400" dirty="0" err="1"/>
              <a:t>MarketAxess</a:t>
            </a:r>
            <a:r>
              <a:rPr lang="en-US" sz="1400" dirty="0"/>
              <a:t>;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7554864" y="3506951"/>
            <a:ext cx="2042189" cy="3970318"/>
          </a:xfrm>
          <a:prstGeom prst="rect">
            <a:avLst/>
          </a:prstGeom>
          <a:noFill/>
          <a:ln>
            <a:solidFill>
              <a:srgbClr val="FF6600"/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EU instrument x MTF or OTF will be required to disclose additional information from our traders (e.g. Identification Code, Name, Date of birth);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EU Instrument x Off-venue will be EU Counterparties obligation to report?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If yes, they can ask BTG entities to report on their behalf?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Non-EU Instruments will not  be reportable?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And if the EU Entity is BTG’s (e.g. BTG-BSI)?;</a:t>
            </a:r>
          </a:p>
        </p:txBody>
      </p:sp>
    </p:spTree>
    <p:extLst>
      <p:ext uri="{BB962C8B-B14F-4D97-AF65-F5344CB8AC3E}">
        <p14:creationId xmlns:p14="http://schemas.microsoft.com/office/powerpoint/2010/main" val="4206583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a-DK" sz="2800" b="1" dirty="0"/>
              <a:t>5. [Lux] BTG Proprietary Trade Flow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406000" y="1265023"/>
            <a:ext cx="2024009" cy="1010222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79572" y="1816602"/>
            <a:ext cx="1676864" cy="33855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BTG Lux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93327" y="1388443"/>
            <a:ext cx="18704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BTG Entity</a:t>
            </a:r>
          </a:p>
        </p:txBody>
      </p:sp>
      <p:sp>
        <p:nvSpPr>
          <p:cNvPr id="45" name="Rectangle 44"/>
          <p:cNvSpPr/>
          <p:nvPr/>
        </p:nvSpPr>
        <p:spPr bwMode="auto">
          <a:xfrm>
            <a:off x="2773622" y="1299244"/>
            <a:ext cx="2024009" cy="1524499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956381" y="1795265"/>
            <a:ext cx="1676864" cy="33855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EU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722924" y="1377978"/>
            <a:ext cx="21437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Instrument</a:t>
            </a:r>
          </a:p>
        </p:txBody>
      </p:sp>
      <p:sp>
        <p:nvSpPr>
          <p:cNvPr id="48" name="Rectangle 47"/>
          <p:cNvSpPr/>
          <p:nvPr/>
        </p:nvSpPr>
        <p:spPr bwMode="auto">
          <a:xfrm>
            <a:off x="7554864" y="1253123"/>
            <a:ext cx="2024009" cy="2157953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684861" y="1789861"/>
            <a:ext cx="1676864" cy="338554"/>
          </a:xfrm>
          <a:prstGeom prst="rect">
            <a:avLst/>
          </a:prstGeom>
          <a:solidFill>
            <a:srgbClr val="FF6600">
              <a:alpha val="60000"/>
            </a:srgb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MTF or OTF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433561" y="1216166"/>
            <a:ext cx="21610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Post-Trade Transparency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87821" y="2439118"/>
            <a:ext cx="2019714" cy="523220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BTG Lux with EU Counterparties;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956381" y="2350812"/>
            <a:ext cx="1676864" cy="33855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Non-EU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684861" y="2850583"/>
            <a:ext cx="1676864" cy="338554"/>
          </a:xfrm>
          <a:prstGeom prst="rect">
            <a:avLst/>
          </a:prstGeom>
          <a:solidFill>
            <a:srgbClr val="FF6600">
              <a:alpha val="60000"/>
            </a:srgb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No obligation</a:t>
            </a:r>
          </a:p>
        </p:txBody>
      </p:sp>
      <p:cxnSp>
        <p:nvCxnSpPr>
          <p:cNvPr id="61" name="Straight Arrow Connector 60"/>
          <p:cNvCxnSpPr>
            <a:endCxn id="46" idx="1"/>
          </p:cNvCxnSpPr>
          <p:nvPr/>
        </p:nvCxnSpPr>
        <p:spPr bwMode="auto">
          <a:xfrm>
            <a:off x="2256436" y="1959138"/>
            <a:ext cx="699945" cy="5404"/>
          </a:xfrm>
          <a:prstGeom prst="straightConnector1">
            <a:avLst/>
          </a:prstGeom>
          <a:solidFill>
            <a:schemeClr val="bg2"/>
          </a:solidFill>
          <a:ln w="12700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9" name="Straight Arrow Connector 68"/>
          <p:cNvCxnSpPr>
            <a:endCxn id="55" idx="1"/>
          </p:cNvCxnSpPr>
          <p:nvPr/>
        </p:nvCxnSpPr>
        <p:spPr bwMode="auto">
          <a:xfrm>
            <a:off x="2256436" y="1959138"/>
            <a:ext cx="699945" cy="560951"/>
          </a:xfrm>
          <a:prstGeom prst="straightConnector1">
            <a:avLst/>
          </a:prstGeom>
          <a:solidFill>
            <a:schemeClr val="bg2"/>
          </a:solidFill>
          <a:ln w="12700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0" name="Rectangle 69"/>
          <p:cNvSpPr/>
          <p:nvPr/>
        </p:nvSpPr>
        <p:spPr bwMode="auto">
          <a:xfrm>
            <a:off x="5129708" y="1299244"/>
            <a:ext cx="2024009" cy="1551339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312467" y="1795265"/>
            <a:ext cx="1676864" cy="33855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MTF or OTF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079010" y="1377978"/>
            <a:ext cx="21437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Trading Venue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312467" y="2337182"/>
            <a:ext cx="1676864" cy="33855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Off-Venue</a:t>
            </a:r>
          </a:p>
        </p:txBody>
      </p:sp>
      <p:cxnSp>
        <p:nvCxnSpPr>
          <p:cNvPr id="74" name="Straight Arrow Connector 73"/>
          <p:cNvCxnSpPr>
            <a:endCxn id="71" idx="1"/>
          </p:cNvCxnSpPr>
          <p:nvPr/>
        </p:nvCxnSpPr>
        <p:spPr bwMode="auto">
          <a:xfrm>
            <a:off x="4633245" y="1962230"/>
            <a:ext cx="679222" cy="2312"/>
          </a:xfrm>
          <a:prstGeom prst="straightConnector1">
            <a:avLst/>
          </a:prstGeom>
          <a:solidFill>
            <a:schemeClr val="bg2"/>
          </a:solidFill>
          <a:ln w="12700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5" name="Straight Arrow Connector 74"/>
          <p:cNvCxnSpPr>
            <a:stCxn id="71" idx="3"/>
            <a:endCxn id="49" idx="1"/>
          </p:cNvCxnSpPr>
          <p:nvPr/>
        </p:nvCxnSpPr>
        <p:spPr bwMode="auto">
          <a:xfrm flipV="1">
            <a:off x="6989331" y="1959138"/>
            <a:ext cx="695530" cy="5404"/>
          </a:xfrm>
          <a:prstGeom prst="straightConnector1">
            <a:avLst/>
          </a:prstGeom>
          <a:solidFill>
            <a:schemeClr val="bg2"/>
          </a:solidFill>
          <a:ln w="12700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6" name="Straight Arrow Connector 75"/>
          <p:cNvCxnSpPr>
            <a:stCxn id="46" idx="3"/>
            <a:endCxn id="73" idx="1"/>
          </p:cNvCxnSpPr>
          <p:nvPr/>
        </p:nvCxnSpPr>
        <p:spPr bwMode="auto">
          <a:xfrm>
            <a:off x="4633245" y="1964542"/>
            <a:ext cx="679222" cy="541917"/>
          </a:xfrm>
          <a:prstGeom prst="straightConnector1">
            <a:avLst/>
          </a:prstGeom>
          <a:solidFill>
            <a:schemeClr val="bg2"/>
          </a:solidFill>
          <a:ln w="12700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7" name="Straight Arrow Connector 76"/>
          <p:cNvCxnSpPr>
            <a:stCxn id="73" idx="3"/>
            <a:endCxn id="78" idx="1"/>
          </p:cNvCxnSpPr>
          <p:nvPr/>
        </p:nvCxnSpPr>
        <p:spPr bwMode="auto">
          <a:xfrm flipV="1">
            <a:off x="6989331" y="2501055"/>
            <a:ext cx="695530" cy="5404"/>
          </a:xfrm>
          <a:prstGeom prst="straightConnector1">
            <a:avLst/>
          </a:prstGeom>
          <a:solidFill>
            <a:schemeClr val="bg2"/>
          </a:solidFill>
          <a:ln w="12700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8" name="TextBox 77"/>
          <p:cNvSpPr txBox="1"/>
          <p:nvPr/>
        </p:nvSpPr>
        <p:spPr>
          <a:xfrm>
            <a:off x="7684861" y="2331778"/>
            <a:ext cx="1676864" cy="338554"/>
          </a:xfrm>
          <a:prstGeom prst="rect">
            <a:avLst/>
          </a:prstGeom>
          <a:solidFill>
            <a:srgbClr val="FF6600">
              <a:alpha val="60000"/>
            </a:srgb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BTG Lux</a:t>
            </a:r>
          </a:p>
        </p:txBody>
      </p:sp>
      <p:cxnSp>
        <p:nvCxnSpPr>
          <p:cNvPr id="79" name="Connector: Elbow 78"/>
          <p:cNvCxnSpPr>
            <a:stCxn id="55" idx="3"/>
            <a:endCxn id="58" idx="1"/>
          </p:cNvCxnSpPr>
          <p:nvPr/>
        </p:nvCxnSpPr>
        <p:spPr bwMode="auto">
          <a:xfrm>
            <a:off x="4633245" y="2520089"/>
            <a:ext cx="3051616" cy="499771"/>
          </a:xfrm>
          <a:prstGeom prst="bentConnector3">
            <a:avLst>
              <a:gd name="adj1" fmla="val 10174"/>
            </a:avLst>
          </a:prstGeom>
          <a:solidFill>
            <a:schemeClr val="bg2"/>
          </a:solidFill>
          <a:ln w="127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0" name="TextBox 79"/>
          <p:cNvSpPr txBox="1"/>
          <p:nvPr/>
        </p:nvSpPr>
        <p:spPr>
          <a:xfrm>
            <a:off x="5111528" y="3093189"/>
            <a:ext cx="2042189" cy="523220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Vendors: Bloomberg MTF or </a:t>
            </a:r>
            <a:r>
              <a:rPr lang="en-US" sz="1400" dirty="0" err="1"/>
              <a:t>MarketAxess</a:t>
            </a:r>
            <a:r>
              <a:rPr lang="en-US" sz="1400" dirty="0"/>
              <a:t>;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7554864" y="3587976"/>
            <a:ext cx="2042189" cy="3323987"/>
          </a:xfrm>
          <a:prstGeom prst="rect">
            <a:avLst/>
          </a:prstGeom>
          <a:noFill/>
          <a:ln>
            <a:solidFill>
              <a:srgbClr val="FF6600"/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EU instrument x MTF or OTF will be required to disclose additional information from our traders (e.g. Identification Code, Name, Date of birth);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EU Instrument x Off-venue will be BTG Lux obligation to report?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Non-EU Instruments will not  be reportable?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And if the Counterparty is a BTG Entity (Ex.: Cayman or Banco);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73622" y="2976360"/>
            <a:ext cx="2024009" cy="2893100"/>
          </a:xfrm>
          <a:prstGeom prst="rect">
            <a:avLst/>
          </a:prstGeom>
          <a:noFill/>
          <a:ln>
            <a:solidFill>
              <a:srgbClr val="FF6600"/>
            </a:solidFill>
            <a:prstDash val="dash"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171450" indent="-171450">
              <a:buFont typeface="Arial" panose="020B0604020202020204" pitchFamily="34" charset="0"/>
              <a:buChar char="•"/>
              <a:defRPr sz="1400"/>
            </a:lvl1pPr>
          </a:lstStyle>
          <a:p>
            <a:r>
              <a:rPr lang="en-US" dirty="0"/>
              <a:t>Several instruments types. All of them are reportable?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Equities;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Futures;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Bonds;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OTCs (</a:t>
            </a:r>
            <a:r>
              <a:rPr lang="en-US" dirty="0" err="1"/>
              <a:t>e.g</a:t>
            </a:r>
            <a:r>
              <a:rPr lang="en-US" dirty="0"/>
              <a:t> Swaps, NDFs);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Loans;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Time Deposit;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Certificate Of Deposit;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Notes (MTN, STN, ELN and CLN);</a:t>
            </a:r>
          </a:p>
        </p:txBody>
      </p:sp>
    </p:spTree>
    <p:extLst>
      <p:ext uri="{BB962C8B-B14F-4D97-AF65-F5344CB8AC3E}">
        <p14:creationId xmlns:p14="http://schemas.microsoft.com/office/powerpoint/2010/main" val="2431366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a-DK" sz="2800" b="1" dirty="0"/>
              <a:t>7. Transaction Reporting and Others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593725" y="1261028"/>
            <a:ext cx="7971541" cy="3046988"/>
          </a:xfrm>
          <a:prstGeom prst="rect">
            <a:avLst/>
          </a:prstGeom>
          <a:noFill/>
          <a:ln>
            <a:solidFill>
              <a:srgbClr val="FF6600"/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Transaction Report: When trading with EU Clients or EU Counterparties, it is always a commercial decision to report on behalf of our client in case of them request us?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Transaction Report Scope includes:</a:t>
            </a:r>
          </a:p>
          <a:p>
            <a:pPr marL="785813" lvl="1" indent="-285750">
              <a:buFont typeface="Courier New" panose="02070309020205020404" pitchFamily="49" charset="0"/>
              <a:buChar char="o"/>
            </a:pPr>
            <a:r>
              <a:rPr lang="en-US" sz="1600" dirty="0"/>
              <a:t>IPO or Follow-On?</a:t>
            </a:r>
          </a:p>
          <a:p>
            <a:pPr marL="785813" lvl="1" indent="-285750">
              <a:buFont typeface="Courier New" panose="02070309020205020404" pitchFamily="49" charset="0"/>
              <a:buChar char="o"/>
            </a:pPr>
            <a:r>
              <a:rPr lang="en-US" sz="1600" dirty="0"/>
              <a:t>Corporate Actions?</a:t>
            </a:r>
          </a:p>
          <a:p>
            <a:pPr marL="785813" lvl="1" indent="-285750">
              <a:buFont typeface="Courier New" panose="02070309020205020404" pitchFamily="49" charset="0"/>
              <a:buChar char="o"/>
            </a:pPr>
            <a:r>
              <a:rPr lang="en-US" sz="1600" dirty="0"/>
              <a:t>DR Conversions?</a:t>
            </a:r>
          </a:p>
          <a:p>
            <a:pPr marL="785813" lvl="1" indent="-285750">
              <a:buFont typeface="Courier New" panose="02070309020205020404" pitchFamily="49" charset="0"/>
              <a:buChar char="o"/>
            </a:pPr>
            <a:r>
              <a:rPr lang="en-US" sz="1600" dirty="0"/>
              <a:t>Dual listing company debenture (Ex.: VALE)?</a:t>
            </a:r>
          </a:p>
          <a:p>
            <a:pPr marL="785813" lvl="1" indent="-285750">
              <a:buFont typeface="Courier New" panose="02070309020205020404" pitchFamily="49" charset="0"/>
              <a:buChar char="o"/>
            </a:pPr>
            <a:r>
              <a:rPr lang="en-US" sz="1600" dirty="0"/>
              <a:t>Any deal that may result a EU Security or Non-EU and Dual Listed Security for the client?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Others: Must we issue LEI for all of BTG Entities that trades with EU Clients? E.g. EU client trading with BTG Colombia an Non-EU and Dual-listed Instrument?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BTG </a:t>
            </a:r>
            <a:r>
              <a:rPr lang="en-US" sz="1600" dirty="0" err="1"/>
              <a:t>OrgChart</a:t>
            </a:r>
            <a:r>
              <a:rPr lang="en-US" sz="1600" dirty="0"/>
              <a:t> (Entities: 42, 68 to 71 and 73);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 err="1"/>
              <a:t>MacroResearch</a:t>
            </a:r>
            <a:r>
              <a:rPr lang="en-US" sz="1600" dirty="0"/>
              <a:t>;, </a:t>
            </a:r>
          </a:p>
        </p:txBody>
      </p:sp>
    </p:spTree>
    <p:extLst>
      <p:ext uri="{BB962C8B-B14F-4D97-AF65-F5344CB8AC3E}">
        <p14:creationId xmlns:p14="http://schemas.microsoft.com/office/powerpoint/2010/main" val="387369740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222&quot;&gt;&lt;property id=&quot;20148&quot; value=&quot;5&quot;/&gt;&lt;property id=&quot;20300&quot; value=&quot;Slide 1 - &amp;quot;BTG Slide Collection&amp;quot;&quot;/&gt;&lt;property id=&quot;20307&quot; value=&quot;260&quot;/&gt;&lt;/object&gt;&lt;object type=&quot;3&quot; unique_id=&quot;10223&quot;&gt;&lt;property id=&quot;20148&quot; value=&quot;5&quot;/&gt;&lt;property id=&quot;20300&quot; value=&quot;Slide 2 - &amp;quot;Slide layouts&amp;quot;&quot;/&gt;&lt;property id=&quot;20307&quot; value=&quot;261&quot;/&gt;&lt;/object&gt;&lt;object type=&quot;3&quot; unique_id=&quot;10224&quot;&gt;&lt;property id=&quot;20148&quot; value=&quot;5&quot;/&gt;&lt;property id=&quot;20300&quot; value=&quot;Slide 3&quot;/&gt;&lt;property id=&quot;20307&quot; value=&quot;262&quot;/&gt;&lt;/object&gt;&lt;object type=&quot;3&quot; unique_id=&quot;10225&quot;&gt;&lt;property id=&quot;20148&quot; value=&quot;5&quot;/&gt;&lt;property id=&quot;20300&quot; value=&quot;Slide 4&quot;/&gt;&lt;property id=&quot;20307&quot; value=&quot;263&quot;/&gt;&lt;/object&gt;&lt;object type=&quot;3&quot; unique_id=&quot;10226&quot;&gt;&lt;property id=&quot;20148&quot; value=&quot;5&quot;/&gt;&lt;property id=&quot;20300&quot; value=&quot;Slide 5&quot;/&gt;&lt;property id=&quot;20307&quot; value=&quot;264&quot;/&gt;&lt;/object&gt;&lt;object type=&quot;3&quot; unique_id=&quot;10227&quot;&gt;&lt;property id=&quot;20148&quot; value=&quot;5&quot;/&gt;&lt;property id=&quot;20300&quot; value=&quot;Slide 6&quot;/&gt;&lt;property id=&quot;20307&quot; value=&quot;265&quot;/&gt;&lt;/object&gt;&lt;object type=&quot;3&quot; unique_id=&quot;10228&quot;&gt;&lt;property id=&quot;20148&quot; value=&quot;5&quot;/&gt;&lt;property id=&quot;20300&quot; value=&quot;Slide 7 - &amp;quot;Contact information&amp;quot;&quot;/&gt;&lt;property id=&quot;20307&quot; value=&quot;266&quot;/&gt;&lt;/object&gt;&lt;object type=&quot;3&quot; unique_id=&quot;10229&quot;&gt;&lt;property id=&quot;20148&quot; value=&quot;5&quot;/&gt;&lt;property id=&quot;20300&quot; value=&quot;Slide 8 - &amp;quot;Slide layouts with images&amp;quot;&quot;/&gt;&lt;property id=&quot;20307&quot; value=&quot;267&quot;/&gt;&lt;/object&gt;&lt;object type=&quot;3&quot; unique_id=&quot;10230&quot;&gt;&lt;property id=&quot;20148&quot; value=&quot;5&quot;/&gt;&lt;property id=&quot;20300&quot; value=&quot;Slide 9&quot;/&gt;&lt;property id=&quot;20307&quot; value=&quot;268&quot;/&gt;&lt;/object&gt;&lt;object type=&quot;3&quot; unique_id=&quot;10231&quot;&gt;&lt;property id=&quot;20148&quot; value=&quot;5&quot;/&gt;&lt;property id=&quot;20300&quot; value=&quot;Slide 10&quot;/&gt;&lt;property id=&quot;20307&quot; value=&quot;269&quot;/&gt;&lt;/object&gt;&lt;object type=&quot;3&quot; unique_id=&quot;10232&quot;&gt;&lt;property id=&quot;20148&quot; value=&quot;5&quot;/&gt;&lt;property id=&quot;20300&quot; value=&quot;Slide 11&quot;/&gt;&lt;property id=&quot;20307&quot; value=&quot;270&quot;/&gt;&lt;/object&gt;&lt;object type=&quot;3&quot; unique_id=&quot;10233&quot;&gt;&lt;property id=&quot;20148&quot; value=&quot;5&quot;/&gt;&lt;property id=&quot;20300&quot; value=&quot;Slide 12&quot;/&gt;&lt;property id=&quot;20307&quot; value=&quot;271&quot;/&gt;&lt;/object&gt;&lt;object type=&quot;3&quot; unique_id=&quot;10234&quot;&gt;&lt;property id=&quot;20148&quot; value=&quot;5&quot;/&gt;&lt;property id=&quot;20300&quot; value=&quot;Slide 13&quot;/&gt;&lt;property id=&quot;20307&quot; value=&quot;272&quot;/&gt;&lt;/object&gt;&lt;object type=&quot;3&quot; unique_id=&quot;10235&quot;&gt;&lt;property id=&quot;20148&quot; value=&quot;5&quot;/&gt;&lt;property id=&quot;20300&quot; value=&quot;Slide 14&quot;/&gt;&lt;property id=&quot;20307&quot; value=&quot;273&quot;/&gt;&lt;/object&gt;&lt;object type=&quot;3&quot; unique_id=&quot;10236&quot;&gt;&lt;property id=&quot;20148&quot; value=&quot;5&quot;/&gt;&lt;property id=&quot;20300&quot; value=&quot;Slide 15&quot;/&gt;&lt;property id=&quot;20307&quot; value=&quot;274&quot;/&gt;&lt;/object&gt;&lt;object type=&quot;3&quot; unique_id=&quot;10237&quot;&gt;&lt;property id=&quot;20148&quot; value=&quot;5&quot;/&gt;&lt;property id=&quot;20300&quot; value=&quot;Slide 16&quot;/&gt;&lt;property id=&quot;20307&quot; value=&quot;275&quot;/&gt;&lt;/object&gt;&lt;object type=&quot;3&quot; unique_id=&quot;10238&quot;&gt;&lt;property id=&quot;20148&quot; value=&quot;5&quot;/&gt;&lt;property id=&quot;20300&quot; value=&quot;Slide 17&quot;/&gt;&lt;property id=&quot;20307&quot; value=&quot;276&quot;/&gt;&lt;/object&gt;&lt;object type=&quot;3&quot; unique_id=&quot;10239&quot;&gt;&lt;property id=&quot;20148&quot; value=&quot;5&quot;/&gt;&lt;property id=&quot;20300&quot; value=&quot;Slide 18&quot;/&gt;&lt;property id=&quot;20307&quot; value=&quot;277&quot;/&gt;&lt;/object&gt;&lt;object type=&quot;3&quot; unique_id=&quot;10240&quot;&gt;&lt;property id=&quot;20148&quot; value=&quot;5&quot;/&gt;&lt;property id=&quot;20300&quot; value=&quot;Slide 19 - &amp;quot;Tables&amp;quot;&quot;/&gt;&lt;property id=&quot;20307&quot; value=&quot;278&quot;/&gt;&lt;/object&gt;&lt;object type=&quot;3&quot; unique_id=&quot;10241&quot;&gt;&lt;property id=&quot;20148&quot; value=&quot;5&quot;/&gt;&lt;property id=&quot;20300&quot; value=&quot;Slide 20&quot;/&gt;&lt;property id=&quot;20307&quot; value=&quot;279&quot;/&gt;&lt;/object&gt;&lt;object type=&quot;3&quot; unique_id=&quot;10242&quot;&gt;&lt;property id=&quot;20148&quot; value=&quot;5&quot;/&gt;&lt;property id=&quot;20300&quot; value=&quot;Slide 21&quot;/&gt;&lt;property id=&quot;20307&quot; value=&quot;280&quot;/&gt;&lt;/object&gt;&lt;object type=&quot;3&quot; unique_id=&quot;10243&quot;&gt;&lt;property id=&quot;20148&quot; value=&quot;5&quot;/&gt;&lt;property id=&quot;20300&quot; value=&quot;Slide 22&quot;/&gt;&lt;property id=&quot;20307&quot; value=&quot;281&quot;/&gt;&lt;/object&gt;&lt;object type=&quot;3&quot; unique_id=&quot;10244&quot;&gt;&lt;property id=&quot;20148&quot; value=&quot;5&quot;/&gt;&lt;property id=&quot;20300&quot; value=&quot;Slide 23&quot;/&gt;&lt;property id=&quot;20307&quot; value=&quot;282&quot;/&gt;&lt;/object&gt;&lt;object type=&quot;3&quot; unique_id=&quot;10245&quot;&gt;&lt;property id=&quot;20148&quot; value=&quot;5&quot;/&gt;&lt;property id=&quot;20300&quot; value=&quot;Slide 24&quot;/&gt;&lt;property id=&quot;20307&quot; value=&quot;283&quot;/&gt;&lt;/object&gt;&lt;object type=&quot;3&quot; unique_id=&quot;10246&quot;&gt;&lt;property id=&quot;20148&quot; value=&quot;5&quot;/&gt;&lt;property id=&quot;20300&quot; value=&quot;Slide 25&quot;/&gt;&lt;property id=&quot;20307&quot; value=&quot;284&quot;/&gt;&lt;/object&gt;&lt;object type=&quot;3&quot; unique_id=&quot;10247&quot;&gt;&lt;property id=&quot;20148&quot; value=&quot;5&quot;/&gt;&lt;property id=&quot;20300&quot; value=&quot;Slide 26 - &amp;quot;Graphs&amp;quot;&quot;/&gt;&lt;property id=&quot;20307&quot; value=&quot;285&quot;/&gt;&lt;/object&gt;&lt;object type=&quot;3&quot; unique_id=&quot;10248&quot;&gt;&lt;property id=&quot;20148&quot; value=&quot;5&quot;/&gt;&lt;property id=&quot;20300&quot; value=&quot;Slide 27&quot;/&gt;&lt;property id=&quot;20307&quot; value=&quot;286&quot;/&gt;&lt;/object&gt;&lt;object type=&quot;3&quot; unique_id=&quot;10249&quot;&gt;&lt;property id=&quot;20148&quot; value=&quot;5&quot;/&gt;&lt;property id=&quot;20300&quot; value=&quot;Slide 28&quot;/&gt;&lt;property id=&quot;20307&quot; value=&quot;287&quot;/&gt;&lt;/object&gt;&lt;object type=&quot;3&quot; unique_id=&quot;10250&quot;&gt;&lt;property id=&quot;20148&quot; value=&quot;5&quot;/&gt;&lt;property id=&quot;20300&quot; value=&quot;Slide 29&quot;/&gt;&lt;property id=&quot;20307&quot; value=&quot;288&quot;/&gt;&lt;/object&gt;&lt;object type=&quot;3&quot; unique_id=&quot;10251&quot;&gt;&lt;property id=&quot;20148&quot; value=&quot;5&quot;/&gt;&lt;property id=&quot;20300&quot; value=&quot;Slide 30&quot;/&gt;&lt;property id=&quot;20307&quot; value=&quot;289&quot;/&gt;&lt;/object&gt;&lt;object type=&quot;3&quot; unique_id=&quot;10252&quot;&gt;&lt;property id=&quot;20148&quot; value=&quot;5&quot;/&gt;&lt;property id=&quot;20300&quot; value=&quot;Slide 31&quot;/&gt;&lt;property id=&quot;20307&quot; value=&quot;290&quot;/&gt;&lt;/object&gt;&lt;object type=&quot;3&quot; unique_id=&quot;10253&quot;&gt;&lt;property id=&quot;20148&quot; value=&quot;5&quot;/&gt;&lt;property id=&quot;20300&quot; value=&quot;Slide 32&quot;/&gt;&lt;property id=&quot;20307&quot; value=&quot;291&quot;/&gt;&lt;/object&gt;&lt;object type=&quot;3&quot; unique_id=&quot;10254&quot;&gt;&lt;property id=&quot;20148&quot; value=&quot;5&quot;/&gt;&lt;property id=&quot;20300&quot; value=&quot;Slide 33&quot;/&gt;&lt;property id=&quot;20307&quot; value=&quot;292&quot;/&gt;&lt;/object&gt;&lt;object type=&quot;3&quot; unique_id=&quot;10255&quot;&gt;&lt;property id=&quot;20148&quot; value=&quot;5&quot;/&gt;&lt;property id=&quot;20300&quot; value=&quot;Slide 34&quot;/&gt;&lt;property id=&quot;20307&quot; value=&quot;293&quot;/&gt;&lt;/object&gt;&lt;object type=&quot;3&quot; unique_id=&quot;10256&quot;&gt;&lt;property id=&quot;20148&quot; value=&quot;5&quot;/&gt;&lt;property id=&quot;20300&quot; value=&quot;Slide 35&quot;/&gt;&lt;property id=&quot;20307&quot; value=&quot;294&quot;/&gt;&lt;/object&gt;&lt;object type=&quot;3&quot; unique_id=&quot;10257&quot;&gt;&lt;property id=&quot;20148&quot; value=&quot;5&quot;/&gt;&lt;property id=&quot;20300&quot; value=&quot;Slide 36&quot;/&gt;&lt;property id=&quot;20307&quot; value=&quot;295&quot;/&gt;&lt;/object&gt;&lt;object type=&quot;3&quot; unique_id=&quot;10258&quot;&gt;&lt;property id=&quot;20148&quot; value=&quot;5&quot;/&gt;&lt;property id=&quot;20300&quot; value=&quot;Slide 37&quot;/&gt;&lt;property id=&quot;20307&quot; value=&quot;296&quot;/&gt;&lt;/object&gt;&lt;object type=&quot;3&quot; unique_id=&quot;10259&quot;&gt;&lt;property id=&quot;20148&quot; value=&quot;5&quot;/&gt;&lt;property id=&quot;20300&quot; value=&quot;Slide 38&quot;/&gt;&lt;property id=&quot;20307&quot; value=&quot;297&quot;/&gt;&lt;/object&gt;&lt;object type=&quot;3&quot; unique_id=&quot;10260&quot;&gt;&lt;property id=&quot;20148&quot; value=&quot;5&quot;/&gt;&lt;property id=&quot;20300&quot; value=&quot;Slide 39&quot;/&gt;&lt;property id=&quot;20307&quot; value=&quot;298&quot;/&gt;&lt;/object&gt;&lt;object type=&quot;3&quot; unique_id=&quot;10261&quot;&gt;&lt;property id=&quot;20148&quot; value=&quot;5&quot;/&gt;&lt;property id=&quot;20300&quot; value=&quot;Slide 40&quot;/&gt;&lt;property id=&quot;20307&quot; value=&quot;299&quot;/&gt;&lt;/object&gt;&lt;object type=&quot;3&quot; unique_id=&quot;10262&quot;&gt;&lt;property id=&quot;20148&quot; value=&quot;5&quot;/&gt;&lt;property id=&quot;20300&quot; value=&quot;Slide 41&quot;/&gt;&lt;property id=&quot;20307&quot; value=&quot;300&quot;/&gt;&lt;/object&gt;&lt;object type=&quot;3&quot; unique_id=&quot;10263&quot;&gt;&lt;property id=&quot;20148&quot; value=&quot;5&quot;/&gt;&lt;property id=&quot;20300&quot; value=&quot;Slide 42 - &amp;quot;Organization charts&amp;quot;&quot;/&gt;&lt;property id=&quot;20307&quot; value=&quot;301&quot;/&gt;&lt;/object&gt;&lt;object type=&quot;3&quot; unique_id=&quot;10264&quot;&gt;&lt;property id=&quot;20148&quot; value=&quot;5&quot;/&gt;&lt;property id=&quot;20300&quot; value=&quot;Slide 43&quot;/&gt;&lt;property id=&quot;20307&quot; value=&quot;302&quot;/&gt;&lt;/object&gt;&lt;object type=&quot;3&quot; unique_id=&quot;10265&quot;&gt;&lt;property id=&quot;20148&quot; value=&quot;5&quot;/&gt;&lt;property id=&quot;20300&quot; value=&quot;Slide 44&quot;/&gt;&lt;property id=&quot;20307&quot; value=&quot;303&quot;/&gt;&lt;/object&gt;&lt;object type=&quot;3&quot; unique_id=&quot;10266&quot;&gt;&lt;property id=&quot;20148&quot; value=&quot;5&quot;/&gt;&lt;property id=&quot;20300&quot; value=&quot;Slide 45&quot;/&gt;&lt;property id=&quot;20307&quot; value=&quot;304&quot;/&gt;&lt;/object&gt;&lt;object type=&quot;3&quot; unique_id=&quot;10267&quot;&gt;&lt;property id=&quot;20148&quot; value=&quot;5&quot;/&gt;&lt;property id=&quot;20300&quot; value=&quot;Slide 46 - &amp;quot;Arrows, models and shapes&amp;quot;&quot;/&gt;&lt;property id=&quot;20307&quot; value=&quot;305&quot;/&gt;&lt;/object&gt;&lt;object type=&quot;3&quot; unique_id=&quot;10268&quot;&gt;&lt;property id=&quot;20148&quot; value=&quot;5&quot;/&gt;&lt;property id=&quot;20300&quot; value=&quot;Slide 47&quot;/&gt;&lt;property id=&quot;20307&quot; value=&quot;306&quot;/&gt;&lt;/object&gt;&lt;object type=&quot;3&quot; unique_id=&quot;10269&quot;&gt;&lt;property id=&quot;20148&quot; value=&quot;5&quot;/&gt;&lt;property id=&quot;20300&quot; value=&quot;Slide 48&quot;/&gt;&lt;property id=&quot;20307&quot; value=&quot;307&quot;/&gt;&lt;/object&gt;&lt;object type=&quot;3&quot; unique_id=&quot;10270&quot;&gt;&lt;property id=&quot;20148&quot; value=&quot;5&quot;/&gt;&lt;property id=&quot;20300&quot; value=&quot;Slide 49&quot;/&gt;&lt;property id=&quot;20307&quot; value=&quot;308&quot;/&gt;&lt;/object&gt;&lt;object type=&quot;3&quot; unique_id=&quot;10271&quot;&gt;&lt;property id=&quot;20148&quot; value=&quot;5&quot;/&gt;&lt;property id=&quot;20300&quot; value=&quot;Slide 50&quot;/&gt;&lt;property id=&quot;20307&quot; value=&quot;309&quot;/&gt;&lt;/object&gt;&lt;object type=&quot;3&quot; unique_id=&quot;10272&quot;&gt;&lt;property id=&quot;20148&quot; value=&quot;5&quot;/&gt;&lt;property id=&quot;20300&quot; value=&quot;Slide 51&quot;/&gt;&lt;property id=&quot;20307&quot; value=&quot;310&quot;/&gt;&lt;/object&gt;&lt;object type=&quot;3&quot; unique_id=&quot;10273&quot;&gt;&lt;property id=&quot;20148&quot; value=&quot;5&quot;/&gt;&lt;property id=&quot;20300&quot; value=&quot;Slide 52&quot;/&gt;&lt;property id=&quot;20307&quot; value=&quot;311&quot;/&gt;&lt;/object&gt;&lt;object type=&quot;3&quot; unique_id=&quot;10274&quot;&gt;&lt;property id=&quot;20148&quot; value=&quot;5&quot;/&gt;&lt;property id=&quot;20300&quot; value=&quot;Slide 53&quot;/&gt;&lt;property id=&quot;20307&quot; value=&quot;312&quot;/&gt;&lt;/object&gt;&lt;object type=&quot;3&quot; unique_id=&quot;10275&quot;&gt;&lt;property id=&quot;20148&quot; value=&quot;5&quot;/&gt;&lt;property id=&quot;20300&quot; value=&quot;Slide 54&quot;/&gt;&lt;property id=&quot;20307&quot; value=&quot;313&quot;/&gt;&lt;/object&gt;&lt;/object&gt;&lt;/object&gt;&lt;/database&gt;"/>
  <p:tag name="SECTOMILLISECCONVERTED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SNALIGNVERT" val="True"/>
  <p:tag name="POSNALIGNHORIZ" val="True"/>
  <p:tag name="SIZEWIDTH" val="True"/>
  <p:tag name="SIZEHEIGHT" val="True"/>
  <p:tag name="FORMATSSHAPE" val="Slide Number Placeholder 5"/>
  <p:tag name="FORMATSSLIDEID" val="299"/>
  <p:tag name="FORMATSFILENAME" val="Standard Slides.pot"/>
  <p:tag name="POSITIONSHAPE" val="Slide Number Placeholder 5"/>
  <p:tag name="POSITIONSLIDEID" val="299"/>
  <p:tag name="SIZESHAPE" val="Slide Number Placeholder 5"/>
  <p:tag name="SIZESLIDEID" val="29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SNALIGNVERT" val="True"/>
  <p:tag name="POSNALIGNHORIZ" val="True"/>
  <p:tag name="SIZEWIDTH" val="True"/>
  <p:tag name="SIZEHEIGHT" val="True"/>
  <p:tag name="FORMATSSHAPE" val="Slide Number Placeholder 5"/>
  <p:tag name="FORMATSSLIDEID" val="299"/>
  <p:tag name="FORMATSFILENAME" val="Standard Slides.pot"/>
  <p:tag name="POSITIONSHAPE" val="Slide Number Placeholder 5"/>
  <p:tag name="POSITIONSLIDEID" val="299"/>
  <p:tag name="SIZESHAPE" val="Slide Number Placeholder 5"/>
  <p:tag name="SIZESLIDEID" val="29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SNALIGNVERT" val="True"/>
  <p:tag name="POSNALIGNHORIZ" val="True"/>
  <p:tag name="SIZEWIDTH" val="True"/>
  <p:tag name="SIZEHEIGHT" val="True"/>
  <p:tag name="FORMATSSHAPE" val="Slide Number Placeholder 5"/>
  <p:tag name="FORMATSSLIDEID" val="299"/>
  <p:tag name="FORMATSFILENAME" val="Standard Slides.pot"/>
  <p:tag name="POSITIONSHAPE" val="Slide Number Placeholder 5"/>
  <p:tag name="POSITIONSLIDEID" val="299"/>
  <p:tag name="SIZESHAPE" val="Slide Number Placeholder 5"/>
  <p:tag name="SIZESLIDEID" val="29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SNALIGNVERT" val="True"/>
  <p:tag name="POSNALIGNHORIZ" val="True"/>
  <p:tag name="SIZEWIDTH" val="True"/>
  <p:tag name="SIZEHEIGHT" val="True"/>
  <p:tag name="FORMATSFILENAME" val="Standard Slides.pot"/>
  <p:tag name="FORMATSSHAPE" val="Text Box 8"/>
  <p:tag name="POSITIONSHAPE" val="Text Box 8"/>
  <p:tag name="SIZESHAPE" val="Text Box 8"/>
  <p:tag name="FORMATSSLIDEID" val="310"/>
  <p:tag name="POSITIONSLIDEID" val="310"/>
  <p:tag name="SIZESLIDEID" val="31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SNALIGNVERT" val="True"/>
  <p:tag name="POSNALIGNHORIZ" val="True"/>
  <p:tag name="SIZEWIDTH" val="True"/>
  <p:tag name="SIZEHEIGHT" val="True"/>
  <p:tag name="FORMATSFILENAME" val="Standard Slides.pot"/>
  <p:tag name="FORMATSSHAPE" val="Text Box 8"/>
  <p:tag name="POSITIONSHAPE" val="Text Box 8"/>
  <p:tag name="SIZESHAPE" val="Text Box 8"/>
  <p:tag name="FORMATSSLIDEID" val="310"/>
  <p:tag name="POSITIONSLIDEID" val="310"/>
  <p:tag name="SIZESLIDEID" val="310"/>
</p:tagLst>
</file>

<file path=ppt/theme/theme1.xml><?xml version="1.0" encoding="utf-8"?>
<a:theme xmlns:a="http://schemas.openxmlformats.org/drawingml/2006/main" name="1 BTG Template">
  <a:themeElements>
    <a:clrScheme name="BTG Pactual 1">
      <a:dk1>
        <a:srgbClr val="000000"/>
      </a:dk1>
      <a:lt1>
        <a:srgbClr val="FFFFFF"/>
      </a:lt1>
      <a:dk2>
        <a:srgbClr val="696A6C"/>
      </a:dk2>
      <a:lt2>
        <a:srgbClr val="00447C"/>
      </a:lt2>
      <a:accent1>
        <a:srgbClr val="C9CBCC"/>
      </a:accent1>
      <a:accent2>
        <a:srgbClr val="002B55"/>
      </a:accent2>
      <a:accent3>
        <a:srgbClr val="FFFFFF"/>
      </a:accent3>
      <a:accent4>
        <a:srgbClr val="000000"/>
      </a:accent4>
      <a:accent5>
        <a:srgbClr val="E1E2E2"/>
      </a:accent5>
      <a:accent6>
        <a:srgbClr val="00264C"/>
      </a:accent6>
      <a:hlink>
        <a:srgbClr val="7A822E"/>
      </a:hlink>
      <a:folHlink>
        <a:srgbClr val="EC6400"/>
      </a:folHlink>
    </a:clrScheme>
    <a:fontScheme name="BTG Pactual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solidFill>
          <a:schemeClr val="bg2"/>
        </a:solidFill>
        <a:ln w="12700" cap="flat" cmpd="sng" algn="ctr">
          <a:solidFill>
            <a:srgbClr val="0070C0"/>
          </a:solidFill>
          <a:prstDash val="solid"/>
          <a:round/>
          <a:headEnd type="none" w="med" len="med"/>
          <a:tailEnd type="triangle"/>
        </a:ln>
        <a:effectLst/>
      </a:spPr>
      <a:bodyPr/>
      <a:lstStyle/>
    </a:lnDef>
  </a:objectDefaults>
  <a:extraClrSchemeLst>
    <a:extraClrScheme>
      <a:clrScheme name="BTG Pactual 1">
        <a:dk1>
          <a:srgbClr val="000000"/>
        </a:dk1>
        <a:lt1>
          <a:srgbClr val="FFFFFF"/>
        </a:lt1>
        <a:dk2>
          <a:srgbClr val="696A6C"/>
        </a:dk2>
        <a:lt2>
          <a:srgbClr val="00447C"/>
        </a:lt2>
        <a:accent1>
          <a:srgbClr val="C9CBCC"/>
        </a:accent1>
        <a:accent2>
          <a:srgbClr val="002B55"/>
        </a:accent2>
        <a:accent3>
          <a:srgbClr val="FFFFFF"/>
        </a:accent3>
        <a:accent4>
          <a:srgbClr val="000000"/>
        </a:accent4>
        <a:accent5>
          <a:srgbClr val="E1E2E2"/>
        </a:accent5>
        <a:accent6>
          <a:srgbClr val="00264C"/>
        </a:accent6>
        <a:hlink>
          <a:srgbClr val="7A822E"/>
        </a:hlink>
        <a:folHlink>
          <a:srgbClr val="EC64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1 BTG Template">
  <a:themeElements>
    <a:clrScheme name="BTG Pactual 1">
      <a:dk1>
        <a:srgbClr val="000000"/>
      </a:dk1>
      <a:lt1>
        <a:srgbClr val="FFFFFF"/>
      </a:lt1>
      <a:dk2>
        <a:srgbClr val="696A6C"/>
      </a:dk2>
      <a:lt2>
        <a:srgbClr val="00447C"/>
      </a:lt2>
      <a:accent1>
        <a:srgbClr val="C9CBCC"/>
      </a:accent1>
      <a:accent2>
        <a:srgbClr val="002B55"/>
      </a:accent2>
      <a:accent3>
        <a:srgbClr val="FFFFFF"/>
      </a:accent3>
      <a:accent4>
        <a:srgbClr val="000000"/>
      </a:accent4>
      <a:accent5>
        <a:srgbClr val="E1E2E2"/>
      </a:accent5>
      <a:accent6>
        <a:srgbClr val="00264C"/>
      </a:accent6>
      <a:hlink>
        <a:srgbClr val="7A822E"/>
      </a:hlink>
      <a:folHlink>
        <a:srgbClr val="EC6400"/>
      </a:folHlink>
    </a:clrScheme>
    <a:fontScheme name="BTG Pactual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457C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rtlCol="0" anchor="ctr" anchorCtr="0" compatLnSpc="1">
        <a:prstTxWarp prst="textNoShape">
          <a:avLst/>
        </a:prstTxWarp>
      </a:bodyPr>
      <a:lstStyle>
        <a:defPPr algn="ctr">
          <a:defRPr sz="1100" b="1" dirty="0">
            <a:solidFill>
              <a:schemeClr val="bg1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</a:objectDefaults>
  <a:extraClrSchemeLst>
    <a:extraClrScheme>
      <a:clrScheme name="BTG Pactual 1">
        <a:dk1>
          <a:srgbClr val="000000"/>
        </a:dk1>
        <a:lt1>
          <a:srgbClr val="FFFFFF"/>
        </a:lt1>
        <a:dk2>
          <a:srgbClr val="696A6C"/>
        </a:dk2>
        <a:lt2>
          <a:srgbClr val="00447C"/>
        </a:lt2>
        <a:accent1>
          <a:srgbClr val="C9CBCC"/>
        </a:accent1>
        <a:accent2>
          <a:srgbClr val="002B55"/>
        </a:accent2>
        <a:accent3>
          <a:srgbClr val="FFFFFF"/>
        </a:accent3>
        <a:accent4>
          <a:srgbClr val="000000"/>
        </a:accent4>
        <a:accent5>
          <a:srgbClr val="E1E2E2"/>
        </a:accent5>
        <a:accent6>
          <a:srgbClr val="00264C"/>
        </a:accent6>
        <a:hlink>
          <a:srgbClr val="7A822E"/>
        </a:hlink>
        <a:folHlink>
          <a:srgbClr val="EC64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1 BTG Template">
  <a:themeElements>
    <a:clrScheme name="BTG Pactual 1">
      <a:dk1>
        <a:srgbClr val="000000"/>
      </a:dk1>
      <a:lt1>
        <a:srgbClr val="FFFFFF"/>
      </a:lt1>
      <a:dk2>
        <a:srgbClr val="696A6C"/>
      </a:dk2>
      <a:lt2>
        <a:srgbClr val="00447C"/>
      </a:lt2>
      <a:accent1>
        <a:srgbClr val="C9CBCC"/>
      </a:accent1>
      <a:accent2>
        <a:srgbClr val="002B55"/>
      </a:accent2>
      <a:accent3>
        <a:srgbClr val="FFFFFF"/>
      </a:accent3>
      <a:accent4>
        <a:srgbClr val="000000"/>
      </a:accent4>
      <a:accent5>
        <a:srgbClr val="E1E2E2"/>
      </a:accent5>
      <a:accent6>
        <a:srgbClr val="00264C"/>
      </a:accent6>
      <a:hlink>
        <a:srgbClr val="7A822E"/>
      </a:hlink>
      <a:folHlink>
        <a:srgbClr val="EC6400"/>
      </a:folHlink>
    </a:clrScheme>
    <a:fontScheme name="BTG Pactual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457C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rtlCol="0" anchor="ctr" anchorCtr="0" compatLnSpc="1">
        <a:prstTxWarp prst="textNoShape">
          <a:avLst/>
        </a:prstTxWarp>
      </a:bodyPr>
      <a:lstStyle>
        <a:defPPr algn="ctr">
          <a:defRPr sz="1100" b="1" dirty="0">
            <a:solidFill>
              <a:schemeClr val="bg1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</a:objectDefaults>
  <a:extraClrSchemeLst>
    <a:extraClrScheme>
      <a:clrScheme name="BTG Pactual 1">
        <a:dk1>
          <a:srgbClr val="000000"/>
        </a:dk1>
        <a:lt1>
          <a:srgbClr val="FFFFFF"/>
        </a:lt1>
        <a:dk2>
          <a:srgbClr val="696A6C"/>
        </a:dk2>
        <a:lt2>
          <a:srgbClr val="00447C"/>
        </a:lt2>
        <a:accent1>
          <a:srgbClr val="C9CBCC"/>
        </a:accent1>
        <a:accent2>
          <a:srgbClr val="002B55"/>
        </a:accent2>
        <a:accent3>
          <a:srgbClr val="FFFFFF"/>
        </a:accent3>
        <a:accent4>
          <a:srgbClr val="000000"/>
        </a:accent4>
        <a:accent5>
          <a:srgbClr val="E1E2E2"/>
        </a:accent5>
        <a:accent6>
          <a:srgbClr val="00264C"/>
        </a:accent6>
        <a:hlink>
          <a:srgbClr val="7A822E"/>
        </a:hlink>
        <a:folHlink>
          <a:srgbClr val="EC64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E9B41D4B144494AA75BD6EC672BF981" ma:contentTypeVersion="0" ma:contentTypeDescription="Create a new document." ma:contentTypeScope="" ma:versionID="e6f337880f2e9d53efa7423cff167fe3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6288D2C6-13E0-43D9-9E5B-EB0AF2A618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D34E9441-CE1F-48BB-B22B-5435F5CC5B1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786EA39-F8BD-4569-9F96-806D85FBB3E4}">
  <ds:schemaRefs>
    <ds:schemaRef ds:uri="http://purl.org/dc/terms/"/>
    <ds:schemaRef ds:uri="http://schemas.microsoft.com/office/2006/documentManagement/types"/>
    <ds:schemaRef ds:uri="http://purl.org/dc/elements/1.1/"/>
    <ds:schemaRef ds:uri="http://www.w3.org/XML/1998/namespace"/>
    <ds:schemaRef ds:uri="http://purl.org/dc/dcmitype/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26388</TotalTime>
  <Words>1002</Words>
  <Application>Microsoft Office PowerPoint</Application>
  <PresentationFormat>Custom</PresentationFormat>
  <Paragraphs>176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 Unicode MS</vt:lpstr>
      <vt:lpstr>Arial</vt:lpstr>
      <vt:lpstr>Arial Narrow</vt:lpstr>
      <vt:lpstr>Calibri</vt:lpstr>
      <vt:lpstr>Courier New</vt:lpstr>
      <vt:lpstr>Garamond</vt:lpstr>
      <vt:lpstr>Wingdings</vt:lpstr>
      <vt:lpstr>1 BTG Template</vt:lpstr>
      <vt:lpstr>1_1 BTG Template</vt:lpstr>
      <vt:lpstr>2_1 BTG Template</vt:lpstr>
      <vt:lpstr>PowerPoint Presentation</vt:lpstr>
      <vt:lpstr>Summary</vt:lpstr>
      <vt:lpstr>1. BTG EquitiesTrade Flow – Broker Dealer</vt:lpstr>
      <vt:lpstr>2. [Intermediation] BTG EquitiesTrade Flow</vt:lpstr>
      <vt:lpstr>2.1. [Intermediation] BTG EquitiesTrade Flow - Example</vt:lpstr>
      <vt:lpstr>3. BTG Fixed Income Trade Flow</vt:lpstr>
      <vt:lpstr>4. BTG Proprietary Trade Flow</vt:lpstr>
      <vt:lpstr>5. [Lux] BTG Proprietary Trade Flow</vt:lpstr>
      <vt:lpstr>7. Transaction Reporting and Others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BTG Slide Collection</dc:title>
  <dc:creator>Christian Lund-Sørensen</dc:creator>
  <cp:lastModifiedBy>Mendonca, Carolina</cp:lastModifiedBy>
  <cp:revision>1233</cp:revision>
  <cp:lastPrinted>2017-09-14T12:01:55Z</cp:lastPrinted>
  <dcterms:created xsi:type="dcterms:W3CDTF">2009-10-23T10:43:30Z</dcterms:created>
  <dcterms:modified xsi:type="dcterms:W3CDTF">2017-10-11T15:51:11Z</dcterms:modified>
</cp:coreProperties>
</file>