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57" r:id="rId5"/>
    <p:sldId id="258" r:id="rId6"/>
    <p:sldId id="260" r:id="rId7"/>
    <p:sldId id="259" r:id="rId8"/>
    <p:sldId id="261" r:id="rId9"/>
    <p:sldId id="263" r:id="rId10"/>
    <p:sldId id="274" r:id="rId11"/>
    <p:sldId id="265" r:id="rId12"/>
    <p:sldId id="266" r:id="rId13"/>
    <p:sldId id="275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1944" initials="K" lastIdx="1" clrIdx="0">
    <p:extLst>
      <p:ext uri="{19B8F6BF-5375-455C-9EA6-DF929625EA0E}">
        <p15:presenceInfo xmlns:p15="http://schemas.microsoft.com/office/powerpoint/2012/main" userId="KK194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5E47A-FCFD-467D-A5E2-BA3D2C5BF2D8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1D6036-9A17-42BB-8955-DEAF60BCDAD6}">
      <dgm:prSet/>
      <dgm:spPr/>
      <dgm:t>
        <a:bodyPr/>
        <a:lstStyle/>
        <a:p>
          <a:pPr>
            <a:defRPr cap="all"/>
          </a:pPr>
          <a:r>
            <a:rPr lang="en-AU"/>
            <a:t>B</a:t>
          </a:r>
          <a:r>
            <a:rPr lang="en-US"/>
            <a:t>usiness Purposes</a:t>
          </a:r>
        </a:p>
      </dgm:t>
    </dgm:pt>
    <dgm:pt modelId="{6B104258-321E-45FD-A0F3-B1CD4A1529AC}" type="parTrans" cxnId="{EDCC3E40-0389-4D15-AD6C-8B1CD0CC59C7}">
      <dgm:prSet/>
      <dgm:spPr/>
      <dgm:t>
        <a:bodyPr/>
        <a:lstStyle/>
        <a:p>
          <a:endParaRPr lang="en-US"/>
        </a:p>
      </dgm:t>
    </dgm:pt>
    <dgm:pt modelId="{8281C130-F096-44F5-A90C-098A22080BA2}" type="sibTrans" cxnId="{EDCC3E40-0389-4D15-AD6C-8B1CD0CC59C7}">
      <dgm:prSet/>
      <dgm:spPr/>
      <dgm:t>
        <a:bodyPr/>
        <a:lstStyle/>
        <a:p>
          <a:endParaRPr lang="en-US"/>
        </a:p>
      </dgm:t>
    </dgm:pt>
    <dgm:pt modelId="{DC7F08A4-F958-41C6-868D-66F9BFEADDAF}">
      <dgm:prSet/>
      <dgm:spPr/>
      <dgm:t>
        <a:bodyPr/>
        <a:lstStyle/>
        <a:p>
          <a:pPr>
            <a:defRPr cap="all"/>
          </a:pPr>
          <a:r>
            <a:rPr lang="en-AU"/>
            <a:t>30 Million Sales Data Exploration</a:t>
          </a:r>
          <a:endParaRPr lang="en-US"/>
        </a:p>
      </dgm:t>
    </dgm:pt>
    <dgm:pt modelId="{B520F15A-C28F-4395-BF43-E94281122C39}" type="parTrans" cxnId="{E50F40CF-F8D9-443A-97F4-6B8A7DC39DE5}">
      <dgm:prSet/>
      <dgm:spPr/>
      <dgm:t>
        <a:bodyPr/>
        <a:lstStyle/>
        <a:p>
          <a:endParaRPr lang="en-US"/>
        </a:p>
      </dgm:t>
    </dgm:pt>
    <dgm:pt modelId="{35FA0B2D-9813-4533-84EA-B96538394119}" type="sibTrans" cxnId="{E50F40CF-F8D9-443A-97F4-6B8A7DC39DE5}">
      <dgm:prSet/>
      <dgm:spPr/>
      <dgm:t>
        <a:bodyPr/>
        <a:lstStyle/>
        <a:p>
          <a:endParaRPr lang="en-US"/>
        </a:p>
      </dgm:t>
    </dgm:pt>
    <dgm:pt modelId="{A692F099-62AB-4B21-B10B-0D5419B6934A}">
      <dgm:prSet/>
      <dgm:spPr/>
      <dgm:t>
        <a:bodyPr/>
        <a:lstStyle/>
        <a:p>
          <a:pPr>
            <a:defRPr cap="all"/>
          </a:pPr>
          <a:r>
            <a:rPr lang="en-AU"/>
            <a:t>Data Clustering</a:t>
          </a:r>
          <a:endParaRPr lang="en-US"/>
        </a:p>
      </dgm:t>
    </dgm:pt>
    <dgm:pt modelId="{CD8D2DD0-E0DD-4CE9-B052-21636BC327E1}" type="parTrans" cxnId="{EDF0EA2B-3B37-4A89-B0E3-26F58A09AEB1}">
      <dgm:prSet/>
      <dgm:spPr/>
      <dgm:t>
        <a:bodyPr/>
        <a:lstStyle/>
        <a:p>
          <a:endParaRPr lang="en-US"/>
        </a:p>
      </dgm:t>
    </dgm:pt>
    <dgm:pt modelId="{9E653D12-DDFF-4E67-9D4F-E5817E6F7F20}" type="sibTrans" cxnId="{EDF0EA2B-3B37-4A89-B0E3-26F58A09AEB1}">
      <dgm:prSet/>
      <dgm:spPr/>
      <dgm:t>
        <a:bodyPr/>
        <a:lstStyle/>
        <a:p>
          <a:endParaRPr lang="en-US"/>
        </a:p>
      </dgm:t>
    </dgm:pt>
    <dgm:pt modelId="{11F7DB23-D1FA-425C-A4D5-365144EFC09E}">
      <dgm:prSet/>
      <dgm:spPr/>
      <dgm:t>
        <a:bodyPr/>
        <a:lstStyle/>
        <a:p>
          <a:pPr>
            <a:defRPr cap="all"/>
          </a:pPr>
          <a:r>
            <a:rPr lang="en-AU"/>
            <a:t>Recommendations</a:t>
          </a:r>
          <a:endParaRPr lang="en-US"/>
        </a:p>
      </dgm:t>
    </dgm:pt>
    <dgm:pt modelId="{83C49B09-690D-4534-9082-7DA43836CD97}" type="parTrans" cxnId="{B3D0CE3C-3DE7-4060-81FD-7B50F2823617}">
      <dgm:prSet/>
      <dgm:spPr/>
      <dgm:t>
        <a:bodyPr/>
        <a:lstStyle/>
        <a:p>
          <a:endParaRPr lang="en-US"/>
        </a:p>
      </dgm:t>
    </dgm:pt>
    <dgm:pt modelId="{E646F2B3-AEC1-4FCA-9DAB-5B3BA7086459}" type="sibTrans" cxnId="{B3D0CE3C-3DE7-4060-81FD-7B50F2823617}">
      <dgm:prSet/>
      <dgm:spPr/>
      <dgm:t>
        <a:bodyPr/>
        <a:lstStyle/>
        <a:p>
          <a:endParaRPr lang="en-US"/>
        </a:p>
      </dgm:t>
    </dgm:pt>
    <dgm:pt modelId="{123A2F68-973F-4A9B-A51D-04BA97E56D3D}" type="pres">
      <dgm:prSet presAssocID="{DF25E47A-FCFD-467D-A5E2-BA3D2C5BF2D8}" presName="linear" presStyleCnt="0">
        <dgm:presLayoutVars>
          <dgm:animLvl val="lvl"/>
          <dgm:resizeHandles val="exact"/>
        </dgm:presLayoutVars>
      </dgm:prSet>
      <dgm:spPr/>
    </dgm:pt>
    <dgm:pt modelId="{68696C05-ED1A-4EF7-A6A9-D222319686FD}" type="pres">
      <dgm:prSet presAssocID="{A61D6036-9A17-42BB-8955-DEAF60BCDA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6AB1F4-970A-4A95-B37B-42891E0312EA}" type="pres">
      <dgm:prSet presAssocID="{8281C130-F096-44F5-A90C-098A22080BA2}" presName="spacer" presStyleCnt="0"/>
      <dgm:spPr/>
    </dgm:pt>
    <dgm:pt modelId="{3177C07F-00F5-480B-B663-285EF6872623}" type="pres">
      <dgm:prSet presAssocID="{DC7F08A4-F958-41C6-868D-66F9BFEADD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87D25E-76AB-4524-825F-120A3B4AD5F4}" type="pres">
      <dgm:prSet presAssocID="{35FA0B2D-9813-4533-84EA-B96538394119}" presName="spacer" presStyleCnt="0"/>
      <dgm:spPr/>
    </dgm:pt>
    <dgm:pt modelId="{1DF18CC2-4EFB-4FC0-B797-989C6D5EC457}" type="pres">
      <dgm:prSet presAssocID="{A692F099-62AB-4B21-B10B-0D5419B693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0283B8-C42C-4F2C-83D1-20A8D84CDB2A}" type="pres">
      <dgm:prSet presAssocID="{9E653D12-DDFF-4E67-9D4F-E5817E6F7F20}" presName="spacer" presStyleCnt="0"/>
      <dgm:spPr/>
    </dgm:pt>
    <dgm:pt modelId="{762D201F-6957-4662-BF59-0DF9A9808567}" type="pres">
      <dgm:prSet presAssocID="{11F7DB23-D1FA-425C-A4D5-365144EFC0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E350C-2293-4803-915D-EF0F6BDFFB1A}" type="presOf" srcId="{11F7DB23-D1FA-425C-A4D5-365144EFC09E}" destId="{762D201F-6957-4662-BF59-0DF9A9808567}" srcOrd="0" destOrd="0" presId="urn:microsoft.com/office/officeart/2005/8/layout/vList2"/>
    <dgm:cxn modelId="{11636410-8D2A-4BA3-BFF4-D2877A6DEF8B}" type="presOf" srcId="{A692F099-62AB-4B21-B10B-0D5419B6934A}" destId="{1DF18CC2-4EFB-4FC0-B797-989C6D5EC457}" srcOrd="0" destOrd="0" presId="urn:microsoft.com/office/officeart/2005/8/layout/vList2"/>
    <dgm:cxn modelId="{EDF0EA2B-3B37-4A89-B0E3-26F58A09AEB1}" srcId="{DF25E47A-FCFD-467D-A5E2-BA3D2C5BF2D8}" destId="{A692F099-62AB-4B21-B10B-0D5419B6934A}" srcOrd="2" destOrd="0" parTransId="{CD8D2DD0-E0DD-4CE9-B052-21636BC327E1}" sibTransId="{9E653D12-DDFF-4E67-9D4F-E5817E6F7F20}"/>
    <dgm:cxn modelId="{B3D0CE3C-3DE7-4060-81FD-7B50F2823617}" srcId="{DF25E47A-FCFD-467D-A5E2-BA3D2C5BF2D8}" destId="{11F7DB23-D1FA-425C-A4D5-365144EFC09E}" srcOrd="3" destOrd="0" parTransId="{83C49B09-690D-4534-9082-7DA43836CD97}" sibTransId="{E646F2B3-AEC1-4FCA-9DAB-5B3BA7086459}"/>
    <dgm:cxn modelId="{EDCC3E40-0389-4D15-AD6C-8B1CD0CC59C7}" srcId="{DF25E47A-FCFD-467D-A5E2-BA3D2C5BF2D8}" destId="{A61D6036-9A17-42BB-8955-DEAF60BCDAD6}" srcOrd="0" destOrd="0" parTransId="{6B104258-321E-45FD-A0F3-B1CD4A1529AC}" sibTransId="{8281C130-F096-44F5-A90C-098A22080BA2}"/>
    <dgm:cxn modelId="{D99DDF75-C08A-4207-84D6-949E0F80C61A}" type="presOf" srcId="{A61D6036-9A17-42BB-8955-DEAF60BCDAD6}" destId="{68696C05-ED1A-4EF7-A6A9-D222319686FD}" srcOrd="0" destOrd="0" presId="urn:microsoft.com/office/officeart/2005/8/layout/vList2"/>
    <dgm:cxn modelId="{400919B0-FB7F-4B06-8296-20CA6FA24C06}" type="presOf" srcId="{DF25E47A-FCFD-467D-A5E2-BA3D2C5BF2D8}" destId="{123A2F68-973F-4A9B-A51D-04BA97E56D3D}" srcOrd="0" destOrd="0" presId="urn:microsoft.com/office/officeart/2005/8/layout/vList2"/>
    <dgm:cxn modelId="{E50F40CF-F8D9-443A-97F4-6B8A7DC39DE5}" srcId="{DF25E47A-FCFD-467D-A5E2-BA3D2C5BF2D8}" destId="{DC7F08A4-F958-41C6-868D-66F9BFEADDAF}" srcOrd="1" destOrd="0" parTransId="{B520F15A-C28F-4395-BF43-E94281122C39}" sibTransId="{35FA0B2D-9813-4533-84EA-B96538394119}"/>
    <dgm:cxn modelId="{3E5AE1DC-0E44-4922-B3E8-7C740EAFB22B}" type="presOf" srcId="{DC7F08A4-F958-41C6-868D-66F9BFEADDAF}" destId="{3177C07F-00F5-480B-B663-285EF6872623}" srcOrd="0" destOrd="0" presId="urn:microsoft.com/office/officeart/2005/8/layout/vList2"/>
    <dgm:cxn modelId="{5B998F95-7EF5-49D0-8B88-8B24435B61D3}" type="presParOf" srcId="{123A2F68-973F-4A9B-A51D-04BA97E56D3D}" destId="{68696C05-ED1A-4EF7-A6A9-D222319686FD}" srcOrd="0" destOrd="0" presId="urn:microsoft.com/office/officeart/2005/8/layout/vList2"/>
    <dgm:cxn modelId="{CA253913-5B34-4153-B14D-4B265D671796}" type="presParOf" srcId="{123A2F68-973F-4A9B-A51D-04BA97E56D3D}" destId="{646AB1F4-970A-4A95-B37B-42891E0312EA}" srcOrd="1" destOrd="0" presId="urn:microsoft.com/office/officeart/2005/8/layout/vList2"/>
    <dgm:cxn modelId="{E8EF625F-5DAD-4B19-918E-EEE99CC2DEC6}" type="presParOf" srcId="{123A2F68-973F-4A9B-A51D-04BA97E56D3D}" destId="{3177C07F-00F5-480B-B663-285EF6872623}" srcOrd="2" destOrd="0" presId="urn:microsoft.com/office/officeart/2005/8/layout/vList2"/>
    <dgm:cxn modelId="{47D1119C-65C6-4AD1-8ABA-09A6ED31ED21}" type="presParOf" srcId="{123A2F68-973F-4A9B-A51D-04BA97E56D3D}" destId="{9187D25E-76AB-4524-825F-120A3B4AD5F4}" srcOrd="3" destOrd="0" presId="urn:microsoft.com/office/officeart/2005/8/layout/vList2"/>
    <dgm:cxn modelId="{A85AC866-E789-4C27-A52A-237336B3FED8}" type="presParOf" srcId="{123A2F68-973F-4A9B-A51D-04BA97E56D3D}" destId="{1DF18CC2-4EFB-4FC0-B797-989C6D5EC457}" srcOrd="4" destOrd="0" presId="urn:microsoft.com/office/officeart/2005/8/layout/vList2"/>
    <dgm:cxn modelId="{D3C52A63-625F-4748-A74B-8C6E4D72B44F}" type="presParOf" srcId="{123A2F68-973F-4A9B-A51D-04BA97E56D3D}" destId="{BE0283B8-C42C-4F2C-83D1-20A8D84CDB2A}" srcOrd="5" destOrd="0" presId="urn:microsoft.com/office/officeart/2005/8/layout/vList2"/>
    <dgm:cxn modelId="{95673ADA-4F95-4C9D-B645-F47B7183470C}" type="presParOf" srcId="{123A2F68-973F-4A9B-A51D-04BA97E56D3D}" destId="{762D201F-6957-4662-BF59-0DF9A98085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D5E22-6E0F-4C64-8D52-51CFD18F4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54C7AF0E-65FD-4A57-8562-39E63DA484B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Explore customers’ behaviour and predict the possibility of behaviour in the next sales period</a:t>
          </a:r>
          <a:endParaRPr lang="en-US"/>
        </a:p>
      </dgm:t>
    </dgm:pt>
    <dgm:pt modelId="{D6346B94-85E0-4F91-AC96-1D6AF3170ABD}" type="parTrans" cxnId="{B7F5D87F-71D0-4BA7-ACD0-031269E4BF69}">
      <dgm:prSet/>
      <dgm:spPr/>
      <dgm:t>
        <a:bodyPr/>
        <a:lstStyle/>
        <a:p>
          <a:endParaRPr lang="en-US"/>
        </a:p>
      </dgm:t>
    </dgm:pt>
    <dgm:pt modelId="{61207BEC-8A29-4114-B900-A15371C53818}" type="sibTrans" cxnId="{B7F5D87F-71D0-4BA7-ACD0-031269E4BF69}">
      <dgm:prSet/>
      <dgm:spPr/>
      <dgm:t>
        <a:bodyPr/>
        <a:lstStyle/>
        <a:p>
          <a:endParaRPr lang="en-US"/>
        </a:p>
      </dgm:t>
    </dgm:pt>
    <dgm:pt modelId="{1C58D42B-665F-48A5-B9F0-5F3271C24F1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customers’ preferences in department, aisles, and products. </a:t>
          </a:r>
          <a:endParaRPr lang="en-US"/>
        </a:p>
      </dgm:t>
    </dgm:pt>
    <dgm:pt modelId="{869A4B2A-3924-4655-97D1-2690B758324C}" type="parTrans" cxnId="{A17DD8A0-3583-42FE-BE50-2D26CB7E5A2E}">
      <dgm:prSet/>
      <dgm:spPr/>
      <dgm:t>
        <a:bodyPr/>
        <a:lstStyle/>
        <a:p>
          <a:endParaRPr lang="en-US"/>
        </a:p>
      </dgm:t>
    </dgm:pt>
    <dgm:pt modelId="{60FC8669-55D4-46D5-B65E-DA6630A64C6F}" type="sibTrans" cxnId="{A17DD8A0-3583-42FE-BE50-2D26CB7E5A2E}">
      <dgm:prSet/>
      <dgm:spPr/>
      <dgm:t>
        <a:bodyPr/>
        <a:lstStyle/>
        <a:p>
          <a:endParaRPr lang="en-US"/>
        </a:p>
      </dgm:t>
    </dgm:pt>
    <dgm:pt modelId="{5428E399-85E1-4833-8E35-CD37BF4E0A6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Discover the peak order time</a:t>
          </a:r>
          <a:endParaRPr lang="en-US"/>
        </a:p>
      </dgm:t>
    </dgm:pt>
    <dgm:pt modelId="{217068B6-AE8E-4C39-9FE1-9D23EEEC8DEC}" type="parTrans" cxnId="{DD1CDD9E-CA30-4408-805F-430CBA917144}">
      <dgm:prSet/>
      <dgm:spPr/>
      <dgm:t>
        <a:bodyPr/>
        <a:lstStyle/>
        <a:p>
          <a:endParaRPr lang="en-US"/>
        </a:p>
      </dgm:t>
    </dgm:pt>
    <dgm:pt modelId="{09B80934-FB86-43E6-8394-E75780A62998}" type="sibTrans" cxnId="{DD1CDD9E-CA30-4408-805F-430CBA917144}">
      <dgm:prSet/>
      <dgm:spPr/>
      <dgm:t>
        <a:bodyPr/>
        <a:lstStyle/>
        <a:p>
          <a:endParaRPr lang="en-US"/>
        </a:p>
      </dgm:t>
    </dgm:pt>
    <dgm:pt modelId="{2C341373-2857-45D7-897E-4C34972F49C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Explore the regular pattern hidden in the data</a:t>
          </a:r>
          <a:endParaRPr lang="en-US"/>
        </a:p>
      </dgm:t>
    </dgm:pt>
    <dgm:pt modelId="{7FBF9986-3011-47FA-B449-9F483F8FEE75}" type="parTrans" cxnId="{0CD7A361-4B0D-4F36-96D8-E894A0A5B3E0}">
      <dgm:prSet/>
      <dgm:spPr/>
      <dgm:t>
        <a:bodyPr/>
        <a:lstStyle/>
        <a:p>
          <a:endParaRPr lang="en-US"/>
        </a:p>
      </dgm:t>
    </dgm:pt>
    <dgm:pt modelId="{3119F78E-DFCE-46A7-8579-00C4E753AA23}" type="sibTrans" cxnId="{0CD7A361-4B0D-4F36-96D8-E894A0A5B3E0}">
      <dgm:prSet/>
      <dgm:spPr/>
      <dgm:t>
        <a:bodyPr/>
        <a:lstStyle/>
        <a:p>
          <a:endParaRPr lang="en-US"/>
        </a:p>
      </dgm:t>
    </dgm:pt>
    <dgm:pt modelId="{861EF95E-1E23-4394-B843-B211E803AF53}" type="pres">
      <dgm:prSet presAssocID="{8CDD5E22-6E0F-4C64-8D52-51CFD18F475F}" presName="root" presStyleCnt="0">
        <dgm:presLayoutVars>
          <dgm:dir/>
          <dgm:resizeHandles val="exact"/>
        </dgm:presLayoutVars>
      </dgm:prSet>
      <dgm:spPr/>
    </dgm:pt>
    <dgm:pt modelId="{64E33C45-2084-4011-946C-ED3A5EF7AFBD}" type="pres">
      <dgm:prSet presAssocID="{54C7AF0E-65FD-4A57-8562-39E63DA484B4}" presName="compNode" presStyleCnt="0"/>
      <dgm:spPr/>
    </dgm:pt>
    <dgm:pt modelId="{D59B0DA2-4444-4F12-A8DE-EE7E2E87D2E9}" type="pres">
      <dgm:prSet presAssocID="{54C7AF0E-65FD-4A57-8562-39E63DA484B4}" presName="bgRect" presStyleLbl="bgShp" presStyleIdx="0" presStyleCnt="4"/>
      <dgm:spPr/>
    </dgm:pt>
    <dgm:pt modelId="{C581BD38-8D15-4900-AB95-4C8C6A4ED111}" type="pres">
      <dgm:prSet presAssocID="{54C7AF0E-65FD-4A57-8562-39E63DA484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0F146B-D233-4F8E-8C4B-F74B8D4D4BB5}" type="pres">
      <dgm:prSet presAssocID="{54C7AF0E-65FD-4A57-8562-39E63DA484B4}" presName="spaceRect" presStyleCnt="0"/>
      <dgm:spPr/>
    </dgm:pt>
    <dgm:pt modelId="{A7BB6BAC-D6F4-41CF-A1A1-75D9615B2956}" type="pres">
      <dgm:prSet presAssocID="{54C7AF0E-65FD-4A57-8562-39E63DA484B4}" presName="parTx" presStyleLbl="revTx" presStyleIdx="0" presStyleCnt="4">
        <dgm:presLayoutVars>
          <dgm:chMax val="0"/>
          <dgm:chPref val="0"/>
        </dgm:presLayoutVars>
      </dgm:prSet>
      <dgm:spPr/>
    </dgm:pt>
    <dgm:pt modelId="{58E0251D-6DC1-430E-8C19-3DEF1FEE818C}" type="pres">
      <dgm:prSet presAssocID="{61207BEC-8A29-4114-B900-A15371C53818}" presName="sibTrans" presStyleCnt="0"/>
      <dgm:spPr/>
    </dgm:pt>
    <dgm:pt modelId="{99956A79-1A9C-4B1F-8FCB-06B1791911EB}" type="pres">
      <dgm:prSet presAssocID="{1C58D42B-665F-48A5-B9F0-5F3271C24F17}" presName="compNode" presStyleCnt="0"/>
      <dgm:spPr/>
    </dgm:pt>
    <dgm:pt modelId="{54BBC446-D0EC-437D-A8B1-21F6637DF16A}" type="pres">
      <dgm:prSet presAssocID="{1C58D42B-665F-48A5-B9F0-5F3271C24F17}" presName="bgRect" presStyleLbl="bgShp" presStyleIdx="1" presStyleCnt="4"/>
      <dgm:spPr/>
    </dgm:pt>
    <dgm:pt modelId="{48FBBFE1-B58A-4AEF-B888-F2BBF3CB2BFE}" type="pres">
      <dgm:prSet presAssocID="{1C58D42B-665F-48A5-B9F0-5F3271C24F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FD0A6E3-1D71-44B2-BBB7-817A553699D5}" type="pres">
      <dgm:prSet presAssocID="{1C58D42B-665F-48A5-B9F0-5F3271C24F17}" presName="spaceRect" presStyleCnt="0"/>
      <dgm:spPr/>
    </dgm:pt>
    <dgm:pt modelId="{12A45FDC-C38C-48F1-8000-29493EDC27E1}" type="pres">
      <dgm:prSet presAssocID="{1C58D42B-665F-48A5-B9F0-5F3271C24F17}" presName="parTx" presStyleLbl="revTx" presStyleIdx="1" presStyleCnt="4">
        <dgm:presLayoutVars>
          <dgm:chMax val="0"/>
          <dgm:chPref val="0"/>
        </dgm:presLayoutVars>
      </dgm:prSet>
      <dgm:spPr/>
    </dgm:pt>
    <dgm:pt modelId="{9EDE8DD7-5929-426D-AE9B-DCF2C47AD5CC}" type="pres">
      <dgm:prSet presAssocID="{60FC8669-55D4-46D5-B65E-DA6630A64C6F}" presName="sibTrans" presStyleCnt="0"/>
      <dgm:spPr/>
    </dgm:pt>
    <dgm:pt modelId="{3A880994-4344-454F-A613-5063C2A77D00}" type="pres">
      <dgm:prSet presAssocID="{5428E399-85E1-4833-8E35-CD37BF4E0A61}" presName="compNode" presStyleCnt="0"/>
      <dgm:spPr/>
    </dgm:pt>
    <dgm:pt modelId="{969984BD-383E-4275-BF5B-CE4B653DB1AD}" type="pres">
      <dgm:prSet presAssocID="{5428E399-85E1-4833-8E35-CD37BF4E0A61}" presName="bgRect" presStyleLbl="bgShp" presStyleIdx="2" presStyleCnt="4"/>
      <dgm:spPr/>
    </dgm:pt>
    <dgm:pt modelId="{0BE7194C-57CE-4C61-A41D-FCD6EB6607A0}" type="pres">
      <dgm:prSet presAssocID="{5428E399-85E1-4833-8E35-CD37BF4E0A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3C6E6D-12F8-4CF3-B8B2-BE3614AB2084}" type="pres">
      <dgm:prSet presAssocID="{5428E399-85E1-4833-8E35-CD37BF4E0A61}" presName="spaceRect" presStyleCnt="0"/>
      <dgm:spPr/>
    </dgm:pt>
    <dgm:pt modelId="{A113F48A-7DCB-46D1-9B68-955546ABFAE2}" type="pres">
      <dgm:prSet presAssocID="{5428E399-85E1-4833-8E35-CD37BF4E0A61}" presName="parTx" presStyleLbl="revTx" presStyleIdx="2" presStyleCnt="4">
        <dgm:presLayoutVars>
          <dgm:chMax val="0"/>
          <dgm:chPref val="0"/>
        </dgm:presLayoutVars>
      </dgm:prSet>
      <dgm:spPr/>
    </dgm:pt>
    <dgm:pt modelId="{46466301-7B73-4306-BD5B-B3224270A0E5}" type="pres">
      <dgm:prSet presAssocID="{09B80934-FB86-43E6-8394-E75780A62998}" presName="sibTrans" presStyleCnt="0"/>
      <dgm:spPr/>
    </dgm:pt>
    <dgm:pt modelId="{ABF2B0CC-81DC-40BA-B72E-E2BA58310BD1}" type="pres">
      <dgm:prSet presAssocID="{2C341373-2857-45D7-897E-4C34972F49C2}" presName="compNode" presStyleCnt="0"/>
      <dgm:spPr/>
    </dgm:pt>
    <dgm:pt modelId="{1ED28C92-DFE1-4E5A-9ACC-D76259B40A2B}" type="pres">
      <dgm:prSet presAssocID="{2C341373-2857-45D7-897E-4C34972F49C2}" presName="bgRect" presStyleLbl="bgShp" presStyleIdx="3" presStyleCnt="4"/>
      <dgm:spPr/>
    </dgm:pt>
    <dgm:pt modelId="{1E41186C-04B3-40D9-AED5-44EC39A1E537}" type="pres">
      <dgm:prSet presAssocID="{2C341373-2857-45D7-897E-4C34972F4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646FDC8-2AE1-4DA4-9F72-DDBE1CB0DA2A}" type="pres">
      <dgm:prSet presAssocID="{2C341373-2857-45D7-897E-4C34972F49C2}" presName="spaceRect" presStyleCnt="0"/>
      <dgm:spPr/>
    </dgm:pt>
    <dgm:pt modelId="{5AA55C75-CC88-4A2A-8CC4-7074C75A054B}" type="pres">
      <dgm:prSet presAssocID="{2C341373-2857-45D7-897E-4C34972F49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7E4622-0548-41B0-B479-A83C88D198C0}" type="presOf" srcId="{1C58D42B-665F-48A5-B9F0-5F3271C24F17}" destId="{12A45FDC-C38C-48F1-8000-29493EDC27E1}" srcOrd="0" destOrd="0" presId="urn:microsoft.com/office/officeart/2018/2/layout/IconVerticalSolidList"/>
    <dgm:cxn modelId="{830E0B34-CC66-4E13-877D-432D0BC1E962}" type="presOf" srcId="{5428E399-85E1-4833-8E35-CD37BF4E0A61}" destId="{A113F48A-7DCB-46D1-9B68-955546ABFAE2}" srcOrd="0" destOrd="0" presId="urn:microsoft.com/office/officeart/2018/2/layout/IconVerticalSolidList"/>
    <dgm:cxn modelId="{0CD7A361-4B0D-4F36-96D8-E894A0A5B3E0}" srcId="{8CDD5E22-6E0F-4C64-8D52-51CFD18F475F}" destId="{2C341373-2857-45D7-897E-4C34972F49C2}" srcOrd="3" destOrd="0" parTransId="{7FBF9986-3011-47FA-B449-9F483F8FEE75}" sibTransId="{3119F78E-DFCE-46A7-8579-00C4E753AA23}"/>
    <dgm:cxn modelId="{C7F00D48-38B5-4F5F-A8BE-CE2A953AD937}" type="presOf" srcId="{8CDD5E22-6E0F-4C64-8D52-51CFD18F475F}" destId="{861EF95E-1E23-4394-B843-B211E803AF53}" srcOrd="0" destOrd="0" presId="urn:microsoft.com/office/officeart/2018/2/layout/IconVerticalSolidList"/>
    <dgm:cxn modelId="{B7F5D87F-71D0-4BA7-ACD0-031269E4BF69}" srcId="{8CDD5E22-6E0F-4C64-8D52-51CFD18F475F}" destId="{54C7AF0E-65FD-4A57-8562-39E63DA484B4}" srcOrd="0" destOrd="0" parTransId="{D6346B94-85E0-4F91-AC96-1D6AF3170ABD}" sibTransId="{61207BEC-8A29-4114-B900-A15371C53818}"/>
    <dgm:cxn modelId="{9E3FA085-FA3E-4A58-ABFF-E33BF0F9F57E}" type="presOf" srcId="{2C341373-2857-45D7-897E-4C34972F49C2}" destId="{5AA55C75-CC88-4A2A-8CC4-7074C75A054B}" srcOrd="0" destOrd="0" presId="urn:microsoft.com/office/officeart/2018/2/layout/IconVerticalSolidList"/>
    <dgm:cxn modelId="{DD1CDD9E-CA30-4408-805F-430CBA917144}" srcId="{8CDD5E22-6E0F-4C64-8D52-51CFD18F475F}" destId="{5428E399-85E1-4833-8E35-CD37BF4E0A61}" srcOrd="2" destOrd="0" parTransId="{217068B6-AE8E-4C39-9FE1-9D23EEEC8DEC}" sibTransId="{09B80934-FB86-43E6-8394-E75780A62998}"/>
    <dgm:cxn modelId="{A17DD8A0-3583-42FE-BE50-2D26CB7E5A2E}" srcId="{8CDD5E22-6E0F-4C64-8D52-51CFD18F475F}" destId="{1C58D42B-665F-48A5-B9F0-5F3271C24F17}" srcOrd="1" destOrd="0" parTransId="{869A4B2A-3924-4655-97D1-2690B758324C}" sibTransId="{60FC8669-55D4-46D5-B65E-DA6630A64C6F}"/>
    <dgm:cxn modelId="{F8391DEE-995C-4B80-816B-13309E797ADE}" type="presOf" srcId="{54C7AF0E-65FD-4A57-8562-39E63DA484B4}" destId="{A7BB6BAC-D6F4-41CF-A1A1-75D9615B2956}" srcOrd="0" destOrd="0" presId="urn:microsoft.com/office/officeart/2018/2/layout/IconVerticalSolidList"/>
    <dgm:cxn modelId="{6C7FDA03-B073-436E-B8EC-A59C0DB38C1B}" type="presParOf" srcId="{861EF95E-1E23-4394-B843-B211E803AF53}" destId="{64E33C45-2084-4011-946C-ED3A5EF7AFBD}" srcOrd="0" destOrd="0" presId="urn:microsoft.com/office/officeart/2018/2/layout/IconVerticalSolidList"/>
    <dgm:cxn modelId="{EECC84EF-9E39-4DB0-832A-271873FCD067}" type="presParOf" srcId="{64E33C45-2084-4011-946C-ED3A5EF7AFBD}" destId="{D59B0DA2-4444-4F12-A8DE-EE7E2E87D2E9}" srcOrd="0" destOrd="0" presId="urn:microsoft.com/office/officeart/2018/2/layout/IconVerticalSolidList"/>
    <dgm:cxn modelId="{E72EE697-9946-43EE-8B39-04E479E685A7}" type="presParOf" srcId="{64E33C45-2084-4011-946C-ED3A5EF7AFBD}" destId="{C581BD38-8D15-4900-AB95-4C8C6A4ED111}" srcOrd="1" destOrd="0" presId="urn:microsoft.com/office/officeart/2018/2/layout/IconVerticalSolidList"/>
    <dgm:cxn modelId="{E88C8CD2-3360-4960-A1FD-F20C8F61ABDC}" type="presParOf" srcId="{64E33C45-2084-4011-946C-ED3A5EF7AFBD}" destId="{370F146B-D233-4F8E-8C4B-F74B8D4D4BB5}" srcOrd="2" destOrd="0" presId="urn:microsoft.com/office/officeart/2018/2/layout/IconVerticalSolidList"/>
    <dgm:cxn modelId="{DDC34CAB-82DC-439A-B97D-5448737084F8}" type="presParOf" srcId="{64E33C45-2084-4011-946C-ED3A5EF7AFBD}" destId="{A7BB6BAC-D6F4-41CF-A1A1-75D9615B2956}" srcOrd="3" destOrd="0" presId="urn:microsoft.com/office/officeart/2018/2/layout/IconVerticalSolidList"/>
    <dgm:cxn modelId="{EA266FE9-1F38-4538-8026-C7948CD1A4AD}" type="presParOf" srcId="{861EF95E-1E23-4394-B843-B211E803AF53}" destId="{58E0251D-6DC1-430E-8C19-3DEF1FEE818C}" srcOrd="1" destOrd="0" presId="urn:microsoft.com/office/officeart/2018/2/layout/IconVerticalSolidList"/>
    <dgm:cxn modelId="{371A3654-7A82-45CB-B582-103CFA1658B1}" type="presParOf" srcId="{861EF95E-1E23-4394-B843-B211E803AF53}" destId="{99956A79-1A9C-4B1F-8FCB-06B1791911EB}" srcOrd="2" destOrd="0" presId="urn:microsoft.com/office/officeart/2018/2/layout/IconVerticalSolidList"/>
    <dgm:cxn modelId="{D74FB21C-5E42-4C9D-BFA0-62C4FC37A306}" type="presParOf" srcId="{99956A79-1A9C-4B1F-8FCB-06B1791911EB}" destId="{54BBC446-D0EC-437D-A8B1-21F6637DF16A}" srcOrd="0" destOrd="0" presId="urn:microsoft.com/office/officeart/2018/2/layout/IconVerticalSolidList"/>
    <dgm:cxn modelId="{0712474D-CDFA-4A98-B9E4-47E9EF93DFBC}" type="presParOf" srcId="{99956A79-1A9C-4B1F-8FCB-06B1791911EB}" destId="{48FBBFE1-B58A-4AEF-B888-F2BBF3CB2BFE}" srcOrd="1" destOrd="0" presId="urn:microsoft.com/office/officeart/2018/2/layout/IconVerticalSolidList"/>
    <dgm:cxn modelId="{34B97634-68D3-4D68-83B4-C3E55E33C582}" type="presParOf" srcId="{99956A79-1A9C-4B1F-8FCB-06B1791911EB}" destId="{BFD0A6E3-1D71-44B2-BBB7-817A553699D5}" srcOrd="2" destOrd="0" presId="urn:microsoft.com/office/officeart/2018/2/layout/IconVerticalSolidList"/>
    <dgm:cxn modelId="{ACF2D652-40BE-4463-A5C3-AC354D4092AA}" type="presParOf" srcId="{99956A79-1A9C-4B1F-8FCB-06B1791911EB}" destId="{12A45FDC-C38C-48F1-8000-29493EDC27E1}" srcOrd="3" destOrd="0" presId="urn:microsoft.com/office/officeart/2018/2/layout/IconVerticalSolidList"/>
    <dgm:cxn modelId="{E28D930C-4DAB-4C61-8930-2FEC542F7853}" type="presParOf" srcId="{861EF95E-1E23-4394-B843-B211E803AF53}" destId="{9EDE8DD7-5929-426D-AE9B-DCF2C47AD5CC}" srcOrd="3" destOrd="0" presId="urn:microsoft.com/office/officeart/2018/2/layout/IconVerticalSolidList"/>
    <dgm:cxn modelId="{EA115FA1-9008-415A-A060-24A9D982F38B}" type="presParOf" srcId="{861EF95E-1E23-4394-B843-B211E803AF53}" destId="{3A880994-4344-454F-A613-5063C2A77D00}" srcOrd="4" destOrd="0" presId="urn:microsoft.com/office/officeart/2018/2/layout/IconVerticalSolidList"/>
    <dgm:cxn modelId="{DCE2765E-0515-4C0A-B6A8-5925D87DCA8F}" type="presParOf" srcId="{3A880994-4344-454F-A613-5063C2A77D00}" destId="{969984BD-383E-4275-BF5B-CE4B653DB1AD}" srcOrd="0" destOrd="0" presId="urn:microsoft.com/office/officeart/2018/2/layout/IconVerticalSolidList"/>
    <dgm:cxn modelId="{49C4C8B1-E8FA-4384-838D-769506E1AADE}" type="presParOf" srcId="{3A880994-4344-454F-A613-5063C2A77D00}" destId="{0BE7194C-57CE-4C61-A41D-FCD6EB6607A0}" srcOrd="1" destOrd="0" presId="urn:microsoft.com/office/officeart/2018/2/layout/IconVerticalSolidList"/>
    <dgm:cxn modelId="{8A463CD5-1743-495D-86C4-E24B3B7C3E2B}" type="presParOf" srcId="{3A880994-4344-454F-A613-5063C2A77D00}" destId="{B33C6E6D-12F8-4CF3-B8B2-BE3614AB2084}" srcOrd="2" destOrd="0" presId="urn:microsoft.com/office/officeart/2018/2/layout/IconVerticalSolidList"/>
    <dgm:cxn modelId="{CA59630F-884A-44BC-A028-13CF30137E71}" type="presParOf" srcId="{3A880994-4344-454F-A613-5063C2A77D00}" destId="{A113F48A-7DCB-46D1-9B68-955546ABFAE2}" srcOrd="3" destOrd="0" presId="urn:microsoft.com/office/officeart/2018/2/layout/IconVerticalSolidList"/>
    <dgm:cxn modelId="{B2F93B2D-F91D-4682-84D3-676B234005BA}" type="presParOf" srcId="{861EF95E-1E23-4394-B843-B211E803AF53}" destId="{46466301-7B73-4306-BD5B-B3224270A0E5}" srcOrd="5" destOrd="0" presId="urn:microsoft.com/office/officeart/2018/2/layout/IconVerticalSolidList"/>
    <dgm:cxn modelId="{A294EDFD-8075-4A2C-9A58-6846B7CDFF47}" type="presParOf" srcId="{861EF95E-1E23-4394-B843-B211E803AF53}" destId="{ABF2B0CC-81DC-40BA-B72E-E2BA58310BD1}" srcOrd="6" destOrd="0" presId="urn:microsoft.com/office/officeart/2018/2/layout/IconVerticalSolidList"/>
    <dgm:cxn modelId="{C88B1E12-7956-40AE-9D6D-54B71C90088F}" type="presParOf" srcId="{ABF2B0CC-81DC-40BA-B72E-E2BA58310BD1}" destId="{1ED28C92-DFE1-4E5A-9ACC-D76259B40A2B}" srcOrd="0" destOrd="0" presId="urn:microsoft.com/office/officeart/2018/2/layout/IconVerticalSolidList"/>
    <dgm:cxn modelId="{9F2A657B-F51B-443D-924D-F18D3F7858B9}" type="presParOf" srcId="{ABF2B0CC-81DC-40BA-B72E-E2BA58310BD1}" destId="{1E41186C-04B3-40D9-AED5-44EC39A1E537}" srcOrd="1" destOrd="0" presId="urn:microsoft.com/office/officeart/2018/2/layout/IconVerticalSolidList"/>
    <dgm:cxn modelId="{FA6CB5AB-5945-4313-BC2C-EF8A5F888AE7}" type="presParOf" srcId="{ABF2B0CC-81DC-40BA-B72E-E2BA58310BD1}" destId="{0646FDC8-2AE1-4DA4-9F72-DDBE1CB0DA2A}" srcOrd="2" destOrd="0" presId="urn:microsoft.com/office/officeart/2018/2/layout/IconVerticalSolidList"/>
    <dgm:cxn modelId="{C7908D34-FA7E-4A02-8AB1-8E110DA08132}" type="presParOf" srcId="{ABF2B0CC-81DC-40BA-B72E-E2BA58310BD1}" destId="{5AA55C75-CC88-4A2A-8CC4-7074C75A05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2FD49-9332-4C0D-BEE2-58E84880E6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C1E975-D8D1-45E0-BE69-A4F09ED61C3E}">
      <dgm:prSet/>
      <dgm:spPr/>
      <dgm:t>
        <a:bodyPr/>
        <a:lstStyle/>
        <a:p>
          <a:r>
            <a:rPr lang="en-AU"/>
            <a:t>Segregate groups with similar traits and assign them into clusters</a:t>
          </a:r>
          <a:endParaRPr lang="en-US"/>
        </a:p>
      </dgm:t>
    </dgm:pt>
    <dgm:pt modelId="{A91E9897-F411-464C-B2C7-96A8E11448DA}" type="parTrans" cxnId="{592B39B6-B7A7-4EB2-8C13-DC6BA2811CC2}">
      <dgm:prSet/>
      <dgm:spPr/>
      <dgm:t>
        <a:bodyPr/>
        <a:lstStyle/>
        <a:p>
          <a:endParaRPr lang="en-US"/>
        </a:p>
      </dgm:t>
    </dgm:pt>
    <dgm:pt modelId="{DEF67775-092A-4786-AE23-4D023809C30F}" type="sibTrans" cxnId="{592B39B6-B7A7-4EB2-8C13-DC6BA2811CC2}">
      <dgm:prSet/>
      <dgm:spPr/>
      <dgm:t>
        <a:bodyPr/>
        <a:lstStyle/>
        <a:p>
          <a:endParaRPr lang="en-US"/>
        </a:p>
      </dgm:t>
    </dgm:pt>
    <dgm:pt modelId="{E8A78EBE-6726-4C0F-983D-4A251CB0FFC7}">
      <dgm:prSet/>
      <dgm:spPr/>
      <dgm:t>
        <a:bodyPr/>
        <a:lstStyle/>
        <a:p>
          <a:r>
            <a:rPr lang="en-AU"/>
            <a:t>Entities in each group are comparatively more similar to entities of that group than those of the other groups.</a:t>
          </a:r>
          <a:endParaRPr lang="en-US"/>
        </a:p>
      </dgm:t>
    </dgm:pt>
    <dgm:pt modelId="{D632EA9C-18D8-4619-9700-BECB23B913F6}" type="parTrans" cxnId="{7754EFBD-4551-42A3-B869-A61691973F75}">
      <dgm:prSet/>
      <dgm:spPr/>
      <dgm:t>
        <a:bodyPr/>
        <a:lstStyle/>
        <a:p>
          <a:endParaRPr lang="en-US"/>
        </a:p>
      </dgm:t>
    </dgm:pt>
    <dgm:pt modelId="{D84B5FFD-E037-4C23-99A3-E72A2EF5CBB8}" type="sibTrans" cxnId="{7754EFBD-4551-42A3-B869-A61691973F75}">
      <dgm:prSet/>
      <dgm:spPr/>
      <dgm:t>
        <a:bodyPr/>
        <a:lstStyle/>
        <a:p>
          <a:endParaRPr lang="en-US"/>
        </a:p>
      </dgm:t>
    </dgm:pt>
    <dgm:pt modelId="{CFB8B495-BC25-448A-87D1-D8661E5A950F}">
      <dgm:prSet/>
      <dgm:spPr/>
      <dgm:t>
        <a:bodyPr/>
        <a:lstStyle/>
        <a:p>
          <a:r>
            <a:rPr lang="en-AU"/>
            <a:t>Understand our customers better so that we can market our products to them in a better manner</a:t>
          </a:r>
          <a:endParaRPr lang="en-US"/>
        </a:p>
      </dgm:t>
    </dgm:pt>
    <dgm:pt modelId="{41CAE949-881A-452B-B3FB-0CB4AEABCDDC}" type="parTrans" cxnId="{7FDDE9D5-A136-4421-BB20-440E65586AA9}">
      <dgm:prSet/>
      <dgm:spPr/>
      <dgm:t>
        <a:bodyPr/>
        <a:lstStyle/>
        <a:p>
          <a:endParaRPr lang="en-US"/>
        </a:p>
      </dgm:t>
    </dgm:pt>
    <dgm:pt modelId="{1DECE960-E893-456F-ADAD-CFCF7C3D7F04}" type="sibTrans" cxnId="{7FDDE9D5-A136-4421-BB20-440E65586AA9}">
      <dgm:prSet/>
      <dgm:spPr/>
      <dgm:t>
        <a:bodyPr/>
        <a:lstStyle/>
        <a:p>
          <a:endParaRPr lang="en-US"/>
        </a:p>
      </dgm:t>
    </dgm:pt>
    <dgm:pt modelId="{947E6FAF-9D72-47BB-AEE9-6EF3EA14038D}" type="pres">
      <dgm:prSet presAssocID="{CD92FD49-9332-4C0D-BEE2-58E84880E6A1}" presName="linear" presStyleCnt="0">
        <dgm:presLayoutVars>
          <dgm:animLvl val="lvl"/>
          <dgm:resizeHandles val="exact"/>
        </dgm:presLayoutVars>
      </dgm:prSet>
      <dgm:spPr/>
    </dgm:pt>
    <dgm:pt modelId="{B617CB32-CEAB-41C5-915D-B3F15D01CF87}" type="pres">
      <dgm:prSet presAssocID="{B2C1E975-D8D1-45E0-BE69-A4F09ED61C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4D3857-311C-42FE-B40F-CD716D7DA005}" type="pres">
      <dgm:prSet presAssocID="{DEF67775-092A-4786-AE23-4D023809C30F}" presName="spacer" presStyleCnt="0"/>
      <dgm:spPr/>
    </dgm:pt>
    <dgm:pt modelId="{72D544C4-D1F7-44B7-8B48-B45D553A267F}" type="pres">
      <dgm:prSet presAssocID="{E8A78EBE-6726-4C0F-983D-4A251CB0FF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1112D1-12A1-4DF8-853D-F2DD98E01084}" type="pres">
      <dgm:prSet presAssocID="{D84B5FFD-E037-4C23-99A3-E72A2EF5CBB8}" presName="spacer" presStyleCnt="0"/>
      <dgm:spPr/>
    </dgm:pt>
    <dgm:pt modelId="{2D4CA483-6D7B-4382-AD8A-450648BFAFB0}" type="pres">
      <dgm:prSet presAssocID="{CFB8B495-BC25-448A-87D1-D8661E5A95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E05F0F-6D9F-429B-A2F6-343DCAB68B48}" type="presOf" srcId="{E8A78EBE-6726-4C0F-983D-4A251CB0FFC7}" destId="{72D544C4-D1F7-44B7-8B48-B45D553A267F}" srcOrd="0" destOrd="0" presId="urn:microsoft.com/office/officeart/2005/8/layout/vList2"/>
    <dgm:cxn modelId="{1E3F614C-EB75-4474-9ADB-8B587036F71B}" type="presOf" srcId="{CD92FD49-9332-4C0D-BEE2-58E84880E6A1}" destId="{947E6FAF-9D72-47BB-AEE9-6EF3EA14038D}" srcOrd="0" destOrd="0" presId="urn:microsoft.com/office/officeart/2005/8/layout/vList2"/>
    <dgm:cxn modelId="{476A1372-6B1E-4E11-9126-34DCF55BC2A1}" type="presOf" srcId="{B2C1E975-D8D1-45E0-BE69-A4F09ED61C3E}" destId="{B617CB32-CEAB-41C5-915D-B3F15D01CF87}" srcOrd="0" destOrd="0" presId="urn:microsoft.com/office/officeart/2005/8/layout/vList2"/>
    <dgm:cxn modelId="{592B39B6-B7A7-4EB2-8C13-DC6BA2811CC2}" srcId="{CD92FD49-9332-4C0D-BEE2-58E84880E6A1}" destId="{B2C1E975-D8D1-45E0-BE69-A4F09ED61C3E}" srcOrd="0" destOrd="0" parTransId="{A91E9897-F411-464C-B2C7-96A8E11448DA}" sibTransId="{DEF67775-092A-4786-AE23-4D023809C30F}"/>
    <dgm:cxn modelId="{7754EFBD-4551-42A3-B869-A61691973F75}" srcId="{CD92FD49-9332-4C0D-BEE2-58E84880E6A1}" destId="{E8A78EBE-6726-4C0F-983D-4A251CB0FFC7}" srcOrd="1" destOrd="0" parTransId="{D632EA9C-18D8-4619-9700-BECB23B913F6}" sibTransId="{D84B5FFD-E037-4C23-99A3-E72A2EF5CBB8}"/>
    <dgm:cxn modelId="{BA9DA0CF-C698-4B5A-A707-D6E999138C52}" type="presOf" srcId="{CFB8B495-BC25-448A-87D1-D8661E5A950F}" destId="{2D4CA483-6D7B-4382-AD8A-450648BFAFB0}" srcOrd="0" destOrd="0" presId="urn:microsoft.com/office/officeart/2005/8/layout/vList2"/>
    <dgm:cxn modelId="{7FDDE9D5-A136-4421-BB20-440E65586AA9}" srcId="{CD92FD49-9332-4C0D-BEE2-58E84880E6A1}" destId="{CFB8B495-BC25-448A-87D1-D8661E5A950F}" srcOrd="2" destOrd="0" parTransId="{41CAE949-881A-452B-B3FB-0CB4AEABCDDC}" sibTransId="{1DECE960-E893-456F-ADAD-CFCF7C3D7F04}"/>
    <dgm:cxn modelId="{64AF40CC-C728-482F-8DDF-D83396475340}" type="presParOf" srcId="{947E6FAF-9D72-47BB-AEE9-6EF3EA14038D}" destId="{B617CB32-CEAB-41C5-915D-B3F15D01CF87}" srcOrd="0" destOrd="0" presId="urn:microsoft.com/office/officeart/2005/8/layout/vList2"/>
    <dgm:cxn modelId="{D2380298-A4B4-4F2E-A91E-CDC774F9215A}" type="presParOf" srcId="{947E6FAF-9D72-47BB-AEE9-6EF3EA14038D}" destId="{4B4D3857-311C-42FE-B40F-CD716D7DA005}" srcOrd="1" destOrd="0" presId="urn:microsoft.com/office/officeart/2005/8/layout/vList2"/>
    <dgm:cxn modelId="{BDB5CAA0-3FEC-44B9-ABEC-457BE5D6F701}" type="presParOf" srcId="{947E6FAF-9D72-47BB-AEE9-6EF3EA14038D}" destId="{72D544C4-D1F7-44B7-8B48-B45D553A267F}" srcOrd="2" destOrd="0" presId="urn:microsoft.com/office/officeart/2005/8/layout/vList2"/>
    <dgm:cxn modelId="{7DAAA9F8-C2DF-4DA2-A241-3F23A6685E08}" type="presParOf" srcId="{947E6FAF-9D72-47BB-AEE9-6EF3EA14038D}" destId="{9E1112D1-12A1-4DF8-853D-F2DD98E01084}" srcOrd="3" destOrd="0" presId="urn:microsoft.com/office/officeart/2005/8/layout/vList2"/>
    <dgm:cxn modelId="{BC1E6BD7-1F57-4B81-A1F7-4F2CB33C8DC8}" type="presParOf" srcId="{947E6FAF-9D72-47BB-AEE9-6EF3EA14038D}" destId="{2D4CA483-6D7B-4382-AD8A-450648BFAF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3907F6-AB3A-4EDA-8AE5-99B9C89F35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98FB68-9F98-45DD-9FF3-192286E2C4B5}">
      <dgm:prSet/>
      <dgm:spPr/>
      <dgm:t>
        <a:bodyPr/>
        <a:lstStyle/>
        <a:p>
          <a:r>
            <a:rPr lang="en-AU"/>
            <a:t>Increase storage and price of popular products like banana, bag of organic banana </a:t>
          </a:r>
          <a:endParaRPr lang="en-US"/>
        </a:p>
      </dgm:t>
    </dgm:pt>
    <dgm:pt modelId="{4DE9E57A-E414-4113-9D73-084562E39F04}" type="parTrans" cxnId="{517AFBAD-D652-4077-8BDF-9D6B047CEAF9}">
      <dgm:prSet/>
      <dgm:spPr/>
      <dgm:t>
        <a:bodyPr/>
        <a:lstStyle/>
        <a:p>
          <a:endParaRPr lang="en-US"/>
        </a:p>
      </dgm:t>
    </dgm:pt>
    <dgm:pt modelId="{5FB75CD0-974D-404C-8800-B0AE5034DF0D}" type="sibTrans" cxnId="{517AFBAD-D652-4077-8BDF-9D6B047CEA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CF65A3-46CA-4A57-9C91-66FC46E8689D}">
      <dgm:prSet/>
      <dgm:spPr/>
      <dgm:t>
        <a:bodyPr/>
        <a:lstStyle/>
        <a:p>
          <a:r>
            <a:rPr lang="en-AU"/>
            <a:t>Increase product categories in produce department</a:t>
          </a:r>
          <a:endParaRPr lang="en-US"/>
        </a:p>
      </dgm:t>
    </dgm:pt>
    <dgm:pt modelId="{FC41F128-BC80-4C4F-B429-EF0BF419ACE2}" type="parTrans" cxnId="{59A3B8AC-F141-44EB-9EDF-216360C631E5}">
      <dgm:prSet/>
      <dgm:spPr/>
      <dgm:t>
        <a:bodyPr/>
        <a:lstStyle/>
        <a:p>
          <a:endParaRPr lang="en-US"/>
        </a:p>
      </dgm:t>
    </dgm:pt>
    <dgm:pt modelId="{25C239A7-A94E-4CFD-BD9C-EA8D37C12E25}" type="sibTrans" cxnId="{59A3B8AC-F141-44EB-9EDF-216360C631E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4A7A23-5AF7-416F-9011-67669791C3F5}">
      <dgm:prSet/>
      <dgm:spPr/>
      <dgm:t>
        <a:bodyPr/>
        <a:lstStyle/>
        <a:p>
          <a:r>
            <a:rPr lang="en-AU"/>
            <a:t>Ensure popular products’ storage in peak order time (increasing company’s order channels)</a:t>
          </a:r>
          <a:endParaRPr lang="en-US"/>
        </a:p>
      </dgm:t>
    </dgm:pt>
    <dgm:pt modelId="{2890EDAF-0B72-4AE5-BFC9-F50F3CA3F705}" type="parTrans" cxnId="{68B2EA4C-9782-44C9-A617-D21E18133FF8}">
      <dgm:prSet/>
      <dgm:spPr/>
      <dgm:t>
        <a:bodyPr/>
        <a:lstStyle/>
        <a:p>
          <a:endParaRPr lang="en-US"/>
        </a:p>
      </dgm:t>
    </dgm:pt>
    <dgm:pt modelId="{4C06BC6C-2D7E-483E-A5FE-AF176396F22D}" type="sibTrans" cxnId="{68B2EA4C-9782-44C9-A617-D21E18133FF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F611E4-1340-47AF-8100-F893881BF027}">
      <dgm:prSet/>
      <dgm:spPr/>
      <dgm:t>
        <a:bodyPr/>
        <a:lstStyle/>
        <a:p>
          <a:r>
            <a:rPr lang="en-AU"/>
            <a:t>Reduce the price and storage of unpopular products (sales promotion activity) like 0 calories strawberry dragonfruit water beverage</a:t>
          </a:r>
          <a:endParaRPr lang="en-US"/>
        </a:p>
      </dgm:t>
    </dgm:pt>
    <dgm:pt modelId="{DF2236D3-78CB-4702-955D-52F5E29CE9AB}" type="parTrans" cxnId="{2EAEEF4A-1F20-45B8-9A91-CC0F083B026C}">
      <dgm:prSet/>
      <dgm:spPr/>
      <dgm:t>
        <a:bodyPr/>
        <a:lstStyle/>
        <a:p>
          <a:endParaRPr lang="en-US"/>
        </a:p>
      </dgm:t>
    </dgm:pt>
    <dgm:pt modelId="{379F8153-9987-41FB-AA12-CBF78E3C63A0}" type="sibTrans" cxnId="{2EAEEF4A-1F20-45B8-9A91-CC0F083B026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3F71ACC-EAA7-4DD7-B57A-6930B7488A8C}">
      <dgm:prSet/>
      <dgm:spPr/>
      <dgm:t>
        <a:bodyPr/>
        <a:lstStyle/>
        <a:p>
          <a:r>
            <a:rPr lang="en-AU"/>
            <a:t>Change product manufacturer of unpopular products.    </a:t>
          </a:r>
          <a:endParaRPr lang="en-US"/>
        </a:p>
      </dgm:t>
    </dgm:pt>
    <dgm:pt modelId="{5271A21E-AAE8-481D-8662-0EBE4BD418F8}" type="parTrans" cxnId="{8A7CEE4E-FDEE-4C72-8960-405EF0270B5C}">
      <dgm:prSet/>
      <dgm:spPr/>
      <dgm:t>
        <a:bodyPr/>
        <a:lstStyle/>
        <a:p>
          <a:endParaRPr lang="en-US"/>
        </a:p>
      </dgm:t>
    </dgm:pt>
    <dgm:pt modelId="{FF0261D5-56AB-44CF-92D4-553614A655EA}" type="sibTrans" cxnId="{8A7CEE4E-FDEE-4C72-8960-405EF0270B5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D0DDE46-8474-4784-B87E-21557641726D}" type="pres">
      <dgm:prSet presAssocID="{563907F6-AB3A-4EDA-8AE5-99B9C89F3507}" presName="Name0" presStyleCnt="0">
        <dgm:presLayoutVars>
          <dgm:animLvl val="lvl"/>
          <dgm:resizeHandles val="exact"/>
        </dgm:presLayoutVars>
      </dgm:prSet>
      <dgm:spPr/>
    </dgm:pt>
    <dgm:pt modelId="{105B2ADF-A34D-41E5-9CCE-090821D1DBA4}" type="pres">
      <dgm:prSet presAssocID="{8E98FB68-9F98-45DD-9FF3-192286E2C4B5}" presName="compositeNode" presStyleCnt="0">
        <dgm:presLayoutVars>
          <dgm:bulletEnabled val="1"/>
        </dgm:presLayoutVars>
      </dgm:prSet>
      <dgm:spPr/>
    </dgm:pt>
    <dgm:pt modelId="{8CFBC5FA-230F-4D93-BAD3-DF3C6F09D118}" type="pres">
      <dgm:prSet presAssocID="{8E98FB68-9F98-45DD-9FF3-192286E2C4B5}" presName="bgRect" presStyleLbl="alignNode1" presStyleIdx="0" presStyleCnt="5"/>
      <dgm:spPr/>
    </dgm:pt>
    <dgm:pt modelId="{5EF32780-A661-4D71-9FAD-0B07E09430B3}" type="pres">
      <dgm:prSet presAssocID="{5FB75CD0-974D-404C-8800-B0AE5034DF0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412B158-C574-4478-9110-476991865CE9}" type="pres">
      <dgm:prSet presAssocID="{8E98FB68-9F98-45DD-9FF3-192286E2C4B5}" presName="nodeRect" presStyleLbl="alignNode1" presStyleIdx="0" presStyleCnt="5">
        <dgm:presLayoutVars>
          <dgm:bulletEnabled val="1"/>
        </dgm:presLayoutVars>
      </dgm:prSet>
      <dgm:spPr/>
    </dgm:pt>
    <dgm:pt modelId="{DD1E23FD-2D25-4215-B160-FA129846E481}" type="pres">
      <dgm:prSet presAssocID="{5FB75CD0-974D-404C-8800-B0AE5034DF0D}" presName="sibTrans" presStyleCnt="0"/>
      <dgm:spPr/>
    </dgm:pt>
    <dgm:pt modelId="{AF6E67C8-A416-46B6-B76F-84A983E6587B}" type="pres">
      <dgm:prSet presAssocID="{05CF65A3-46CA-4A57-9C91-66FC46E8689D}" presName="compositeNode" presStyleCnt="0">
        <dgm:presLayoutVars>
          <dgm:bulletEnabled val="1"/>
        </dgm:presLayoutVars>
      </dgm:prSet>
      <dgm:spPr/>
    </dgm:pt>
    <dgm:pt modelId="{5D5F6749-86C9-4744-B804-255D08717CA4}" type="pres">
      <dgm:prSet presAssocID="{05CF65A3-46CA-4A57-9C91-66FC46E8689D}" presName="bgRect" presStyleLbl="alignNode1" presStyleIdx="1" presStyleCnt="5"/>
      <dgm:spPr/>
    </dgm:pt>
    <dgm:pt modelId="{D8E7DD14-9057-406A-B369-C7D365D49711}" type="pres">
      <dgm:prSet presAssocID="{25C239A7-A94E-4CFD-BD9C-EA8D37C12E2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1F8167B-A539-419A-963B-9FC05262F747}" type="pres">
      <dgm:prSet presAssocID="{05CF65A3-46CA-4A57-9C91-66FC46E8689D}" presName="nodeRect" presStyleLbl="alignNode1" presStyleIdx="1" presStyleCnt="5">
        <dgm:presLayoutVars>
          <dgm:bulletEnabled val="1"/>
        </dgm:presLayoutVars>
      </dgm:prSet>
      <dgm:spPr/>
    </dgm:pt>
    <dgm:pt modelId="{6E0DDFF2-5865-4366-912B-DA45C3809D0F}" type="pres">
      <dgm:prSet presAssocID="{25C239A7-A94E-4CFD-BD9C-EA8D37C12E25}" presName="sibTrans" presStyleCnt="0"/>
      <dgm:spPr/>
    </dgm:pt>
    <dgm:pt modelId="{8D54D4BD-AA43-4556-B77E-4EABB22A2D75}" type="pres">
      <dgm:prSet presAssocID="{584A7A23-5AF7-416F-9011-67669791C3F5}" presName="compositeNode" presStyleCnt="0">
        <dgm:presLayoutVars>
          <dgm:bulletEnabled val="1"/>
        </dgm:presLayoutVars>
      </dgm:prSet>
      <dgm:spPr/>
    </dgm:pt>
    <dgm:pt modelId="{30FF0CF6-D37D-4571-99A7-EB1ADB6E4811}" type="pres">
      <dgm:prSet presAssocID="{584A7A23-5AF7-416F-9011-67669791C3F5}" presName="bgRect" presStyleLbl="alignNode1" presStyleIdx="2" presStyleCnt="5"/>
      <dgm:spPr/>
    </dgm:pt>
    <dgm:pt modelId="{60B661CF-6F61-475E-9231-4BF132CC805A}" type="pres">
      <dgm:prSet presAssocID="{4C06BC6C-2D7E-483E-A5FE-AF176396F22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FD97378-DA9E-46C9-9ABD-3CD3B517FE5F}" type="pres">
      <dgm:prSet presAssocID="{584A7A23-5AF7-416F-9011-67669791C3F5}" presName="nodeRect" presStyleLbl="alignNode1" presStyleIdx="2" presStyleCnt="5">
        <dgm:presLayoutVars>
          <dgm:bulletEnabled val="1"/>
        </dgm:presLayoutVars>
      </dgm:prSet>
      <dgm:spPr/>
    </dgm:pt>
    <dgm:pt modelId="{1426D763-1CA5-4954-9FB8-C9D1004CF99D}" type="pres">
      <dgm:prSet presAssocID="{4C06BC6C-2D7E-483E-A5FE-AF176396F22D}" presName="sibTrans" presStyleCnt="0"/>
      <dgm:spPr/>
    </dgm:pt>
    <dgm:pt modelId="{E8C30B3C-DAA5-40CC-8975-239AB210D836}" type="pres">
      <dgm:prSet presAssocID="{22F611E4-1340-47AF-8100-F893881BF027}" presName="compositeNode" presStyleCnt="0">
        <dgm:presLayoutVars>
          <dgm:bulletEnabled val="1"/>
        </dgm:presLayoutVars>
      </dgm:prSet>
      <dgm:spPr/>
    </dgm:pt>
    <dgm:pt modelId="{61906C7B-83FA-40DF-948E-4B9891A30838}" type="pres">
      <dgm:prSet presAssocID="{22F611E4-1340-47AF-8100-F893881BF027}" presName="bgRect" presStyleLbl="alignNode1" presStyleIdx="3" presStyleCnt="5"/>
      <dgm:spPr/>
    </dgm:pt>
    <dgm:pt modelId="{6A3C37BD-F959-49AB-B815-8F63E6DF84DF}" type="pres">
      <dgm:prSet presAssocID="{379F8153-9987-41FB-AA12-CBF78E3C63A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6E0B40D-0F8C-4F69-8FBB-2DDB3DFB5131}" type="pres">
      <dgm:prSet presAssocID="{22F611E4-1340-47AF-8100-F893881BF027}" presName="nodeRect" presStyleLbl="alignNode1" presStyleIdx="3" presStyleCnt="5">
        <dgm:presLayoutVars>
          <dgm:bulletEnabled val="1"/>
        </dgm:presLayoutVars>
      </dgm:prSet>
      <dgm:spPr/>
    </dgm:pt>
    <dgm:pt modelId="{1786E748-6163-45C2-8CA0-ABC9A34C62AD}" type="pres">
      <dgm:prSet presAssocID="{379F8153-9987-41FB-AA12-CBF78E3C63A0}" presName="sibTrans" presStyleCnt="0"/>
      <dgm:spPr/>
    </dgm:pt>
    <dgm:pt modelId="{EFC43D40-1F2A-4C17-B48F-4B1169DD24FF}" type="pres">
      <dgm:prSet presAssocID="{53F71ACC-EAA7-4DD7-B57A-6930B7488A8C}" presName="compositeNode" presStyleCnt="0">
        <dgm:presLayoutVars>
          <dgm:bulletEnabled val="1"/>
        </dgm:presLayoutVars>
      </dgm:prSet>
      <dgm:spPr/>
    </dgm:pt>
    <dgm:pt modelId="{7D123248-B5C1-4242-9EEA-F6FB72CE39F2}" type="pres">
      <dgm:prSet presAssocID="{53F71ACC-EAA7-4DD7-B57A-6930B7488A8C}" presName="bgRect" presStyleLbl="alignNode1" presStyleIdx="4" presStyleCnt="5"/>
      <dgm:spPr/>
    </dgm:pt>
    <dgm:pt modelId="{69B0FB21-26DA-42C9-A217-C11A884F8F23}" type="pres">
      <dgm:prSet presAssocID="{FF0261D5-56AB-44CF-92D4-553614A655E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BDB9F44-FF35-4D38-96D1-6473D38CFE43}" type="pres">
      <dgm:prSet presAssocID="{53F71ACC-EAA7-4DD7-B57A-6930B7488A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4F77F3F-13EA-4F2F-8846-C86B3C4242E7}" type="presOf" srcId="{584A7A23-5AF7-416F-9011-67669791C3F5}" destId="{30FF0CF6-D37D-4571-99A7-EB1ADB6E4811}" srcOrd="0" destOrd="0" presId="urn:microsoft.com/office/officeart/2016/7/layout/LinearBlockProcessNumbered"/>
    <dgm:cxn modelId="{E7A3825B-C807-40D1-B459-6A87FA02C379}" type="presOf" srcId="{563907F6-AB3A-4EDA-8AE5-99B9C89F3507}" destId="{2D0DDE46-8474-4784-B87E-21557641726D}" srcOrd="0" destOrd="0" presId="urn:microsoft.com/office/officeart/2016/7/layout/LinearBlockProcessNumbered"/>
    <dgm:cxn modelId="{38862960-753E-4A0C-8E70-12232AAA0BAA}" type="presOf" srcId="{05CF65A3-46CA-4A57-9C91-66FC46E8689D}" destId="{5D5F6749-86C9-4744-B804-255D08717CA4}" srcOrd="0" destOrd="0" presId="urn:microsoft.com/office/officeart/2016/7/layout/LinearBlockProcessNumbered"/>
    <dgm:cxn modelId="{FAEB2343-E240-48E1-AD0F-C490DAD3621E}" type="presOf" srcId="{379F8153-9987-41FB-AA12-CBF78E3C63A0}" destId="{6A3C37BD-F959-49AB-B815-8F63E6DF84DF}" srcOrd="0" destOrd="0" presId="urn:microsoft.com/office/officeart/2016/7/layout/LinearBlockProcessNumbered"/>
    <dgm:cxn modelId="{91782E65-0B88-4D56-B340-94F586C66CB6}" type="presOf" srcId="{584A7A23-5AF7-416F-9011-67669791C3F5}" destId="{CFD97378-DA9E-46C9-9ABD-3CD3B517FE5F}" srcOrd="1" destOrd="0" presId="urn:microsoft.com/office/officeart/2016/7/layout/LinearBlockProcessNumbered"/>
    <dgm:cxn modelId="{2EAEEF4A-1F20-45B8-9A91-CC0F083B026C}" srcId="{563907F6-AB3A-4EDA-8AE5-99B9C89F3507}" destId="{22F611E4-1340-47AF-8100-F893881BF027}" srcOrd="3" destOrd="0" parTransId="{DF2236D3-78CB-4702-955D-52F5E29CE9AB}" sibTransId="{379F8153-9987-41FB-AA12-CBF78E3C63A0}"/>
    <dgm:cxn modelId="{68B2EA4C-9782-44C9-A617-D21E18133FF8}" srcId="{563907F6-AB3A-4EDA-8AE5-99B9C89F3507}" destId="{584A7A23-5AF7-416F-9011-67669791C3F5}" srcOrd="2" destOrd="0" parTransId="{2890EDAF-0B72-4AE5-BFC9-F50F3CA3F705}" sibTransId="{4C06BC6C-2D7E-483E-A5FE-AF176396F22D}"/>
    <dgm:cxn modelId="{8A7CEE4E-FDEE-4C72-8960-405EF0270B5C}" srcId="{563907F6-AB3A-4EDA-8AE5-99B9C89F3507}" destId="{53F71ACC-EAA7-4DD7-B57A-6930B7488A8C}" srcOrd="4" destOrd="0" parTransId="{5271A21E-AAE8-481D-8662-0EBE4BD418F8}" sibTransId="{FF0261D5-56AB-44CF-92D4-553614A655EA}"/>
    <dgm:cxn modelId="{11C20A58-4668-45F6-9539-7CE0EB57B61E}" type="presOf" srcId="{53F71ACC-EAA7-4DD7-B57A-6930B7488A8C}" destId="{2BDB9F44-FF35-4D38-96D1-6473D38CFE43}" srcOrd="1" destOrd="0" presId="urn:microsoft.com/office/officeart/2016/7/layout/LinearBlockProcessNumbered"/>
    <dgm:cxn modelId="{DADBAE81-F4D7-4021-BFA8-23A1962AFA80}" type="presOf" srcId="{53F71ACC-EAA7-4DD7-B57A-6930B7488A8C}" destId="{7D123248-B5C1-4242-9EEA-F6FB72CE39F2}" srcOrd="0" destOrd="0" presId="urn:microsoft.com/office/officeart/2016/7/layout/LinearBlockProcessNumbered"/>
    <dgm:cxn modelId="{CE4350A1-CB4A-41E4-BFD1-60CA69BF2033}" type="presOf" srcId="{FF0261D5-56AB-44CF-92D4-553614A655EA}" destId="{69B0FB21-26DA-42C9-A217-C11A884F8F23}" srcOrd="0" destOrd="0" presId="urn:microsoft.com/office/officeart/2016/7/layout/LinearBlockProcessNumbered"/>
    <dgm:cxn modelId="{BD6E6DA6-ED05-48EE-853E-C6C50EDD30F0}" type="presOf" srcId="{25C239A7-A94E-4CFD-BD9C-EA8D37C12E25}" destId="{D8E7DD14-9057-406A-B369-C7D365D49711}" srcOrd="0" destOrd="0" presId="urn:microsoft.com/office/officeart/2016/7/layout/LinearBlockProcessNumbered"/>
    <dgm:cxn modelId="{59A3B8AC-F141-44EB-9EDF-216360C631E5}" srcId="{563907F6-AB3A-4EDA-8AE5-99B9C89F3507}" destId="{05CF65A3-46CA-4A57-9C91-66FC46E8689D}" srcOrd="1" destOrd="0" parTransId="{FC41F128-BC80-4C4F-B429-EF0BF419ACE2}" sibTransId="{25C239A7-A94E-4CFD-BD9C-EA8D37C12E25}"/>
    <dgm:cxn modelId="{517AFBAD-D652-4077-8BDF-9D6B047CEAF9}" srcId="{563907F6-AB3A-4EDA-8AE5-99B9C89F3507}" destId="{8E98FB68-9F98-45DD-9FF3-192286E2C4B5}" srcOrd="0" destOrd="0" parTransId="{4DE9E57A-E414-4113-9D73-084562E39F04}" sibTransId="{5FB75CD0-974D-404C-8800-B0AE5034DF0D}"/>
    <dgm:cxn modelId="{C18AA2AE-269C-4112-AEEE-0E57CAC33EAA}" type="presOf" srcId="{5FB75CD0-974D-404C-8800-B0AE5034DF0D}" destId="{5EF32780-A661-4D71-9FAD-0B07E09430B3}" srcOrd="0" destOrd="0" presId="urn:microsoft.com/office/officeart/2016/7/layout/LinearBlockProcessNumbered"/>
    <dgm:cxn modelId="{707187B8-01E5-4399-9446-C6857DEE2A03}" type="presOf" srcId="{8E98FB68-9F98-45DD-9FF3-192286E2C4B5}" destId="{8CFBC5FA-230F-4D93-BAD3-DF3C6F09D118}" srcOrd="0" destOrd="0" presId="urn:microsoft.com/office/officeart/2016/7/layout/LinearBlockProcessNumbered"/>
    <dgm:cxn modelId="{ABF510C5-BD6F-4B72-AB82-EF22867A6088}" type="presOf" srcId="{4C06BC6C-2D7E-483E-A5FE-AF176396F22D}" destId="{60B661CF-6F61-475E-9231-4BF132CC805A}" srcOrd="0" destOrd="0" presId="urn:microsoft.com/office/officeart/2016/7/layout/LinearBlockProcessNumbered"/>
    <dgm:cxn modelId="{707359E7-07EF-49A6-982B-9781221A6816}" type="presOf" srcId="{05CF65A3-46CA-4A57-9C91-66FC46E8689D}" destId="{B1F8167B-A539-419A-963B-9FC05262F747}" srcOrd="1" destOrd="0" presId="urn:microsoft.com/office/officeart/2016/7/layout/LinearBlockProcessNumbered"/>
    <dgm:cxn modelId="{774184E8-B601-4C04-B736-8136BA73AA90}" type="presOf" srcId="{8E98FB68-9F98-45DD-9FF3-192286E2C4B5}" destId="{4412B158-C574-4478-9110-476991865CE9}" srcOrd="1" destOrd="0" presId="urn:microsoft.com/office/officeart/2016/7/layout/LinearBlockProcessNumbered"/>
    <dgm:cxn modelId="{5C4910FD-CB8E-4353-9649-BEB6BA0AC2C7}" type="presOf" srcId="{22F611E4-1340-47AF-8100-F893881BF027}" destId="{61906C7B-83FA-40DF-948E-4B9891A30838}" srcOrd="0" destOrd="0" presId="urn:microsoft.com/office/officeart/2016/7/layout/LinearBlockProcessNumbered"/>
    <dgm:cxn modelId="{DA73E7FF-FCE1-4AF7-9E66-4B839D97E324}" type="presOf" srcId="{22F611E4-1340-47AF-8100-F893881BF027}" destId="{F6E0B40D-0F8C-4F69-8FBB-2DDB3DFB5131}" srcOrd="1" destOrd="0" presId="urn:microsoft.com/office/officeart/2016/7/layout/LinearBlockProcessNumbered"/>
    <dgm:cxn modelId="{EBF1E0B1-D70B-4C95-88F9-3CC04F62CF5A}" type="presParOf" srcId="{2D0DDE46-8474-4784-B87E-21557641726D}" destId="{105B2ADF-A34D-41E5-9CCE-090821D1DBA4}" srcOrd="0" destOrd="0" presId="urn:microsoft.com/office/officeart/2016/7/layout/LinearBlockProcessNumbered"/>
    <dgm:cxn modelId="{F796BFFE-999A-42B3-A632-F8DD42DF6162}" type="presParOf" srcId="{105B2ADF-A34D-41E5-9CCE-090821D1DBA4}" destId="{8CFBC5FA-230F-4D93-BAD3-DF3C6F09D118}" srcOrd="0" destOrd="0" presId="urn:microsoft.com/office/officeart/2016/7/layout/LinearBlockProcessNumbered"/>
    <dgm:cxn modelId="{47E38BBE-1A86-490B-BA70-5EC2C9CE502D}" type="presParOf" srcId="{105B2ADF-A34D-41E5-9CCE-090821D1DBA4}" destId="{5EF32780-A661-4D71-9FAD-0B07E09430B3}" srcOrd="1" destOrd="0" presId="urn:microsoft.com/office/officeart/2016/7/layout/LinearBlockProcessNumbered"/>
    <dgm:cxn modelId="{274F9E11-0DEA-4E91-AED8-61543650C76D}" type="presParOf" srcId="{105B2ADF-A34D-41E5-9CCE-090821D1DBA4}" destId="{4412B158-C574-4478-9110-476991865CE9}" srcOrd="2" destOrd="0" presId="urn:microsoft.com/office/officeart/2016/7/layout/LinearBlockProcessNumbered"/>
    <dgm:cxn modelId="{A65185BB-16D3-4A1B-875B-40225DC97AB3}" type="presParOf" srcId="{2D0DDE46-8474-4784-B87E-21557641726D}" destId="{DD1E23FD-2D25-4215-B160-FA129846E481}" srcOrd="1" destOrd="0" presId="urn:microsoft.com/office/officeart/2016/7/layout/LinearBlockProcessNumbered"/>
    <dgm:cxn modelId="{07932E89-7D25-4AEA-98BB-8503AC4B6F1A}" type="presParOf" srcId="{2D0DDE46-8474-4784-B87E-21557641726D}" destId="{AF6E67C8-A416-46B6-B76F-84A983E6587B}" srcOrd="2" destOrd="0" presId="urn:microsoft.com/office/officeart/2016/7/layout/LinearBlockProcessNumbered"/>
    <dgm:cxn modelId="{E87EE90C-EB40-4787-8BCD-C4279E086C31}" type="presParOf" srcId="{AF6E67C8-A416-46B6-B76F-84A983E6587B}" destId="{5D5F6749-86C9-4744-B804-255D08717CA4}" srcOrd="0" destOrd="0" presId="urn:microsoft.com/office/officeart/2016/7/layout/LinearBlockProcessNumbered"/>
    <dgm:cxn modelId="{6E775B02-3A52-405D-AC78-2B6784D5DD77}" type="presParOf" srcId="{AF6E67C8-A416-46B6-B76F-84A983E6587B}" destId="{D8E7DD14-9057-406A-B369-C7D365D49711}" srcOrd="1" destOrd="0" presId="urn:microsoft.com/office/officeart/2016/7/layout/LinearBlockProcessNumbered"/>
    <dgm:cxn modelId="{FC4BDB73-9B43-47A6-848A-7B8ED57BF76A}" type="presParOf" srcId="{AF6E67C8-A416-46B6-B76F-84A983E6587B}" destId="{B1F8167B-A539-419A-963B-9FC05262F747}" srcOrd="2" destOrd="0" presId="urn:microsoft.com/office/officeart/2016/7/layout/LinearBlockProcessNumbered"/>
    <dgm:cxn modelId="{E4511B55-DFD6-4242-82C9-EFB06F5CD4A4}" type="presParOf" srcId="{2D0DDE46-8474-4784-B87E-21557641726D}" destId="{6E0DDFF2-5865-4366-912B-DA45C3809D0F}" srcOrd="3" destOrd="0" presId="urn:microsoft.com/office/officeart/2016/7/layout/LinearBlockProcessNumbered"/>
    <dgm:cxn modelId="{C307FEBF-8FD2-4A1B-9E97-8FCE8FE7A78A}" type="presParOf" srcId="{2D0DDE46-8474-4784-B87E-21557641726D}" destId="{8D54D4BD-AA43-4556-B77E-4EABB22A2D75}" srcOrd="4" destOrd="0" presId="urn:microsoft.com/office/officeart/2016/7/layout/LinearBlockProcessNumbered"/>
    <dgm:cxn modelId="{8A41BEAD-A696-49BD-87D7-A9C34C4B6819}" type="presParOf" srcId="{8D54D4BD-AA43-4556-B77E-4EABB22A2D75}" destId="{30FF0CF6-D37D-4571-99A7-EB1ADB6E4811}" srcOrd="0" destOrd="0" presId="urn:microsoft.com/office/officeart/2016/7/layout/LinearBlockProcessNumbered"/>
    <dgm:cxn modelId="{3D3E1235-6736-4F95-BC4A-786828C3C0D3}" type="presParOf" srcId="{8D54D4BD-AA43-4556-B77E-4EABB22A2D75}" destId="{60B661CF-6F61-475E-9231-4BF132CC805A}" srcOrd="1" destOrd="0" presId="urn:microsoft.com/office/officeart/2016/7/layout/LinearBlockProcessNumbered"/>
    <dgm:cxn modelId="{84DFB29C-09E1-4C31-9632-FD839F138ACD}" type="presParOf" srcId="{8D54D4BD-AA43-4556-B77E-4EABB22A2D75}" destId="{CFD97378-DA9E-46C9-9ABD-3CD3B517FE5F}" srcOrd="2" destOrd="0" presId="urn:microsoft.com/office/officeart/2016/7/layout/LinearBlockProcessNumbered"/>
    <dgm:cxn modelId="{0E4283B8-77BA-476F-B8BE-C7276F6D0F82}" type="presParOf" srcId="{2D0DDE46-8474-4784-B87E-21557641726D}" destId="{1426D763-1CA5-4954-9FB8-C9D1004CF99D}" srcOrd="5" destOrd="0" presId="urn:microsoft.com/office/officeart/2016/7/layout/LinearBlockProcessNumbered"/>
    <dgm:cxn modelId="{F0934C8E-74A9-4132-BE1C-E2263DE2A503}" type="presParOf" srcId="{2D0DDE46-8474-4784-B87E-21557641726D}" destId="{E8C30B3C-DAA5-40CC-8975-239AB210D836}" srcOrd="6" destOrd="0" presId="urn:microsoft.com/office/officeart/2016/7/layout/LinearBlockProcessNumbered"/>
    <dgm:cxn modelId="{881BEE5A-8DB1-4629-848B-7E6A9D5B38E6}" type="presParOf" srcId="{E8C30B3C-DAA5-40CC-8975-239AB210D836}" destId="{61906C7B-83FA-40DF-948E-4B9891A30838}" srcOrd="0" destOrd="0" presId="urn:microsoft.com/office/officeart/2016/7/layout/LinearBlockProcessNumbered"/>
    <dgm:cxn modelId="{6F6FE6E2-7D53-4662-8120-9CE1FBB5FBEB}" type="presParOf" srcId="{E8C30B3C-DAA5-40CC-8975-239AB210D836}" destId="{6A3C37BD-F959-49AB-B815-8F63E6DF84DF}" srcOrd="1" destOrd="0" presId="urn:microsoft.com/office/officeart/2016/7/layout/LinearBlockProcessNumbered"/>
    <dgm:cxn modelId="{42C15EB3-C33A-4E35-B0F0-F9C54412D156}" type="presParOf" srcId="{E8C30B3C-DAA5-40CC-8975-239AB210D836}" destId="{F6E0B40D-0F8C-4F69-8FBB-2DDB3DFB5131}" srcOrd="2" destOrd="0" presId="urn:microsoft.com/office/officeart/2016/7/layout/LinearBlockProcessNumbered"/>
    <dgm:cxn modelId="{7405462E-F7D9-4BAA-984B-9048E9AC2334}" type="presParOf" srcId="{2D0DDE46-8474-4784-B87E-21557641726D}" destId="{1786E748-6163-45C2-8CA0-ABC9A34C62AD}" srcOrd="7" destOrd="0" presId="urn:microsoft.com/office/officeart/2016/7/layout/LinearBlockProcessNumbered"/>
    <dgm:cxn modelId="{3C30DC51-FFCB-4343-AFCB-EF49703FA33B}" type="presParOf" srcId="{2D0DDE46-8474-4784-B87E-21557641726D}" destId="{EFC43D40-1F2A-4C17-B48F-4B1169DD24FF}" srcOrd="8" destOrd="0" presId="urn:microsoft.com/office/officeart/2016/7/layout/LinearBlockProcessNumbered"/>
    <dgm:cxn modelId="{02560554-7A3B-4EA6-8325-229F91479D1B}" type="presParOf" srcId="{EFC43D40-1F2A-4C17-B48F-4B1169DD24FF}" destId="{7D123248-B5C1-4242-9EEA-F6FB72CE39F2}" srcOrd="0" destOrd="0" presId="urn:microsoft.com/office/officeart/2016/7/layout/LinearBlockProcessNumbered"/>
    <dgm:cxn modelId="{E28397C8-80F4-4EA9-9869-9B327C1293BE}" type="presParOf" srcId="{EFC43D40-1F2A-4C17-B48F-4B1169DD24FF}" destId="{69B0FB21-26DA-42C9-A217-C11A884F8F23}" srcOrd="1" destOrd="0" presId="urn:microsoft.com/office/officeart/2016/7/layout/LinearBlockProcessNumbered"/>
    <dgm:cxn modelId="{D9225FDD-2758-46C7-B421-4EDC7515AE9D}" type="presParOf" srcId="{EFC43D40-1F2A-4C17-B48F-4B1169DD24FF}" destId="{2BDB9F44-FF35-4D38-96D1-6473D38CF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96C05-ED1A-4EF7-A6A9-D222319686FD}">
      <dsp:nvSpPr>
        <dsp:cNvPr id="0" name=""/>
        <dsp:cNvSpPr/>
      </dsp:nvSpPr>
      <dsp:spPr>
        <a:xfrm>
          <a:off x="0" y="386305"/>
          <a:ext cx="6713552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B</a:t>
          </a:r>
          <a:r>
            <a:rPr lang="en-US" sz="3200" kern="1200"/>
            <a:t>usiness Purposes</a:t>
          </a:r>
        </a:p>
      </dsp:txBody>
      <dsp:txXfrm>
        <a:off x="37467" y="423772"/>
        <a:ext cx="6638618" cy="692586"/>
      </dsp:txXfrm>
    </dsp:sp>
    <dsp:sp modelId="{3177C07F-00F5-480B-B663-285EF6872623}">
      <dsp:nvSpPr>
        <dsp:cNvPr id="0" name=""/>
        <dsp:cNvSpPr/>
      </dsp:nvSpPr>
      <dsp:spPr>
        <a:xfrm>
          <a:off x="0" y="1245985"/>
          <a:ext cx="6713552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30 Million Sales Data Exploration</a:t>
          </a:r>
          <a:endParaRPr lang="en-US" sz="3200" kern="1200"/>
        </a:p>
      </dsp:txBody>
      <dsp:txXfrm>
        <a:off x="37467" y="1283452"/>
        <a:ext cx="6638618" cy="692586"/>
      </dsp:txXfrm>
    </dsp:sp>
    <dsp:sp modelId="{1DF18CC2-4EFB-4FC0-B797-989C6D5EC457}">
      <dsp:nvSpPr>
        <dsp:cNvPr id="0" name=""/>
        <dsp:cNvSpPr/>
      </dsp:nvSpPr>
      <dsp:spPr>
        <a:xfrm>
          <a:off x="0" y="2105666"/>
          <a:ext cx="6713552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Data Clustering</a:t>
          </a:r>
          <a:endParaRPr lang="en-US" sz="3200" kern="1200"/>
        </a:p>
      </dsp:txBody>
      <dsp:txXfrm>
        <a:off x="37467" y="2143133"/>
        <a:ext cx="6638618" cy="692586"/>
      </dsp:txXfrm>
    </dsp:sp>
    <dsp:sp modelId="{762D201F-6957-4662-BF59-0DF9A9808567}">
      <dsp:nvSpPr>
        <dsp:cNvPr id="0" name=""/>
        <dsp:cNvSpPr/>
      </dsp:nvSpPr>
      <dsp:spPr>
        <a:xfrm>
          <a:off x="0" y="2965346"/>
          <a:ext cx="6713552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200" kern="1200"/>
            <a:t>Recommendations</a:t>
          </a:r>
          <a:endParaRPr lang="en-US" sz="3200" kern="1200"/>
        </a:p>
      </dsp:txBody>
      <dsp:txXfrm>
        <a:off x="37467" y="3002813"/>
        <a:ext cx="663861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0DA2-4444-4F12-A8DE-EE7E2E87D2E9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BD38-8D15-4900-AB95-4C8C6A4ED11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6BAC-D6F4-41CF-A1A1-75D9615B295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Explore customers’ behaviour and predict the possibility of behaviour in the next sales period</a:t>
          </a:r>
          <a:endParaRPr lang="en-US" sz="1900" kern="1200"/>
        </a:p>
      </dsp:txBody>
      <dsp:txXfrm>
        <a:off x="1337397" y="2284"/>
        <a:ext cx="4926242" cy="1157919"/>
      </dsp:txXfrm>
    </dsp:sp>
    <dsp:sp modelId="{54BBC446-D0EC-437D-A8B1-21F6637DF16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BBFE1-B58A-4AEF-B888-F2BBF3CB2BF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5FDC-C38C-48F1-8000-29493EDC27E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customers’ preferences in department, aisles, and products. </a:t>
          </a:r>
          <a:endParaRPr lang="en-US" sz="1900" kern="1200"/>
        </a:p>
      </dsp:txBody>
      <dsp:txXfrm>
        <a:off x="1337397" y="1449684"/>
        <a:ext cx="4926242" cy="1157919"/>
      </dsp:txXfrm>
    </dsp:sp>
    <dsp:sp modelId="{969984BD-383E-4275-BF5B-CE4B653DB1A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194C-57CE-4C61-A41D-FCD6EB6607A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F48A-7DCB-46D1-9B68-955546ABFAE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Discover the peak order time</a:t>
          </a:r>
          <a:endParaRPr lang="en-US" sz="1900" kern="1200"/>
        </a:p>
      </dsp:txBody>
      <dsp:txXfrm>
        <a:off x="1337397" y="2897083"/>
        <a:ext cx="4926242" cy="1157919"/>
      </dsp:txXfrm>
    </dsp:sp>
    <dsp:sp modelId="{1ED28C92-DFE1-4E5A-9ACC-D76259B40A2B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1186C-04B3-40D9-AED5-44EC39A1E537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55C75-CC88-4A2A-8CC4-7074C75A054B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Explore the regular pattern hidden in the data</a:t>
          </a:r>
          <a:endParaRPr lang="en-US" sz="1900" kern="1200"/>
        </a:p>
      </dsp:txBody>
      <dsp:txXfrm>
        <a:off x="1337397" y="4344483"/>
        <a:ext cx="4926242" cy="1157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7CB32-CEAB-41C5-915D-B3F15D01CF87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Segregate groups with similar traits and assign them into clusters</a:t>
          </a:r>
          <a:endParaRPr lang="en-US" sz="3400" kern="1200"/>
        </a:p>
      </dsp:txBody>
      <dsp:txXfrm>
        <a:off x="66025" y="114994"/>
        <a:ext cx="10383550" cy="1220470"/>
      </dsp:txXfrm>
    </dsp:sp>
    <dsp:sp modelId="{72D544C4-D1F7-44B7-8B48-B45D553A267F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Entities in each group are comparatively more similar to entities of that group than those of the other groups.</a:t>
          </a:r>
          <a:endParaRPr lang="en-US" sz="3400" kern="1200"/>
        </a:p>
      </dsp:txBody>
      <dsp:txXfrm>
        <a:off x="66025" y="1565434"/>
        <a:ext cx="10383550" cy="1220470"/>
      </dsp:txXfrm>
    </dsp:sp>
    <dsp:sp modelId="{2D4CA483-6D7B-4382-AD8A-450648BFAFB0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Understand our customers better so that we can market our products to them in a better manner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C5FA-230F-4D93-BAD3-DF3C6F09D118}">
      <dsp:nvSpPr>
        <dsp:cNvPr id="0" name=""/>
        <dsp:cNvSpPr/>
      </dsp:nvSpPr>
      <dsp:spPr>
        <a:xfrm>
          <a:off x="6498" y="648019"/>
          <a:ext cx="2031466" cy="2437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Increase storage and price of popular products like banana, bag of organic banana </a:t>
          </a:r>
          <a:endParaRPr lang="en-US" sz="1200" kern="1200"/>
        </a:p>
      </dsp:txBody>
      <dsp:txXfrm>
        <a:off x="6498" y="1623123"/>
        <a:ext cx="2031466" cy="1462656"/>
      </dsp:txXfrm>
    </dsp:sp>
    <dsp:sp modelId="{5EF32780-A661-4D71-9FAD-0B07E09430B3}">
      <dsp:nvSpPr>
        <dsp:cNvPr id="0" name=""/>
        <dsp:cNvSpPr/>
      </dsp:nvSpPr>
      <dsp:spPr>
        <a:xfrm>
          <a:off x="6498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498" y="648019"/>
        <a:ext cx="2031466" cy="975104"/>
      </dsp:txXfrm>
    </dsp:sp>
    <dsp:sp modelId="{5D5F6749-86C9-4744-B804-255D08717CA4}">
      <dsp:nvSpPr>
        <dsp:cNvPr id="0" name=""/>
        <dsp:cNvSpPr/>
      </dsp:nvSpPr>
      <dsp:spPr>
        <a:xfrm>
          <a:off x="2200482" y="648019"/>
          <a:ext cx="2031466" cy="2437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Increase product categories in produce department</a:t>
          </a:r>
          <a:endParaRPr lang="en-US" sz="1200" kern="1200"/>
        </a:p>
      </dsp:txBody>
      <dsp:txXfrm>
        <a:off x="2200482" y="1623123"/>
        <a:ext cx="2031466" cy="1462656"/>
      </dsp:txXfrm>
    </dsp:sp>
    <dsp:sp modelId="{D8E7DD14-9057-406A-B369-C7D365D49711}">
      <dsp:nvSpPr>
        <dsp:cNvPr id="0" name=""/>
        <dsp:cNvSpPr/>
      </dsp:nvSpPr>
      <dsp:spPr>
        <a:xfrm>
          <a:off x="2200482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00482" y="648019"/>
        <a:ext cx="2031466" cy="975104"/>
      </dsp:txXfrm>
    </dsp:sp>
    <dsp:sp modelId="{30FF0CF6-D37D-4571-99A7-EB1ADB6E4811}">
      <dsp:nvSpPr>
        <dsp:cNvPr id="0" name=""/>
        <dsp:cNvSpPr/>
      </dsp:nvSpPr>
      <dsp:spPr>
        <a:xfrm>
          <a:off x="4394466" y="648019"/>
          <a:ext cx="2031466" cy="2437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Ensure popular products’ storage in peak order time (increasing company’s order channels)</a:t>
          </a:r>
          <a:endParaRPr lang="en-US" sz="1200" kern="1200"/>
        </a:p>
      </dsp:txBody>
      <dsp:txXfrm>
        <a:off x="4394466" y="1623123"/>
        <a:ext cx="2031466" cy="1462656"/>
      </dsp:txXfrm>
    </dsp:sp>
    <dsp:sp modelId="{60B661CF-6F61-475E-9231-4BF132CC805A}">
      <dsp:nvSpPr>
        <dsp:cNvPr id="0" name=""/>
        <dsp:cNvSpPr/>
      </dsp:nvSpPr>
      <dsp:spPr>
        <a:xfrm>
          <a:off x="4394466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94466" y="648019"/>
        <a:ext cx="2031466" cy="975104"/>
      </dsp:txXfrm>
    </dsp:sp>
    <dsp:sp modelId="{61906C7B-83FA-40DF-948E-4B9891A30838}">
      <dsp:nvSpPr>
        <dsp:cNvPr id="0" name=""/>
        <dsp:cNvSpPr/>
      </dsp:nvSpPr>
      <dsp:spPr>
        <a:xfrm>
          <a:off x="6588450" y="648019"/>
          <a:ext cx="2031466" cy="2437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Reduce the price and storage of unpopular products (sales promotion activity) like 0 calories strawberry dragonfruit water beverage</a:t>
          </a:r>
          <a:endParaRPr lang="en-US" sz="1200" kern="1200"/>
        </a:p>
      </dsp:txBody>
      <dsp:txXfrm>
        <a:off x="6588450" y="1623123"/>
        <a:ext cx="2031466" cy="1462656"/>
      </dsp:txXfrm>
    </dsp:sp>
    <dsp:sp modelId="{6A3C37BD-F959-49AB-B815-8F63E6DF84DF}">
      <dsp:nvSpPr>
        <dsp:cNvPr id="0" name=""/>
        <dsp:cNvSpPr/>
      </dsp:nvSpPr>
      <dsp:spPr>
        <a:xfrm>
          <a:off x="6588450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588450" y="648019"/>
        <a:ext cx="2031466" cy="975104"/>
      </dsp:txXfrm>
    </dsp:sp>
    <dsp:sp modelId="{7D123248-B5C1-4242-9EEA-F6FB72CE39F2}">
      <dsp:nvSpPr>
        <dsp:cNvPr id="0" name=""/>
        <dsp:cNvSpPr/>
      </dsp:nvSpPr>
      <dsp:spPr>
        <a:xfrm>
          <a:off x="8782434" y="648019"/>
          <a:ext cx="2031466" cy="2437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Change product manufacturer of unpopular products.    </a:t>
          </a:r>
          <a:endParaRPr lang="en-US" sz="1200" kern="1200"/>
        </a:p>
      </dsp:txBody>
      <dsp:txXfrm>
        <a:off x="8782434" y="1623123"/>
        <a:ext cx="2031466" cy="1462656"/>
      </dsp:txXfrm>
    </dsp:sp>
    <dsp:sp modelId="{69B0FB21-26DA-42C9-A217-C11A884F8F23}">
      <dsp:nvSpPr>
        <dsp:cNvPr id="0" name=""/>
        <dsp:cNvSpPr/>
      </dsp:nvSpPr>
      <dsp:spPr>
        <a:xfrm>
          <a:off x="8782434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782434" y="648019"/>
        <a:ext cx="2031466" cy="97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1702" y="739978"/>
            <a:ext cx="6115050" cy="3004145"/>
          </a:xfrm>
        </p:spPr>
        <p:txBody>
          <a:bodyPr>
            <a:normAutofit/>
          </a:bodyPr>
          <a:lstStyle/>
          <a:p>
            <a:r>
              <a:rPr lang="en-AU" dirty="0"/>
              <a:t>30 M</a:t>
            </a:r>
            <a:r>
              <a:rPr lang="en-US" altLang="zh-CN" dirty="0" err="1"/>
              <a:t>illion</a:t>
            </a:r>
            <a:r>
              <a:rPr lang="en-AU" dirty="0"/>
              <a:t> E-c</a:t>
            </a:r>
            <a:r>
              <a:rPr lang="en-US" altLang="zh-CN" dirty="0" err="1"/>
              <a:t>ommerce</a:t>
            </a:r>
            <a:r>
              <a:rPr lang="en-US" altLang="zh-CN" dirty="0"/>
              <a:t> Records Analysis Report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AU" dirty="0"/>
              <a:t>JR Academy </a:t>
            </a:r>
          </a:p>
          <a:p>
            <a:r>
              <a:rPr lang="en-AU" dirty="0"/>
              <a:t>Data Analyst - Helena Li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711E-F6E7-4347-984E-55DA3E4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</a:t>
            </a:r>
            <a:r>
              <a:rPr lang="en-US" altLang="zh-CN"/>
              <a:t>ata Clustering</a:t>
            </a:r>
            <a:endParaRPr lang="en-AU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C0A016B-4EF8-46F2-AE36-891A34F39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265FD2EC-0D9A-491C-BB64-98D92EDF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1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02" y="365125"/>
            <a:ext cx="10515600" cy="1325563"/>
          </a:xfrm>
        </p:spPr>
        <p:txBody>
          <a:bodyPr/>
          <a:lstStyle/>
          <a:p>
            <a:r>
              <a:rPr lang="en-AU" dirty="0"/>
              <a:t>Data Clustering 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Method doing data clustering: 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84" y="1690688"/>
            <a:ext cx="5552518" cy="2804954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4C6DF31-170D-48DA-8F5C-93340B6A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21" y="3458144"/>
            <a:ext cx="5802649" cy="3411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A486-109C-46BA-84D4-067B4A71BB5E}"/>
              </a:ext>
            </a:extLst>
          </p:cNvPr>
          <p:cNvSpPr txBox="1"/>
          <p:nvPr/>
        </p:nvSpPr>
        <p:spPr>
          <a:xfrm>
            <a:off x="6602822" y="2260295"/>
            <a:ext cx="54342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- </a:t>
            </a:r>
            <a:r>
              <a:rPr lang="en-AU" sz="3200" dirty="0">
                <a:latin typeface="+mj-lt"/>
              </a:rPr>
              <a:t>Method doing data clustering</a:t>
            </a:r>
            <a:r>
              <a:rPr lang="en-AU" sz="3600" dirty="0">
                <a:latin typeface="+mj-lt"/>
              </a:rPr>
              <a:t>:</a:t>
            </a:r>
          </a:p>
          <a:p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  </a:t>
            </a:r>
            <a:r>
              <a:rPr lang="en-AU" sz="2800" i="0" dirty="0" err="1">
                <a:solidFill>
                  <a:srgbClr val="000000"/>
                </a:solidFill>
                <a:effectLst/>
                <a:latin typeface="+mj-lt"/>
              </a:rPr>
              <a:t>Silhouette_</a:t>
            </a:r>
            <a:r>
              <a:rPr lang="en-AU" sz="2800" dirty="0" err="1">
                <a:solidFill>
                  <a:srgbClr val="000000"/>
                </a:solidFill>
                <a:latin typeface="+mj-lt"/>
              </a:rPr>
              <a:t>Coefficient</a:t>
            </a:r>
            <a:r>
              <a:rPr lang="en-AU" sz="2800" i="0" dirty="0">
                <a:solidFill>
                  <a:srgbClr val="000000"/>
                </a:solidFill>
                <a:effectLst/>
                <a:latin typeface="+mj-lt"/>
              </a:rPr>
              <a:t> Analysis</a:t>
            </a:r>
            <a:endParaRPr lang="en-AU" sz="160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Data Clustering</a:t>
            </a:r>
            <a:br>
              <a:rPr lang="en-AU"/>
            </a:br>
            <a:r>
              <a:rPr lang="en-AU"/>
              <a:t>-</a:t>
            </a:r>
            <a:r>
              <a:rPr lang="en-AU" sz="3200" i="0">
                <a:solidFill>
                  <a:srgbClr val="021B34"/>
                </a:solidFill>
                <a:effectLst/>
                <a:latin typeface="+mj-lt"/>
              </a:rPr>
              <a:t> Principal component analysis (PCA) 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0575F90D-DB2F-4EE9-8B86-0CE8E746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9" y="1597844"/>
            <a:ext cx="6267307" cy="469878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E3881-387C-4B28-89A6-F55A84D8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904" y="1825625"/>
            <a:ext cx="5530045" cy="4351338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rgbClr val="021B34"/>
                </a:solidFill>
                <a:latin typeface="+mj-lt"/>
              </a:rPr>
              <a:t>R</a:t>
            </a:r>
            <a:r>
              <a:rPr lang="en-AU" sz="2400" i="0">
                <a:solidFill>
                  <a:srgbClr val="021B34"/>
                </a:solidFill>
                <a:effectLst/>
                <a:latin typeface="+mj-lt"/>
              </a:rPr>
              <a:t>educes the dimensionality of a multivariate data to two or three principal components</a:t>
            </a:r>
          </a:p>
          <a:p>
            <a:r>
              <a:rPr lang="en-AU" sz="2400">
                <a:solidFill>
                  <a:srgbClr val="021B34"/>
                </a:solidFill>
                <a:latin typeface="+mj-lt"/>
              </a:rPr>
              <a:t>C</a:t>
            </a:r>
            <a:r>
              <a:rPr lang="en-AU" sz="2400" i="0">
                <a:solidFill>
                  <a:srgbClr val="021B34"/>
                </a:solidFill>
                <a:effectLst/>
                <a:latin typeface="+mj-lt"/>
              </a:rPr>
              <a:t>an be visualized graphically, with minimal loss of information</a:t>
            </a:r>
          </a:p>
          <a:p>
            <a:r>
              <a:rPr lang="en-AU" sz="2400">
                <a:latin typeface="+mj-lt"/>
              </a:rPr>
              <a:t>The customers are divided into four categories with different features 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9148-B2E6-4902-BCE8-E8DED9CE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4092977"/>
            <a:ext cx="3290887" cy="1772432"/>
          </a:xfrm>
        </p:spPr>
        <p:txBody>
          <a:bodyPr anchor="ctr">
            <a:normAutofit/>
          </a:bodyPr>
          <a:lstStyle/>
          <a:p>
            <a:r>
              <a:rPr lang="en-AU" sz="4000" dirty="0"/>
              <a:t>Data</a:t>
            </a:r>
            <a:r>
              <a:rPr lang="en-AU" sz="3600" dirty="0"/>
              <a:t> Clustering</a:t>
            </a:r>
          </a:p>
        </p:txBody>
      </p:sp>
      <p:pic>
        <p:nvPicPr>
          <p:cNvPr id="4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90E324FC-32A0-4B03-A703-825EBC9B9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5E7C-D5D4-428D-9FBA-DD4C8BC0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095" y="3752849"/>
            <a:ext cx="7937495" cy="2452687"/>
          </a:xfrm>
        </p:spPr>
        <p:txBody>
          <a:bodyPr anchor="ctr">
            <a:normAutofit/>
          </a:bodyPr>
          <a:lstStyle/>
          <a:p>
            <a:r>
              <a:rPr lang="en-AU" sz="1800" dirty="0">
                <a:latin typeface="+mj-lt"/>
              </a:rPr>
              <a:t>Heatmap showing different features in each categories</a:t>
            </a:r>
          </a:p>
          <a:p>
            <a:r>
              <a:rPr lang="en-AU" sz="1800" dirty="0">
                <a:latin typeface="+mj-lt"/>
              </a:rPr>
              <a:t>Cluster 1 and 4 are purely composed of UK customers.</a:t>
            </a:r>
          </a:p>
          <a:p>
            <a:r>
              <a:rPr lang="en-AU" sz="1800" dirty="0">
                <a:latin typeface="+mj-lt"/>
              </a:rPr>
              <a:t>Cluster 2 has the largest purchase sum and buys over all 5 products. </a:t>
            </a:r>
          </a:p>
          <a:p>
            <a:r>
              <a:rPr lang="en-AU" sz="1800" dirty="0">
                <a:latin typeface="+mj-lt"/>
              </a:rPr>
              <a:t>Cluster 4 only bought product 2 with only 2 purchase time. It means cluster 4 has bought expensive products</a:t>
            </a:r>
          </a:p>
        </p:txBody>
      </p:sp>
    </p:spTree>
    <p:extLst>
      <p:ext uri="{BB962C8B-B14F-4D97-AF65-F5344CB8AC3E}">
        <p14:creationId xmlns:p14="http://schemas.microsoft.com/office/powerpoint/2010/main" val="68932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801D-CA26-4959-B283-9913FC5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AU" sz="4000"/>
              <a:t>Business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D2482-E410-4A79-AF69-CE011084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054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65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0" y="1847056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EA15-69FE-4E0F-8BEC-1FB5DDD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Report Content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38F27A5-7205-4103-8F58-7011B9EFA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2413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96F3CD-490E-4A3F-9CF3-75B201B23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566343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3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A27B-FC13-46ED-BB3A-594E6105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AU" sz="5200"/>
              <a:t>B</a:t>
            </a:r>
            <a:r>
              <a:rPr lang="en-US" altLang="zh-CN" sz="5200"/>
              <a:t>usiness Purposes</a:t>
            </a:r>
            <a:endParaRPr lang="en-AU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FB8A4-4E73-48B2-B722-8E2389D63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638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3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032D-777C-4A0D-8143-859EC882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" b="-1"/>
          <a:stretch/>
        </p:blipFill>
        <p:spPr>
          <a:xfrm>
            <a:off x="181023" y="1750702"/>
            <a:ext cx="6096061" cy="3222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393AF-E2D9-4C77-B19D-F61F2BFB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57" y="3362029"/>
            <a:ext cx="5590320" cy="33517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550BB1-B409-4099-AFB2-6B5E6FF27815}"/>
              </a:ext>
            </a:extLst>
          </p:cNvPr>
          <p:cNvSpPr txBox="1">
            <a:spLocks/>
          </p:cNvSpPr>
          <p:nvPr/>
        </p:nvSpPr>
        <p:spPr>
          <a:xfrm>
            <a:off x="6685345" y="2103437"/>
            <a:ext cx="39865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/>
              <a:t>-Popular Products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7B83C22-FB20-4FA4-A7E4-4D283EDC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54" y="2830141"/>
            <a:ext cx="7039071" cy="38191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84E32-764B-4C98-B7BB-96EA08EADBAA}"/>
              </a:ext>
            </a:extLst>
          </p:cNvPr>
          <p:cNvSpPr txBox="1"/>
          <p:nvPr/>
        </p:nvSpPr>
        <p:spPr>
          <a:xfrm>
            <a:off x="6481910" y="1847056"/>
            <a:ext cx="379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-U</a:t>
            </a:r>
            <a:r>
              <a:rPr lang="en-US" altLang="zh-CN" sz="3200" dirty="0" err="1">
                <a:latin typeface="+mj-lt"/>
              </a:rPr>
              <a:t>npopular</a:t>
            </a:r>
            <a:r>
              <a:rPr lang="en-US" altLang="zh-CN" sz="2800" dirty="0">
                <a:latin typeface="+mj-lt"/>
              </a:rPr>
              <a:t> Products</a:t>
            </a:r>
            <a:endParaRPr lang="en-AU" sz="2800" dirty="0">
              <a:latin typeface="+mj-lt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6D0948F-2B06-4ACE-BE8A-0EEF2378B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75" y="1169586"/>
            <a:ext cx="4894802" cy="38191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D1E411-F05B-4C42-ACC7-9A2524A8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208756"/>
            <a:ext cx="4601901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-Department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B27D0-2686-45FF-B05E-4CA5468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5347"/>
            <a:ext cx="8768787" cy="4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</a:t>
            </a:r>
            <a:r>
              <a:rPr lang="en-AU" sz="3200" dirty="0" err="1"/>
              <a:t>dow</a:t>
            </a:r>
            <a:r>
              <a:rPr lang="en-AU" sz="3200" dirty="0"/>
              <a:t>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533" y="2506662"/>
            <a:ext cx="685956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DFCC4-8FBB-4C63-A080-0C3298C8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8105"/>
            <a:ext cx="4218870" cy="3141367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" y="120575"/>
            <a:ext cx="409357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Departments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2DA6E-E51A-4189-9B9A-AE3A388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" y="1184274"/>
            <a:ext cx="7012305" cy="53054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BFDCA-E36B-4D52-B50C-717FB933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8468" b="1"/>
          <a:stretch/>
        </p:blipFill>
        <p:spPr>
          <a:xfrm>
            <a:off x="7778187" y="1910214"/>
            <a:ext cx="4364293" cy="256957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97FC94-78FF-473A-8784-069FEDB90553}"/>
              </a:ext>
            </a:extLst>
          </p:cNvPr>
          <p:cNvSpPr txBox="1">
            <a:spLocks/>
          </p:cNvSpPr>
          <p:nvPr/>
        </p:nvSpPr>
        <p:spPr>
          <a:xfrm>
            <a:off x="7778187" y="4542951"/>
            <a:ext cx="30820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-Popular Aisles</a:t>
            </a:r>
          </a:p>
        </p:txBody>
      </p:sp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37" y="564905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8427C-E739-4BA4-BDB5-C67CC5C2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72" y="1751076"/>
            <a:ext cx="8362950" cy="4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365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30 Million E-commerce Records Analysis Report</vt:lpstr>
      <vt:lpstr>Report Content</vt:lpstr>
      <vt:lpstr>Business Purposes</vt:lpstr>
      <vt:lpstr>Data Exploration -Number of products that people usually buy</vt:lpstr>
      <vt:lpstr>-Department Distribution</vt:lpstr>
      <vt:lpstr>-Popular Product when add to cart is 1</vt:lpstr>
      <vt:lpstr>-Heatmap for order dow and hour of time</vt:lpstr>
      <vt:lpstr>-Popular Departments</vt:lpstr>
      <vt:lpstr>-Best Selling Aisles over All Departments</vt:lpstr>
      <vt:lpstr>Data Clustering</vt:lpstr>
      <vt:lpstr>Data Clustering  -Method doing data clustering: Elbow Method</vt:lpstr>
      <vt:lpstr>Data Clustering - Principal component analysis (PCA) </vt:lpstr>
      <vt:lpstr>Data Clustering</vt:lpstr>
      <vt:lpstr>Business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56</cp:revision>
  <dcterms:created xsi:type="dcterms:W3CDTF">2021-09-16T11:29:36Z</dcterms:created>
  <dcterms:modified xsi:type="dcterms:W3CDTF">2021-10-01T09:03:15Z</dcterms:modified>
</cp:coreProperties>
</file>