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57" r:id="rId4"/>
    <p:sldId id="258" r:id="rId5"/>
    <p:sldId id="260" r:id="rId6"/>
    <p:sldId id="259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2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E7D3ADC-82DB-4926-BC32-E93AC08810E1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0D490CC-6685-47F3-B35C-313299B9948C}">
      <dgm:prSet/>
      <dgm:spPr/>
      <dgm:t>
        <a:bodyPr/>
        <a:lstStyle/>
        <a:p>
          <a:pPr>
            <a:lnSpc>
              <a:spcPct val="100000"/>
            </a:lnSpc>
          </a:pPr>
          <a:r>
            <a:rPr lang="en-AU"/>
            <a:t>30 Million Sales Data Exploration</a:t>
          </a:r>
          <a:endParaRPr lang="en-US"/>
        </a:p>
      </dgm:t>
    </dgm:pt>
    <dgm:pt modelId="{43C205CF-0180-4B19-A13C-A1D46A7C4290}" type="parTrans" cxnId="{787F03C7-52F9-4424-8B35-393BEE3D37A8}">
      <dgm:prSet/>
      <dgm:spPr/>
      <dgm:t>
        <a:bodyPr/>
        <a:lstStyle/>
        <a:p>
          <a:endParaRPr lang="en-US"/>
        </a:p>
      </dgm:t>
    </dgm:pt>
    <dgm:pt modelId="{AB68A02B-A5B2-4048-AA31-FED543F7656D}" type="sibTrans" cxnId="{787F03C7-52F9-4424-8B35-393BEE3D37A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18F45DE-9946-4FA8-8004-35C6CF1E5A7F}">
      <dgm:prSet/>
      <dgm:spPr/>
      <dgm:t>
        <a:bodyPr/>
        <a:lstStyle/>
        <a:p>
          <a:pPr>
            <a:lnSpc>
              <a:spcPct val="100000"/>
            </a:lnSpc>
          </a:pPr>
          <a:r>
            <a:rPr lang="en-AU"/>
            <a:t>Data Clustering</a:t>
          </a:r>
          <a:endParaRPr lang="en-US"/>
        </a:p>
      </dgm:t>
    </dgm:pt>
    <dgm:pt modelId="{2ED7A48F-B721-46C6-B3C5-E4F79B2D02F8}" type="parTrans" cxnId="{FFCB2475-C40A-4E72-9851-1AC68598006F}">
      <dgm:prSet/>
      <dgm:spPr/>
      <dgm:t>
        <a:bodyPr/>
        <a:lstStyle/>
        <a:p>
          <a:endParaRPr lang="en-US"/>
        </a:p>
      </dgm:t>
    </dgm:pt>
    <dgm:pt modelId="{8384B0EB-06AC-47F6-81F0-EADBB051E1A0}" type="sibTrans" cxnId="{FFCB2475-C40A-4E72-9851-1AC68598006F}">
      <dgm:prSet/>
      <dgm:spPr/>
      <dgm:t>
        <a:bodyPr/>
        <a:lstStyle/>
        <a:p>
          <a:endParaRPr lang="en-US"/>
        </a:p>
      </dgm:t>
    </dgm:pt>
    <dgm:pt modelId="{1FBAF8CE-61C8-4868-9E65-507A541B15C3}" type="pres">
      <dgm:prSet presAssocID="{DE7D3ADC-82DB-4926-BC32-E93AC08810E1}" presName="root" presStyleCnt="0">
        <dgm:presLayoutVars>
          <dgm:dir/>
          <dgm:resizeHandles val="exact"/>
        </dgm:presLayoutVars>
      </dgm:prSet>
      <dgm:spPr/>
    </dgm:pt>
    <dgm:pt modelId="{2D070638-612A-4509-8D6B-F311EF94A76D}" type="pres">
      <dgm:prSet presAssocID="{DE7D3ADC-82DB-4926-BC32-E93AC08810E1}" presName="container" presStyleCnt="0">
        <dgm:presLayoutVars>
          <dgm:dir/>
          <dgm:resizeHandles val="exact"/>
        </dgm:presLayoutVars>
      </dgm:prSet>
      <dgm:spPr/>
    </dgm:pt>
    <dgm:pt modelId="{79891C5B-2619-4AEB-B581-CB0BE80D1CEC}" type="pres">
      <dgm:prSet presAssocID="{00D490CC-6685-47F3-B35C-313299B9948C}" presName="compNode" presStyleCnt="0"/>
      <dgm:spPr/>
    </dgm:pt>
    <dgm:pt modelId="{4A4E00BE-C781-4820-82F3-E596D7991643}" type="pres">
      <dgm:prSet presAssocID="{00D490CC-6685-47F3-B35C-313299B9948C}" presName="iconBgRect" presStyleLbl="bgShp" presStyleIdx="0" presStyleCnt="2"/>
      <dgm:spPr/>
    </dgm:pt>
    <dgm:pt modelId="{437983B5-FA63-4BC7-930D-83F432102DCE}" type="pres">
      <dgm:prSet presAssocID="{00D490CC-6685-47F3-B35C-313299B9948C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16D67BF6-9678-4D90-90B6-1568427B04D5}" type="pres">
      <dgm:prSet presAssocID="{00D490CC-6685-47F3-B35C-313299B9948C}" presName="spaceRect" presStyleCnt="0"/>
      <dgm:spPr/>
    </dgm:pt>
    <dgm:pt modelId="{1746C060-4148-45EF-B0DC-E6F51F2CF21B}" type="pres">
      <dgm:prSet presAssocID="{00D490CC-6685-47F3-B35C-313299B9948C}" presName="textRect" presStyleLbl="revTx" presStyleIdx="0" presStyleCnt="2">
        <dgm:presLayoutVars>
          <dgm:chMax val="1"/>
          <dgm:chPref val="1"/>
        </dgm:presLayoutVars>
      </dgm:prSet>
      <dgm:spPr/>
    </dgm:pt>
    <dgm:pt modelId="{6041E5A3-AF19-4CD7-B410-F3DC7C5E564F}" type="pres">
      <dgm:prSet presAssocID="{AB68A02B-A5B2-4048-AA31-FED543F7656D}" presName="sibTrans" presStyleLbl="sibTrans2D1" presStyleIdx="0" presStyleCnt="0"/>
      <dgm:spPr/>
    </dgm:pt>
    <dgm:pt modelId="{AAEF555B-A043-40F3-A151-8DA277087891}" type="pres">
      <dgm:prSet presAssocID="{718F45DE-9946-4FA8-8004-35C6CF1E5A7F}" presName="compNode" presStyleCnt="0"/>
      <dgm:spPr/>
    </dgm:pt>
    <dgm:pt modelId="{F459CCC0-640E-44C1-9880-057AB800202F}" type="pres">
      <dgm:prSet presAssocID="{718F45DE-9946-4FA8-8004-35C6CF1E5A7F}" presName="iconBgRect" presStyleLbl="bgShp" presStyleIdx="1" presStyleCnt="2"/>
      <dgm:spPr/>
    </dgm:pt>
    <dgm:pt modelId="{7718EAF4-E2AF-4E92-B3EE-A9C710204892}" type="pres">
      <dgm:prSet presAssocID="{718F45DE-9946-4FA8-8004-35C6CF1E5A7F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8B1F1767-64DB-4BBD-A9E3-F1AF23BDB0B8}" type="pres">
      <dgm:prSet presAssocID="{718F45DE-9946-4FA8-8004-35C6CF1E5A7F}" presName="spaceRect" presStyleCnt="0"/>
      <dgm:spPr/>
    </dgm:pt>
    <dgm:pt modelId="{BC71699A-05F8-4F66-980F-3397850A00E1}" type="pres">
      <dgm:prSet presAssocID="{718F45DE-9946-4FA8-8004-35C6CF1E5A7F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3F62C126-210B-4EF3-9CB7-035881603DE0}" type="presOf" srcId="{DE7D3ADC-82DB-4926-BC32-E93AC08810E1}" destId="{1FBAF8CE-61C8-4868-9E65-507A541B15C3}" srcOrd="0" destOrd="0" presId="urn:microsoft.com/office/officeart/2018/2/layout/IconCircleList"/>
    <dgm:cxn modelId="{74D5034D-DDBE-4546-9E51-D730E814B339}" type="presOf" srcId="{718F45DE-9946-4FA8-8004-35C6CF1E5A7F}" destId="{BC71699A-05F8-4F66-980F-3397850A00E1}" srcOrd="0" destOrd="0" presId="urn:microsoft.com/office/officeart/2018/2/layout/IconCircleList"/>
    <dgm:cxn modelId="{D5915254-E758-4F35-ADEC-A34A4C9E3D77}" type="presOf" srcId="{00D490CC-6685-47F3-B35C-313299B9948C}" destId="{1746C060-4148-45EF-B0DC-E6F51F2CF21B}" srcOrd="0" destOrd="0" presId="urn:microsoft.com/office/officeart/2018/2/layout/IconCircleList"/>
    <dgm:cxn modelId="{FFCB2475-C40A-4E72-9851-1AC68598006F}" srcId="{DE7D3ADC-82DB-4926-BC32-E93AC08810E1}" destId="{718F45DE-9946-4FA8-8004-35C6CF1E5A7F}" srcOrd="1" destOrd="0" parTransId="{2ED7A48F-B721-46C6-B3C5-E4F79B2D02F8}" sibTransId="{8384B0EB-06AC-47F6-81F0-EADBB051E1A0}"/>
    <dgm:cxn modelId="{96F160A2-C5C9-4C0A-AE8C-4CA1CFD7B02A}" type="presOf" srcId="{AB68A02B-A5B2-4048-AA31-FED543F7656D}" destId="{6041E5A3-AF19-4CD7-B410-F3DC7C5E564F}" srcOrd="0" destOrd="0" presId="urn:microsoft.com/office/officeart/2018/2/layout/IconCircleList"/>
    <dgm:cxn modelId="{787F03C7-52F9-4424-8B35-393BEE3D37A8}" srcId="{DE7D3ADC-82DB-4926-BC32-E93AC08810E1}" destId="{00D490CC-6685-47F3-B35C-313299B9948C}" srcOrd="0" destOrd="0" parTransId="{43C205CF-0180-4B19-A13C-A1D46A7C4290}" sibTransId="{AB68A02B-A5B2-4048-AA31-FED543F7656D}"/>
    <dgm:cxn modelId="{97FE5107-19D7-4E88-AE42-467A33749D1E}" type="presParOf" srcId="{1FBAF8CE-61C8-4868-9E65-507A541B15C3}" destId="{2D070638-612A-4509-8D6B-F311EF94A76D}" srcOrd="0" destOrd="0" presId="urn:microsoft.com/office/officeart/2018/2/layout/IconCircleList"/>
    <dgm:cxn modelId="{7B71F091-4571-48E1-9801-FD552D9AE0F2}" type="presParOf" srcId="{2D070638-612A-4509-8D6B-F311EF94A76D}" destId="{79891C5B-2619-4AEB-B581-CB0BE80D1CEC}" srcOrd="0" destOrd="0" presId="urn:microsoft.com/office/officeart/2018/2/layout/IconCircleList"/>
    <dgm:cxn modelId="{E70BD212-9719-45F0-9800-A07C29522BEC}" type="presParOf" srcId="{79891C5B-2619-4AEB-B581-CB0BE80D1CEC}" destId="{4A4E00BE-C781-4820-82F3-E596D7991643}" srcOrd="0" destOrd="0" presId="urn:microsoft.com/office/officeart/2018/2/layout/IconCircleList"/>
    <dgm:cxn modelId="{BF360F66-DA1B-4AA2-9A37-DB70012DEDBA}" type="presParOf" srcId="{79891C5B-2619-4AEB-B581-CB0BE80D1CEC}" destId="{437983B5-FA63-4BC7-930D-83F432102DCE}" srcOrd="1" destOrd="0" presId="urn:microsoft.com/office/officeart/2018/2/layout/IconCircleList"/>
    <dgm:cxn modelId="{3B53DB71-0C82-4156-A962-89D936AC3F45}" type="presParOf" srcId="{79891C5B-2619-4AEB-B581-CB0BE80D1CEC}" destId="{16D67BF6-9678-4D90-90B6-1568427B04D5}" srcOrd="2" destOrd="0" presId="urn:microsoft.com/office/officeart/2018/2/layout/IconCircleList"/>
    <dgm:cxn modelId="{0327AAF9-2EA8-4D51-A269-FF4FDEC3F5A9}" type="presParOf" srcId="{79891C5B-2619-4AEB-B581-CB0BE80D1CEC}" destId="{1746C060-4148-45EF-B0DC-E6F51F2CF21B}" srcOrd="3" destOrd="0" presId="urn:microsoft.com/office/officeart/2018/2/layout/IconCircleList"/>
    <dgm:cxn modelId="{9AA0991C-A9F7-4EF3-A388-89227739A7F9}" type="presParOf" srcId="{2D070638-612A-4509-8D6B-F311EF94A76D}" destId="{6041E5A3-AF19-4CD7-B410-F3DC7C5E564F}" srcOrd="1" destOrd="0" presId="urn:microsoft.com/office/officeart/2018/2/layout/IconCircleList"/>
    <dgm:cxn modelId="{37ABD8D3-E174-4298-AF05-CE067020A1B4}" type="presParOf" srcId="{2D070638-612A-4509-8D6B-F311EF94A76D}" destId="{AAEF555B-A043-40F3-A151-8DA277087891}" srcOrd="2" destOrd="0" presId="urn:microsoft.com/office/officeart/2018/2/layout/IconCircleList"/>
    <dgm:cxn modelId="{B6B53790-7758-4F68-8066-BD8736362FEB}" type="presParOf" srcId="{AAEF555B-A043-40F3-A151-8DA277087891}" destId="{F459CCC0-640E-44C1-9880-057AB800202F}" srcOrd="0" destOrd="0" presId="urn:microsoft.com/office/officeart/2018/2/layout/IconCircleList"/>
    <dgm:cxn modelId="{F0D6BF63-6582-4D87-BF6C-2AD1A96F54AA}" type="presParOf" srcId="{AAEF555B-A043-40F3-A151-8DA277087891}" destId="{7718EAF4-E2AF-4E92-B3EE-A9C710204892}" srcOrd="1" destOrd="0" presId="urn:microsoft.com/office/officeart/2018/2/layout/IconCircleList"/>
    <dgm:cxn modelId="{5475F7FB-37C6-4C33-9090-85641E1F6A0D}" type="presParOf" srcId="{AAEF555B-A043-40F3-A151-8DA277087891}" destId="{8B1F1767-64DB-4BBD-A9E3-F1AF23BDB0B8}" srcOrd="2" destOrd="0" presId="urn:microsoft.com/office/officeart/2018/2/layout/IconCircleList"/>
    <dgm:cxn modelId="{A4B0EBBB-C767-4D0C-B0BD-6822F0697291}" type="presParOf" srcId="{AAEF555B-A043-40F3-A151-8DA277087891}" destId="{BC71699A-05F8-4F66-980F-3397850A00E1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4E00BE-C781-4820-82F3-E596D7991643}">
      <dsp:nvSpPr>
        <dsp:cNvPr id="0" name=""/>
        <dsp:cNvSpPr/>
      </dsp:nvSpPr>
      <dsp:spPr>
        <a:xfrm>
          <a:off x="212335" y="1507711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7983B5-FA63-4BC7-930D-83F432102DCE}">
      <dsp:nvSpPr>
        <dsp:cNvPr id="0" name=""/>
        <dsp:cNvSpPr/>
      </dsp:nvSpPr>
      <dsp:spPr>
        <a:xfrm>
          <a:off x="492877" y="1788253"/>
          <a:ext cx="774830" cy="7748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46C060-4148-45EF-B0DC-E6F51F2CF21B}">
      <dsp:nvSpPr>
        <dsp:cNvPr id="0" name=""/>
        <dsp:cNvSpPr/>
      </dsp:nvSpPr>
      <dsp:spPr>
        <a:xfrm>
          <a:off x="1834517" y="1507711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400" kern="1200"/>
            <a:t>30 Million Sales Data Exploration</a:t>
          </a:r>
          <a:endParaRPr lang="en-US" sz="2400" kern="1200"/>
        </a:p>
      </dsp:txBody>
      <dsp:txXfrm>
        <a:off x="1834517" y="1507711"/>
        <a:ext cx="3148942" cy="1335915"/>
      </dsp:txXfrm>
    </dsp:sp>
    <dsp:sp modelId="{F459CCC0-640E-44C1-9880-057AB800202F}">
      <dsp:nvSpPr>
        <dsp:cNvPr id="0" name=""/>
        <dsp:cNvSpPr/>
      </dsp:nvSpPr>
      <dsp:spPr>
        <a:xfrm>
          <a:off x="5532139" y="1507711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18EAF4-E2AF-4E92-B3EE-A9C710204892}">
      <dsp:nvSpPr>
        <dsp:cNvPr id="0" name=""/>
        <dsp:cNvSpPr/>
      </dsp:nvSpPr>
      <dsp:spPr>
        <a:xfrm>
          <a:off x="5812681" y="1788253"/>
          <a:ext cx="774830" cy="7748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71699A-05F8-4F66-980F-3397850A00E1}">
      <dsp:nvSpPr>
        <dsp:cNvPr id="0" name=""/>
        <dsp:cNvSpPr/>
      </dsp:nvSpPr>
      <dsp:spPr>
        <a:xfrm>
          <a:off x="7154322" y="1507711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400" kern="1200"/>
            <a:t>Data Clustering</a:t>
          </a:r>
          <a:endParaRPr lang="en-US" sz="2400" kern="1200"/>
        </a:p>
      </dsp:txBody>
      <dsp:txXfrm>
        <a:off x="7154322" y="1507711"/>
        <a:ext cx="3148942" cy="13359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ECFBF-3D32-4AD7-9775-EF33230CAE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4851F2-8188-4D62-8020-E2490C5B22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CD559F-802D-454A-A26E-F867E9BD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B50C1-E551-4022-B82B-CB0BDF289EBA}" type="datetimeFigureOut">
              <a:rPr lang="en-AU" smtClean="0"/>
              <a:t>20/09/2021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910629-75D3-4FB4-BB44-7CE12CABC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0814B8-1376-4016-B9C5-08475697D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64D5F-B78D-4717-B89B-49DDECA32B5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61558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86F56-05F0-4CE5-982B-C04A57DA1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C79EC3-8252-433B-BFF9-41D03798BC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2C67E7-7347-44AF-8A80-018640BBD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B50C1-E551-4022-B82B-CB0BDF289EBA}" type="datetimeFigureOut">
              <a:rPr lang="en-AU" smtClean="0"/>
              <a:t>20/09/2021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AC65AA-4183-4168-B38D-BAE0F0493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ECDFE8-5AA8-4665-B8EE-A8FEE0220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64D5F-B78D-4717-B89B-49DDECA32B5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64093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9FC02B-8B32-4ECF-8EC4-BA6809A254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F7282C-6C8B-4C28-9C54-90CB9F0F9D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8742BF-122A-45E9-97F2-54FC81F7F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B50C1-E551-4022-B82B-CB0BDF289EBA}" type="datetimeFigureOut">
              <a:rPr lang="en-AU" smtClean="0"/>
              <a:t>20/09/2021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54F06B-17E3-4CD7-B79F-E2C5B651F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B20846-93A2-44C1-A19D-397199110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64D5F-B78D-4717-B89B-49DDECA32B5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80123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852F2-EE6E-46B5-865A-52530F3D2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0D9DC-AF44-477D-9943-DEFFCAB730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207133-1C2B-40B3-AC08-0CE0C5F56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B50C1-E551-4022-B82B-CB0BDF289EBA}" type="datetimeFigureOut">
              <a:rPr lang="en-AU" smtClean="0"/>
              <a:t>20/09/2021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5A8738-B0F5-4750-B962-187C0E170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744885-4040-43BF-BF02-09C32BEDB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64D5F-B78D-4717-B89B-49DDECA32B5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24982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757B9-FB88-43C9-962F-6186ED007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D8A700-3FD8-4B1B-BDE6-18F1FE9E7D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C134FC-2249-45B1-AC25-AF69BFC0B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B50C1-E551-4022-B82B-CB0BDF289EBA}" type="datetimeFigureOut">
              <a:rPr lang="en-AU" smtClean="0"/>
              <a:t>20/09/2021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C8D5D3-0956-4C29-AB5E-B94C8F5A8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3CC10D-18F5-427C-986E-1866B1EB8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64D5F-B78D-4717-B89B-49DDECA32B5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43843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8D59B-2656-4401-ADBA-3DD86BCF4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4CF661-1E43-4C66-B7E1-EB65D9CD07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4D1245-9DE5-4B12-B1FB-599EA3D33B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863E23-A4C9-4241-8D21-7E3AA6F76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B50C1-E551-4022-B82B-CB0BDF289EBA}" type="datetimeFigureOut">
              <a:rPr lang="en-AU" smtClean="0"/>
              <a:t>20/09/2021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5DBAC9-A8E1-46B7-B8AD-96A9F2327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582804-D034-463A-9BF3-838A6F1BE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64D5F-B78D-4717-B89B-49DDECA32B5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84302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B5013-C773-4D56-9FC6-FE7301E6C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3EE793-0D81-4DD8-A75A-C9BA423C08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BD5DA5-358A-4B6C-88F2-DB6A0289C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9ECF83-12AC-4D8F-9F2C-8B6715483E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B29965-5078-480D-B901-3889EE0340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486BA4-F5B9-47E9-A9EC-92151F82F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B50C1-E551-4022-B82B-CB0BDF289EBA}" type="datetimeFigureOut">
              <a:rPr lang="en-AU" smtClean="0"/>
              <a:t>20/09/2021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175A07-62BE-40B3-B7EB-2B50AE634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AB254F-5485-4001-A334-36A4C478D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64D5F-B78D-4717-B89B-49DDECA32B5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74248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3457A-2635-4F4B-A861-165184853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F4C87E-E113-41CB-8CB9-60BBE72EE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B50C1-E551-4022-B82B-CB0BDF289EBA}" type="datetimeFigureOut">
              <a:rPr lang="en-AU" smtClean="0"/>
              <a:t>20/09/2021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F82BE7-06D8-4C77-9495-C02156498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BE01CB-0EC1-4A0E-A5E4-74D2EC91D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64D5F-B78D-4717-B89B-49DDECA32B5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52934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C3ADA3-EF90-48F9-A599-FCCBCF900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B50C1-E551-4022-B82B-CB0BDF289EBA}" type="datetimeFigureOut">
              <a:rPr lang="en-AU" smtClean="0"/>
              <a:t>20/09/2021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54B468-5680-429B-B47A-4484CFE68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49C365-67E4-4FFE-850E-1C4DFEB85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64D5F-B78D-4717-B89B-49DDECA32B5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33560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E32D6-39C6-408A-8695-79EF98A8E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ABB46-63A8-4A4C-BA2A-CD2DB1052A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7874E9-C486-4D66-8BD5-259B4028CC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86733C-DC5D-49D4-91F6-3B23FC0E7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B50C1-E551-4022-B82B-CB0BDF289EBA}" type="datetimeFigureOut">
              <a:rPr lang="en-AU" smtClean="0"/>
              <a:t>20/09/2021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5F0C3C-8C89-4EB2-9F00-52C9ED881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CBBD2F-4AFB-4A30-B180-61B768F5A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64D5F-B78D-4717-B89B-49DDECA32B5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8675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A1EB2-F202-4315-836C-F3672F0DB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80AAD7-2AA6-4E01-A944-7A5CF72F5D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DD5AE-1986-4FAD-9E57-F9B5817DF8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499D22-39E1-4A82-A916-6CC76C13A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B50C1-E551-4022-B82B-CB0BDF289EBA}" type="datetimeFigureOut">
              <a:rPr lang="en-AU" smtClean="0"/>
              <a:t>20/09/2021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6AF82B-AAFD-4892-ADB6-95B674536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856469-54F1-46CC-9214-EA2091F8E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64D5F-B78D-4717-B89B-49DDECA32B5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4734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AF41F3-A6FB-4663-BD49-AE5D62EC8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2062D8-FE5C-463E-903E-549CA7CE15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E70132-3B6C-473C-B676-EA11428041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B50C1-E551-4022-B82B-CB0BDF289EBA}" type="datetimeFigureOut">
              <a:rPr lang="en-AU" smtClean="0"/>
              <a:t>20/09/2021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31B5EC-C863-4FCC-BB23-CA1F6C3B0C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B259D3-EEDF-4EFE-AB72-409D8F129A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64D5F-B78D-4717-B89B-49DDECA32B5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32505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s://jracademy.com.au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362D44EE-C852-4460-B8B5-C4F2BC205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EFA9DB-E4C2-415D-99FA-47F286B470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81702" y="739978"/>
            <a:ext cx="6115050" cy="3004145"/>
          </a:xfrm>
        </p:spPr>
        <p:txBody>
          <a:bodyPr>
            <a:normAutofit/>
          </a:bodyPr>
          <a:lstStyle/>
          <a:p>
            <a:r>
              <a:rPr lang="en-AU" dirty="0"/>
              <a:t>30 M</a:t>
            </a:r>
            <a:r>
              <a:rPr lang="en-US" altLang="zh-CN" dirty="0" err="1"/>
              <a:t>illion</a:t>
            </a:r>
            <a:r>
              <a:rPr lang="en-AU" dirty="0"/>
              <a:t> E-c</a:t>
            </a:r>
            <a:r>
              <a:rPr lang="en-US" altLang="zh-CN" dirty="0" err="1"/>
              <a:t>ommerce</a:t>
            </a:r>
            <a:r>
              <a:rPr lang="en-US" altLang="zh-CN" dirty="0"/>
              <a:t> Data Analysis Report</a:t>
            </a:r>
            <a:endParaRPr lang="en-A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E128A5-791E-449A-9821-996BBC64F8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94715" y="3836197"/>
            <a:ext cx="5334931" cy="2189214"/>
          </a:xfrm>
        </p:spPr>
        <p:txBody>
          <a:bodyPr>
            <a:normAutofit/>
          </a:bodyPr>
          <a:lstStyle/>
          <a:p>
            <a:r>
              <a:rPr lang="en-AU" dirty="0"/>
              <a:t>JR Academy </a:t>
            </a:r>
          </a:p>
          <a:p>
            <a:r>
              <a:rPr lang="en-AU" dirty="0"/>
              <a:t>Data Analyst - Helena Li</a:t>
            </a:r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658970D8-8D1D-4B5C-894B-E871CC865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F227E5B6-9132-43CA-B503-37A18562A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349052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03C2051E-A88D-48E5-BACF-AAED17892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7821A508-2985-4905-874A-527429BAA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1" name="Freeform: Shape 80">
            <a:extLst>
              <a:ext uri="{FF2B5EF4-FFF2-40B4-BE49-F238E27FC236}">
                <a16:creationId xmlns:a16="http://schemas.microsoft.com/office/drawing/2014/main" id="{D2929CB1-0E3C-4B2D-ADC5-0154FB33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697761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1026" name="Picture 2" descr="Home | JR Academy Web">
            <a:extLst>
              <a:ext uri="{FF2B5EF4-FFF2-40B4-BE49-F238E27FC236}">
                <a16:creationId xmlns:a16="http://schemas.microsoft.com/office/drawing/2014/main" id="{DA6FB323-3999-41F4-BB2C-E1040E2880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-2"/>
          <a:stretch/>
        </p:blipFill>
        <p:spPr bwMode="auto">
          <a:xfrm>
            <a:off x="631840" y="598720"/>
            <a:ext cx="5178249" cy="5178249"/>
          </a:xfrm>
          <a:custGeom>
            <a:avLst/>
            <a:gdLst/>
            <a:ahLst/>
            <a:cxnLst/>
            <a:rect l="l" t="t" r="r" b="b"/>
            <a:pathLst>
              <a:path w="3741748" h="3741748">
                <a:moveTo>
                  <a:pt x="1870874" y="0"/>
                </a:moveTo>
                <a:cubicBezTo>
                  <a:pt x="2904129" y="0"/>
                  <a:pt x="3741748" y="837619"/>
                  <a:pt x="3741748" y="1870874"/>
                </a:cubicBezTo>
                <a:cubicBezTo>
                  <a:pt x="3741748" y="2904129"/>
                  <a:pt x="2904129" y="3741748"/>
                  <a:pt x="1870874" y="3741748"/>
                </a:cubicBezTo>
                <a:cubicBezTo>
                  <a:pt x="837619" y="3741748"/>
                  <a:pt x="0" y="2904129"/>
                  <a:pt x="0" y="1870874"/>
                </a:cubicBezTo>
                <a:cubicBezTo>
                  <a:pt x="0" y="837619"/>
                  <a:pt x="837619" y="0"/>
                  <a:pt x="187087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3" name="Freeform: Shape 82">
            <a:extLst>
              <a:ext uri="{FF2B5EF4-FFF2-40B4-BE49-F238E27FC236}">
                <a16:creationId xmlns:a16="http://schemas.microsoft.com/office/drawing/2014/main" id="{5F2F0C84-BE8C-4DC2-A6D3-30349A801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20513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063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21ED0-253F-405D-934B-5385AF17D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3200" dirty="0"/>
              <a:t>-Department Distribution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F2174EB-71FD-40CD-BF95-7B9C738648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690688"/>
            <a:ext cx="6154784" cy="4802187"/>
          </a:xfrm>
        </p:spPr>
      </p:pic>
      <p:pic>
        <p:nvPicPr>
          <p:cNvPr id="6" name="Picture 2" descr="Home | JR Academy Web">
            <a:extLst>
              <a:ext uri="{FF2B5EF4-FFF2-40B4-BE49-F238E27FC236}">
                <a16:creationId xmlns:a16="http://schemas.microsoft.com/office/drawing/2014/main" id="{87E19D39-3D8B-49C4-B69C-34D39D9554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3649" y="208756"/>
            <a:ext cx="1638300" cy="163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61288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A3906-483F-441F-A0B9-F18B092B7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Data Clustering</a:t>
            </a:r>
            <a:br>
              <a:rPr lang="en-AU" dirty="0"/>
            </a:br>
            <a:r>
              <a:rPr lang="en-AU" dirty="0"/>
              <a:t>-</a:t>
            </a:r>
            <a:r>
              <a:rPr lang="en-AU" sz="3200" dirty="0"/>
              <a:t>Elbow Method</a:t>
            </a:r>
            <a:endParaRPr lang="en-AU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6C4C382-B894-4C6C-A717-BD4C98C7FE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2825" y="1847056"/>
            <a:ext cx="7372350" cy="3724275"/>
          </a:xfrm>
        </p:spPr>
      </p:pic>
      <p:pic>
        <p:nvPicPr>
          <p:cNvPr id="4" name="Picture 2" descr="Home | JR Academy Web">
            <a:extLst>
              <a:ext uri="{FF2B5EF4-FFF2-40B4-BE49-F238E27FC236}">
                <a16:creationId xmlns:a16="http://schemas.microsoft.com/office/drawing/2014/main" id="{1813DB9F-AC7E-4378-8AF6-A963301FF3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3649" y="208756"/>
            <a:ext cx="1638300" cy="163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76188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204F7-AD22-4018-9CE6-0329E139D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-</a:t>
            </a:r>
            <a:r>
              <a:rPr lang="en-AU" sz="3200" i="0" dirty="0" err="1">
                <a:solidFill>
                  <a:srgbClr val="000000"/>
                </a:solidFill>
                <a:effectLst/>
                <a:latin typeface="Helvetica Neue"/>
              </a:rPr>
              <a:t>Silhouette_Score</a:t>
            </a:r>
            <a:r>
              <a:rPr lang="en-AU" sz="3200" i="0" dirty="0">
                <a:solidFill>
                  <a:srgbClr val="000000"/>
                </a:solidFill>
                <a:effectLst/>
                <a:latin typeface="Helvetica Neue"/>
              </a:rPr>
              <a:t> Analysis</a:t>
            </a:r>
            <a:endParaRPr lang="en-AU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E16D0C1-192A-4BCA-87AA-3E4382CC0C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84869"/>
            <a:ext cx="7170439" cy="4216026"/>
          </a:xfrm>
        </p:spPr>
      </p:pic>
      <p:pic>
        <p:nvPicPr>
          <p:cNvPr id="4" name="Picture 2" descr="Home | JR Academy Web">
            <a:extLst>
              <a:ext uri="{FF2B5EF4-FFF2-40B4-BE49-F238E27FC236}">
                <a16:creationId xmlns:a16="http://schemas.microsoft.com/office/drawing/2014/main" id="{BEB94AFE-89CB-484D-A991-F1DE8A9421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3649" y="208756"/>
            <a:ext cx="1638300" cy="163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28617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14D7F-CA67-486B-9A36-29FB43D3C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560955"/>
          </a:xfrm>
        </p:spPr>
        <p:txBody>
          <a:bodyPr>
            <a:normAutofit/>
          </a:bodyPr>
          <a:lstStyle/>
          <a:p>
            <a:pPr algn="ctr"/>
            <a:r>
              <a:rPr lang="en-AU" sz="5400" b="1" dirty="0"/>
              <a:t>Thank You!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E7C579-C106-4CDC-9AE6-28DE407E1B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520441"/>
            <a:ext cx="10515600" cy="2228850"/>
          </a:xfrm>
        </p:spPr>
        <p:txBody>
          <a:bodyPr/>
          <a:lstStyle/>
          <a:p>
            <a:r>
              <a:rPr lang="en-AU" dirty="0"/>
              <a:t>For more information:</a:t>
            </a:r>
          </a:p>
          <a:p>
            <a:r>
              <a:rPr lang="en-AU" dirty="0"/>
              <a:t>Company Information: JR Academy </a:t>
            </a:r>
            <a:r>
              <a:rPr lang="en-AU" dirty="0">
                <a:hlinkClick r:id="rId2"/>
              </a:rPr>
              <a:t>https://jracademy.com.au/</a:t>
            </a:r>
            <a:endParaRPr lang="en-AU" dirty="0"/>
          </a:p>
          <a:p>
            <a:r>
              <a:rPr lang="en-AU" dirty="0"/>
              <a:t>Connect information: mingjinhelena@gmail.com</a:t>
            </a:r>
          </a:p>
        </p:txBody>
      </p:sp>
      <p:pic>
        <p:nvPicPr>
          <p:cNvPr id="4" name="Picture 2" descr="Home | JR Academy Web">
            <a:extLst>
              <a:ext uri="{FF2B5EF4-FFF2-40B4-BE49-F238E27FC236}">
                <a16:creationId xmlns:a16="http://schemas.microsoft.com/office/drawing/2014/main" id="{B7B532C1-361F-4B1B-BA38-AAE5C9E437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3649" y="208756"/>
            <a:ext cx="1638300" cy="163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27186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0FA4B-9A02-416E-8438-857AA32D0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B5D9B1-B66A-4AB0-B813-F4FC0736CE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42610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FD189-0CA9-4A59-9000-83E2A4DE5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Report Content</a:t>
            </a:r>
            <a:endParaRPr lang="en-AU" dirty="0"/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0C3A3A24-7CD5-489F-AD55-EAF4B126191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2" descr="Home | JR Academy Web">
            <a:extLst>
              <a:ext uri="{FF2B5EF4-FFF2-40B4-BE49-F238E27FC236}">
                <a16:creationId xmlns:a16="http://schemas.microsoft.com/office/drawing/2014/main" id="{744AF98F-F70C-43A4-8734-9501E5FDBE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3649" y="208756"/>
            <a:ext cx="1638300" cy="163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6070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1A76E-E4F2-43F3-AC46-B0DE90BF8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</a:t>
            </a:r>
            <a:r>
              <a:rPr lang="en-US" altLang="zh-CN" dirty="0" err="1"/>
              <a:t>ata</a:t>
            </a:r>
            <a:r>
              <a:rPr lang="en-US" altLang="zh-CN" dirty="0"/>
              <a:t> Exploration</a:t>
            </a:r>
            <a:br>
              <a:rPr lang="en-US" altLang="zh-CN" dirty="0"/>
            </a:br>
            <a:r>
              <a:rPr lang="en-US" altLang="zh-CN" dirty="0"/>
              <a:t>-</a:t>
            </a:r>
            <a:r>
              <a:rPr lang="en-US" altLang="zh-CN" sz="3200" dirty="0"/>
              <a:t>Number of products that people usually buy</a:t>
            </a:r>
            <a:endParaRPr lang="en-AU" dirty="0"/>
          </a:p>
        </p:txBody>
      </p:sp>
      <p:pic>
        <p:nvPicPr>
          <p:cNvPr id="6" name="Content Placeholder 5" descr="Chart, bar chart&#10;&#10;Description automatically generated">
            <a:extLst>
              <a:ext uri="{FF2B5EF4-FFF2-40B4-BE49-F238E27FC236}">
                <a16:creationId xmlns:a16="http://schemas.microsoft.com/office/drawing/2014/main" id="{E3CF2B2A-4A8E-4629-8B4E-86EDF115EC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78"/>
          <a:stretch/>
        </p:blipFill>
        <p:spPr>
          <a:xfrm>
            <a:off x="1062447" y="1847510"/>
            <a:ext cx="9028980" cy="4329906"/>
          </a:xfrm>
        </p:spPr>
      </p:pic>
      <p:pic>
        <p:nvPicPr>
          <p:cNvPr id="4" name="Picture 2" descr="Home | JR Academy Web">
            <a:extLst>
              <a:ext uri="{FF2B5EF4-FFF2-40B4-BE49-F238E27FC236}">
                <a16:creationId xmlns:a16="http://schemas.microsoft.com/office/drawing/2014/main" id="{13C910C2-4AA3-46C0-9E9D-589A8F7737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3649" y="208756"/>
            <a:ext cx="1638300" cy="163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1070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220EF-F0A3-4954-9F28-8A68271A6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3200" dirty="0"/>
              <a:t>-Popular Products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71ED59-B60E-4442-8267-9438AD89BD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125"/>
          <a:stretch/>
        </p:blipFill>
        <p:spPr>
          <a:xfrm>
            <a:off x="759823" y="1593669"/>
            <a:ext cx="8848725" cy="4707515"/>
          </a:xfrm>
          <a:prstGeom prst="rect">
            <a:avLst/>
          </a:prstGeom>
        </p:spPr>
      </p:pic>
      <p:pic>
        <p:nvPicPr>
          <p:cNvPr id="6" name="Picture 2" descr="Home | JR Academy Web">
            <a:extLst>
              <a:ext uri="{FF2B5EF4-FFF2-40B4-BE49-F238E27FC236}">
                <a16:creationId xmlns:a16="http://schemas.microsoft.com/office/drawing/2014/main" id="{34A80D2F-E5A8-436C-AED5-E273C0A7C2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3649" y="208756"/>
            <a:ext cx="1638300" cy="163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52995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D9B9D-61C5-4D84-9E84-1341DD1D3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3200" dirty="0"/>
              <a:t>-Popular Product when add to cart is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1A42DA-624A-4A8D-8017-60A31FECA2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0A7029-860E-4DFB-9C10-3E8F9440A6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582"/>
          <a:stretch/>
        </p:blipFill>
        <p:spPr>
          <a:xfrm>
            <a:off x="838200" y="1690688"/>
            <a:ext cx="8315325" cy="4854342"/>
          </a:xfrm>
          <a:prstGeom prst="rect">
            <a:avLst/>
          </a:prstGeom>
        </p:spPr>
      </p:pic>
      <p:pic>
        <p:nvPicPr>
          <p:cNvPr id="6" name="Picture 2" descr="Home | JR Academy Web">
            <a:extLst>
              <a:ext uri="{FF2B5EF4-FFF2-40B4-BE49-F238E27FC236}">
                <a16:creationId xmlns:a16="http://schemas.microsoft.com/office/drawing/2014/main" id="{4F90BED3-D700-4C84-BEAE-9EBE3B458A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3649" y="208756"/>
            <a:ext cx="1638300" cy="163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59197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B78AA-57F0-4F08-A9B1-6E70859A0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3200" dirty="0"/>
              <a:t>-Heatmap for order </a:t>
            </a:r>
            <a:r>
              <a:rPr lang="en-AU" sz="3200" dirty="0" err="1"/>
              <a:t>dow</a:t>
            </a:r>
            <a:r>
              <a:rPr lang="en-AU" sz="3200" dirty="0"/>
              <a:t> and hour of time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756C53F-E4EC-4A43-A864-1AB4532796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41257" y="2506662"/>
            <a:ext cx="6859567" cy="4351338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20DFCC4-8FBB-4C63-A080-0C3298C8CC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478883"/>
            <a:ext cx="4086726" cy="3042973"/>
          </a:xfrm>
          <a:prstGeom prst="rect">
            <a:avLst/>
          </a:prstGeom>
        </p:spPr>
      </p:pic>
      <p:pic>
        <p:nvPicPr>
          <p:cNvPr id="6" name="Picture 2" descr="Home | JR Academy Web">
            <a:extLst>
              <a:ext uri="{FF2B5EF4-FFF2-40B4-BE49-F238E27FC236}">
                <a16:creationId xmlns:a16="http://schemas.microsoft.com/office/drawing/2014/main" id="{15F04F04-648E-404D-BAB3-7D73C3746D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3649" y="208756"/>
            <a:ext cx="1638300" cy="163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06781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79345-AA96-47BE-932F-2AA2FF314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4445" y="521493"/>
            <a:ext cx="4935583" cy="1325563"/>
          </a:xfrm>
        </p:spPr>
        <p:txBody>
          <a:bodyPr>
            <a:normAutofit/>
          </a:bodyPr>
          <a:lstStyle/>
          <a:p>
            <a:r>
              <a:rPr lang="en-AU" sz="3200" dirty="0"/>
              <a:t>-Popular Departments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C1240C-0DC7-4731-A1C0-4E719C0B4B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93"/>
          <a:stretch/>
        </p:blipFill>
        <p:spPr>
          <a:xfrm>
            <a:off x="716280" y="474299"/>
            <a:ext cx="4295775" cy="5909401"/>
          </a:xfrm>
          <a:prstGeom prst="rect">
            <a:avLst/>
          </a:prstGeom>
        </p:spPr>
      </p:pic>
      <p:pic>
        <p:nvPicPr>
          <p:cNvPr id="6" name="Picture 2" descr="Home | JR Academy Web">
            <a:extLst>
              <a:ext uri="{FF2B5EF4-FFF2-40B4-BE49-F238E27FC236}">
                <a16:creationId xmlns:a16="http://schemas.microsoft.com/office/drawing/2014/main" id="{3F6DF504-7290-4134-A87E-3AAEE924B1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3649" y="208756"/>
            <a:ext cx="1638300" cy="163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60844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42141-B328-4F10-9AE9-82ACA26AB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3200" dirty="0"/>
              <a:t>-Popular Aisles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B075711-7B19-45E1-88DD-6370C5D39C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8468" b="1"/>
          <a:stretch/>
        </p:blipFill>
        <p:spPr>
          <a:xfrm>
            <a:off x="910523" y="1955291"/>
            <a:ext cx="5756310" cy="3007743"/>
          </a:xfrm>
        </p:spPr>
      </p:pic>
      <p:pic>
        <p:nvPicPr>
          <p:cNvPr id="6" name="Picture 2" descr="Home | JR Academy Web">
            <a:extLst>
              <a:ext uri="{FF2B5EF4-FFF2-40B4-BE49-F238E27FC236}">
                <a16:creationId xmlns:a16="http://schemas.microsoft.com/office/drawing/2014/main" id="{22527200-910D-4418-B5C8-F5CB313AAD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3649" y="208756"/>
            <a:ext cx="1638300" cy="163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56999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2885A1-E004-4401-A617-BF6DE4D09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2850201" cy="1719072"/>
          </a:xfrm>
        </p:spPr>
        <p:txBody>
          <a:bodyPr anchor="b">
            <a:noAutofit/>
          </a:bodyPr>
          <a:lstStyle/>
          <a:p>
            <a:r>
              <a:rPr lang="en-AU" sz="3200" dirty="0"/>
              <a:t>-Best Selling Aisles over All Departments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7B7A2CF-2275-4AC5-AC48-2629169545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293"/>
          <a:stretch/>
        </p:blipFill>
        <p:spPr>
          <a:xfrm>
            <a:off x="3722502" y="759823"/>
            <a:ext cx="7141990" cy="5338354"/>
          </a:xfrm>
          <a:prstGeom prst="rect">
            <a:avLst/>
          </a:prstGeom>
        </p:spPr>
      </p:pic>
      <p:pic>
        <p:nvPicPr>
          <p:cNvPr id="7" name="Picture 2" descr="Home | JR Academy Web">
            <a:extLst>
              <a:ext uri="{FF2B5EF4-FFF2-40B4-BE49-F238E27FC236}">
                <a16:creationId xmlns:a16="http://schemas.microsoft.com/office/drawing/2014/main" id="{5AF4DC60-17C7-4C44-8EF4-4D28B9439C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3649" y="208756"/>
            <a:ext cx="1638300" cy="163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16398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365</TotalTime>
  <Words>112</Words>
  <Application>Microsoft Office PowerPoint</Application>
  <PresentationFormat>Widescreen</PresentationFormat>
  <Paragraphs>20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Helvetica Neue</vt:lpstr>
      <vt:lpstr>Arial</vt:lpstr>
      <vt:lpstr>Calibri</vt:lpstr>
      <vt:lpstr>Calibri Light</vt:lpstr>
      <vt:lpstr>Office Theme</vt:lpstr>
      <vt:lpstr>30 Million E-commerce Data Analysis Report</vt:lpstr>
      <vt:lpstr>Report Content</vt:lpstr>
      <vt:lpstr>Data Exploration -Number of products that people usually buy</vt:lpstr>
      <vt:lpstr>-Popular Products</vt:lpstr>
      <vt:lpstr>-Popular Product when add to cart is 1</vt:lpstr>
      <vt:lpstr>-Heatmap for order dow and hour of time</vt:lpstr>
      <vt:lpstr>-Popular Departments</vt:lpstr>
      <vt:lpstr>-Popular Aisles</vt:lpstr>
      <vt:lpstr>-Best Selling Aisles over All Departments</vt:lpstr>
      <vt:lpstr>-Department Distribution</vt:lpstr>
      <vt:lpstr>Data Clustering -Elbow Method</vt:lpstr>
      <vt:lpstr>-Silhouette_Score Analysis</vt:lpstr>
      <vt:lpstr>Thank You!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30M E-commerce Data Analysis Report</dc:title>
  <dc:creator>KK1944</dc:creator>
  <cp:lastModifiedBy>KK1944</cp:lastModifiedBy>
  <cp:revision>19</cp:revision>
  <dcterms:created xsi:type="dcterms:W3CDTF">2021-09-16T11:29:36Z</dcterms:created>
  <dcterms:modified xsi:type="dcterms:W3CDTF">2021-09-20T10:28:30Z</dcterms:modified>
</cp:coreProperties>
</file>