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5143500" cx="9144000"/>
  <p:notesSz cx="6858000" cy="9144000"/>
  <p:embeddedFontLst>
    <p:embeddedFont>
      <p:font typeface="League Spartan"/>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7A9D3C-BCFC-4AC9-9AB9-E2003AC58E7B}">
  <a:tblStyle styleId="{C27A9D3C-BCFC-4AC9-9AB9-E2003AC58E7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1F6B509-D608-49AC-AB77-6437752514DE}"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21" Type="http://schemas.openxmlformats.org/officeDocument/2006/relationships/slide" Target="slides/slide14.xml"/><Relationship Id="rId43" Type="http://schemas.openxmlformats.org/officeDocument/2006/relationships/font" Target="fonts/LeagueSpartan-bold.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8d2379139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8d23791391_8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8d23791391_1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28d23791391_11_1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8d23791391_1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28d23791391_11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8d23791391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28d23791391_1_1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8d23791391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28d23791391_6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8d23791391_1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28d23791391_1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8d23791391_1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28d23791391_1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8d23791391_1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28d23791391_1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8d23791391_1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28d23791391_1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8d23791391_1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28d23791391_11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8d23791391_1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28d23791391_1_3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d23791391_6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8d23791391_6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8d23791391_1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28d23791391_1_3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8d23791391_1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28d23791391_11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8d23791391_6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g28d23791391_6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8d23791391_1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g28d23791391_1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8d23791391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g28d23791391_1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8d23791391_6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g28d23791391_6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8d23791391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g28d23791391_1_1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8d23791391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g28d23791391_1_1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8d23791391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g28d23791391_1_1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8d23791391_9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g28d23791391_9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8d23791391_6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28d23791391_6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8d23791391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g28d23791391_1_2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8d23791391_1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g28d23791391_1_2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8d23791391_1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g28d23791391_1_2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8d23791391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g28d23791391_9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8d23791391_1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g28d23791391_1_3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8d23791391_9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g28d23791391_9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8d23791391_1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8d23791391_1_2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8d23791391_1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28d23791391_1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8d23791391_1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28d23791391_11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8d23791391_11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28d23791391_11_2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8d23791391_1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28d23791391_11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8d23791391_1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28d23791391_11_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39.png"/><Relationship Id="rId5"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4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hyperlink" Target="https://corporatefinanceinstitute.com/resources/data-science/bagging-bootstrap-aggregation/" TargetMode="External"/><Relationship Id="rId5" Type="http://schemas.openxmlformats.org/officeDocument/2006/relationships/hyperlink" Target="https://www.educba.com/decision-tree-limitations/" TargetMode="External"/><Relationship Id="rId6" Type="http://schemas.openxmlformats.org/officeDocument/2006/relationships/hyperlink" Target="https://doi.org/10.1111/insr.12469" TargetMode="External"/><Relationship Id="rId7" Type="http://schemas.openxmlformats.org/officeDocument/2006/relationships/hyperlink" Target="https://www.geeksforgeeks.org/xgboost/" TargetMode="External"/><Relationship Id="rId8" Type="http://schemas.openxmlformats.org/officeDocument/2006/relationships/hyperlink" Target="https://www.mygreatlearning.com/blog/random-forest-algorithm/#:~:text=However%2C%20despite%20these%20advantages%2C%20a,trees%20to%20determine%20the%20clas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7.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14.png"/><Relationship Id="rId8"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image" Target="../media/image40.jpg"/><Relationship Id="rId5" Type="http://schemas.openxmlformats.org/officeDocument/2006/relationships/image" Target="../media/image2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37.png"/><Relationship Id="rId4" Type="http://schemas.openxmlformats.org/officeDocument/2006/relationships/image" Target="../media/image34.png"/><Relationship Id="rId5"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30.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36.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7.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6.png"/><Relationship Id="rId6" Type="http://schemas.openxmlformats.org/officeDocument/2006/relationships/image" Target="../media/image29.png"/><Relationship Id="rId7"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6.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7.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3.png"/><Relationship Id="rId5"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128" name="Shape 128"/>
        <p:cNvGrpSpPr/>
        <p:nvPr/>
      </p:nvGrpSpPr>
      <p:grpSpPr>
        <a:xfrm>
          <a:off x="0" y="0"/>
          <a:ext cx="0" cy="0"/>
          <a:chOff x="0" y="0"/>
          <a:chExt cx="0" cy="0"/>
        </a:xfrm>
      </p:grpSpPr>
      <p:sp>
        <p:nvSpPr>
          <p:cNvPr id="129" name="Google Shape;129;p25"/>
          <p:cNvSpPr/>
          <p:nvPr/>
        </p:nvSpPr>
        <p:spPr>
          <a:xfrm flipH="1" rot="-5400000">
            <a:off x="4498462" y="-905466"/>
            <a:ext cx="5602890" cy="5455814"/>
          </a:xfrm>
          <a:custGeom>
            <a:rect b="b" l="l" r="r" t="t"/>
            <a:pathLst>
              <a:path extrusionOk="0" h="10911627" w="11205779">
                <a:moveTo>
                  <a:pt x="0" y="10911627"/>
                </a:moveTo>
                <a:lnTo>
                  <a:pt x="11205779" y="10911627"/>
                </a:lnTo>
                <a:lnTo>
                  <a:pt x="11205779" y="0"/>
                </a:lnTo>
                <a:lnTo>
                  <a:pt x="0" y="0"/>
                </a:lnTo>
                <a:lnTo>
                  <a:pt x="0" y="10911627"/>
                </a:lnTo>
                <a:close/>
              </a:path>
            </a:pathLst>
          </a:custGeom>
          <a:blipFill rotWithShape="1">
            <a:blip r:embed="rId3">
              <a:alphaModFix amt="69000"/>
            </a:blip>
            <a:stretch>
              <a:fillRect b="0" l="0" r="0" t="0"/>
            </a:stretch>
          </a:blipFill>
          <a:ln>
            <a:noFill/>
          </a:ln>
        </p:spPr>
      </p:sp>
      <p:grpSp>
        <p:nvGrpSpPr>
          <p:cNvPr id="130" name="Google Shape;130;p25"/>
          <p:cNvGrpSpPr/>
          <p:nvPr/>
        </p:nvGrpSpPr>
        <p:grpSpPr>
          <a:xfrm rot="-1803464">
            <a:off x="-539397" y="-945912"/>
            <a:ext cx="3911876" cy="9860173"/>
            <a:chOff x="0" y="-47625"/>
            <a:chExt cx="2059872" cy="5193891"/>
          </a:xfrm>
        </p:grpSpPr>
        <p:sp>
          <p:nvSpPr>
            <p:cNvPr id="131" name="Google Shape;131;p25"/>
            <p:cNvSpPr/>
            <p:nvPr/>
          </p:nvSpPr>
          <p:spPr>
            <a:xfrm>
              <a:off x="0" y="0"/>
              <a:ext cx="2059872" cy="5146266"/>
            </a:xfrm>
            <a:custGeom>
              <a:rect b="b" l="l" r="r" t="t"/>
              <a:pathLst>
                <a:path extrusionOk="0" h="5146266" w="2059872">
                  <a:moveTo>
                    <a:pt x="0" y="0"/>
                  </a:moveTo>
                  <a:lnTo>
                    <a:pt x="2059872" y="0"/>
                  </a:lnTo>
                  <a:lnTo>
                    <a:pt x="2059872" y="5146266"/>
                  </a:lnTo>
                  <a:lnTo>
                    <a:pt x="0" y="5146266"/>
                  </a:lnTo>
                  <a:close/>
                </a:path>
              </a:pathLst>
            </a:custGeom>
            <a:solidFill>
              <a:srgbClr val="0B1320"/>
            </a:solidFill>
            <a:ln>
              <a:noFill/>
            </a:ln>
          </p:spPr>
        </p:sp>
        <p:sp>
          <p:nvSpPr>
            <p:cNvPr id="132" name="Google Shape;132;p25"/>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33" name="Google Shape;133;p25"/>
          <p:cNvGrpSpPr/>
          <p:nvPr/>
        </p:nvGrpSpPr>
        <p:grpSpPr>
          <a:xfrm rot="425906">
            <a:off x="3707951" y="4911042"/>
            <a:ext cx="6011436" cy="1633427"/>
            <a:chOff x="0" y="-47625"/>
            <a:chExt cx="3166495" cy="860400"/>
          </a:xfrm>
        </p:grpSpPr>
        <p:sp>
          <p:nvSpPr>
            <p:cNvPr id="134" name="Google Shape;134;p25"/>
            <p:cNvSpPr/>
            <p:nvPr/>
          </p:nvSpPr>
          <p:spPr>
            <a:xfrm>
              <a:off x="0" y="0"/>
              <a:ext cx="3166495" cy="629825"/>
            </a:xfrm>
            <a:custGeom>
              <a:rect b="b" l="l" r="r" t="t"/>
              <a:pathLst>
                <a:path extrusionOk="0" h="629825" w="3166495">
                  <a:moveTo>
                    <a:pt x="0" y="0"/>
                  </a:moveTo>
                  <a:lnTo>
                    <a:pt x="3166495" y="0"/>
                  </a:lnTo>
                  <a:lnTo>
                    <a:pt x="3166495" y="629825"/>
                  </a:lnTo>
                  <a:lnTo>
                    <a:pt x="0" y="629825"/>
                  </a:lnTo>
                  <a:close/>
                </a:path>
              </a:pathLst>
            </a:custGeom>
            <a:solidFill>
              <a:srgbClr val="497183"/>
            </a:solidFill>
            <a:ln>
              <a:noFill/>
            </a:ln>
          </p:spPr>
        </p:sp>
        <p:sp>
          <p:nvSpPr>
            <p:cNvPr id="135" name="Google Shape;135;p25"/>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36" name="Google Shape;136;p25"/>
          <p:cNvSpPr/>
          <p:nvPr/>
        </p:nvSpPr>
        <p:spPr>
          <a:xfrm flipH="1" rot="5296899">
            <a:off x="-1477801" y="-452747"/>
            <a:ext cx="3329596" cy="2630381"/>
          </a:xfrm>
          <a:custGeom>
            <a:rect b="b" l="l" r="r" t="t"/>
            <a:pathLst>
              <a:path extrusionOk="0" h="5258396" w="6656198">
                <a:moveTo>
                  <a:pt x="6656198" y="0"/>
                </a:moveTo>
                <a:lnTo>
                  <a:pt x="0" y="0"/>
                </a:lnTo>
                <a:lnTo>
                  <a:pt x="0" y="5258397"/>
                </a:lnTo>
                <a:lnTo>
                  <a:pt x="6656198" y="5258397"/>
                </a:lnTo>
                <a:lnTo>
                  <a:pt x="6656198" y="0"/>
                </a:lnTo>
                <a:close/>
              </a:path>
            </a:pathLst>
          </a:custGeom>
          <a:blipFill rotWithShape="1">
            <a:blip r:embed="rId4">
              <a:alphaModFix amt="35000"/>
            </a:blip>
            <a:stretch>
              <a:fillRect b="0" l="0" r="0" t="0"/>
            </a:stretch>
          </a:blipFill>
          <a:ln>
            <a:noFill/>
          </a:ln>
        </p:spPr>
      </p:sp>
      <p:cxnSp>
        <p:nvCxnSpPr>
          <p:cNvPr id="137" name="Google Shape;137;p25"/>
          <p:cNvCxnSpPr/>
          <p:nvPr/>
        </p:nvCxnSpPr>
        <p:spPr>
          <a:xfrm rot="-7199802">
            <a:off x="2959868" y="4354038"/>
            <a:ext cx="1938793" cy="0"/>
          </a:xfrm>
          <a:prstGeom prst="straightConnector1">
            <a:avLst/>
          </a:prstGeom>
          <a:noFill/>
          <a:ln cap="flat" cmpd="sng" w="38100">
            <a:solidFill>
              <a:srgbClr val="F3F6FA"/>
            </a:solidFill>
            <a:prstDash val="solid"/>
            <a:round/>
            <a:headEnd len="sm" w="sm" type="none"/>
            <a:tailEnd len="sm" w="sm" type="none"/>
          </a:ln>
        </p:spPr>
      </p:cxnSp>
      <p:sp>
        <p:nvSpPr>
          <p:cNvPr id="138" name="Google Shape;138;p25"/>
          <p:cNvSpPr/>
          <p:nvPr/>
        </p:nvSpPr>
        <p:spPr>
          <a:xfrm>
            <a:off x="7985522" y="73629"/>
            <a:ext cx="741877" cy="741093"/>
          </a:xfrm>
          <a:custGeom>
            <a:rect b="b" l="l" r="r" t="t"/>
            <a:pathLst>
              <a:path extrusionOk="0" h="1482185" w="1483754">
                <a:moveTo>
                  <a:pt x="0" y="0"/>
                </a:moveTo>
                <a:lnTo>
                  <a:pt x="1483753" y="0"/>
                </a:lnTo>
                <a:lnTo>
                  <a:pt x="1483753" y="1482186"/>
                </a:lnTo>
                <a:lnTo>
                  <a:pt x="0" y="1482186"/>
                </a:lnTo>
                <a:lnTo>
                  <a:pt x="0" y="0"/>
                </a:lnTo>
                <a:close/>
              </a:path>
            </a:pathLst>
          </a:custGeom>
          <a:blipFill rotWithShape="1">
            <a:blip r:embed="rId5">
              <a:alphaModFix/>
            </a:blip>
            <a:stretch>
              <a:fillRect b="0" l="0" r="0" t="0"/>
            </a:stretch>
          </a:blipFill>
          <a:ln>
            <a:noFill/>
          </a:ln>
        </p:spPr>
      </p:sp>
      <p:sp>
        <p:nvSpPr>
          <p:cNvPr id="139" name="Google Shape;139;p25"/>
          <p:cNvSpPr txBox="1"/>
          <p:nvPr/>
        </p:nvSpPr>
        <p:spPr>
          <a:xfrm>
            <a:off x="1268050" y="814725"/>
            <a:ext cx="7133100" cy="1957800"/>
          </a:xfrm>
          <a:prstGeom prst="rect">
            <a:avLst/>
          </a:prstGeom>
          <a:noFill/>
          <a:ln>
            <a:noFill/>
          </a:ln>
        </p:spPr>
        <p:txBody>
          <a:bodyPr anchorCtr="0" anchor="t" bIns="0" lIns="0" spcFirstLastPara="1" rIns="0" wrap="square" tIns="0">
            <a:spAutoFit/>
          </a:bodyPr>
          <a:lstStyle/>
          <a:p>
            <a:pPr indent="0" lvl="0" marL="0" marR="0" rtl="0" algn="r">
              <a:lnSpc>
                <a:spcPct val="140003"/>
              </a:lnSpc>
              <a:spcBef>
                <a:spcPts val="0"/>
              </a:spcBef>
              <a:spcAft>
                <a:spcPts val="0"/>
              </a:spcAft>
              <a:buNone/>
            </a:pPr>
            <a:r>
              <a:rPr b="1" lang="zh-CN" sz="5300">
                <a:solidFill>
                  <a:srgbClr val="0B1320"/>
                </a:solidFill>
                <a:latin typeface="League Spartan"/>
                <a:ea typeface="League Spartan"/>
                <a:cs typeface="League Spartan"/>
                <a:sym typeface="League Spartan"/>
              </a:rPr>
              <a:t>QBUS6600 </a:t>
            </a:r>
            <a:endParaRPr b="1" sz="5300">
              <a:solidFill>
                <a:srgbClr val="0B1320"/>
              </a:solidFill>
              <a:latin typeface="League Spartan"/>
              <a:ea typeface="League Spartan"/>
              <a:cs typeface="League Spartan"/>
              <a:sym typeface="League Spartan"/>
            </a:endParaRPr>
          </a:p>
          <a:p>
            <a:pPr indent="0" lvl="0" marL="0" marR="0" rtl="0" algn="r">
              <a:lnSpc>
                <a:spcPct val="140003"/>
              </a:lnSpc>
              <a:spcBef>
                <a:spcPts val="0"/>
              </a:spcBef>
              <a:spcAft>
                <a:spcPts val="0"/>
              </a:spcAft>
              <a:buNone/>
            </a:pPr>
            <a:r>
              <a:rPr b="1" lang="zh-CN" sz="5300">
                <a:solidFill>
                  <a:srgbClr val="0B1320"/>
                </a:solidFill>
                <a:latin typeface="League Spartan"/>
                <a:ea typeface="League Spartan"/>
                <a:cs typeface="League Spartan"/>
                <a:sym typeface="League Spartan"/>
              </a:rPr>
              <a:t>Capstone project</a:t>
            </a:r>
            <a:endParaRPr sz="700"/>
          </a:p>
        </p:txBody>
      </p:sp>
      <p:sp>
        <p:nvSpPr>
          <p:cNvPr id="140" name="Google Shape;140;p25"/>
          <p:cNvSpPr txBox="1"/>
          <p:nvPr/>
        </p:nvSpPr>
        <p:spPr>
          <a:xfrm>
            <a:off x="3926950" y="3034550"/>
            <a:ext cx="4474200" cy="2539800"/>
          </a:xfrm>
          <a:prstGeom prst="rect">
            <a:avLst/>
          </a:prstGeom>
          <a:noFill/>
          <a:ln>
            <a:noFill/>
          </a:ln>
        </p:spPr>
        <p:txBody>
          <a:bodyPr anchorCtr="0" anchor="t" bIns="0" lIns="0" spcFirstLastPara="1" rIns="0" wrap="square" tIns="0">
            <a:spAutoFit/>
          </a:bodyPr>
          <a:lstStyle/>
          <a:p>
            <a:pPr indent="0" lvl="0" marL="0" marR="0" rtl="0" algn="r">
              <a:lnSpc>
                <a:spcPct val="140003"/>
              </a:lnSpc>
              <a:spcBef>
                <a:spcPts val="0"/>
              </a:spcBef>
              <a:spcAft>
                <a:spcPts val="0"/>
              </a:spcAft>
              <a:buNone/>
            </a:pPr>
            <a:r>
              <a:rPr lang="zh-CN" sz="2000">
                <a:solidFill>
                  <a:srgbClr val="1C3F60"/>
                </a:solidFill>
              </a:rPr>
              <a:t>group members: 520153936</a:t>
            </a:r>
            <a:endParaRPr sz="2000">
              <a:solidFill>
                <a:srgbClr val="1C3F60"/>
              </a:solidFill>
            </a:endParaRPr>
          </a:p>
          <a:p>
            <a:pPr indent="0" lvl="0" marL="0" marR="0" rtl="0" algn="r">
              <a:lnSpc>
                <a:spcPct val="140003"/>
              </a:lnSpc>
              <a:spcBef>
                <a:spcPts val="0"/>
              </a:spcBef>
              <a:spcAft>
                <a:spcPts val="0"/>
              </a:spcAft>
              <a:buNone/>
            </a:pPr>
            <a:r>
              <a:rPr lang="zh-CN" sz="2000">
                <a:solidFill>
                  <a:srgbClr val="1C3F60"/>
                </a:solidFill>
              </a:rPr>
              <a:t>520401664 </a:t>
            </a:r>
            <a:endParaRPr sz="2000">
              <a:solidFill>
                <a:srgbClr val="1C3F60"/>
              </a:solidFill>
            </a:endParaRPr>
          </a:p>
          <a:p>
            <a:pPr indent="0" lvl="0" marL="0" marR="0" rtl="0" algn="r">
              <a:lnSpc>
                <a:spcPct val="140003"/>
              </a:lnSpc>
              <a:spcBef>
                <a:spcPts val="0"/>
              </a:spcBef>
              <a:spcAft>
                <a:spcPts val="0"/>
              </a:spcAft>
              <a:buNone/>
            </a:pPr>
            <a:r>
              <a:rPr lang="zh-CN" sz="2000">
                <a:solidFill>
                  <a:srgbClr val="1C3F60"/>
                </a:solidFill>
              </a:rPr>
              <a:t>520519062 </a:t>
            </a:r>
            <a:endParaRPr sz="2000">
              <a:solidFill>
                <a:srgbClr val="1C3F60"/>
              </a:solidFill>
            </a:endParaRPr>
          </a:p>
          <a:p>
            <a:pPr indent="0" lvl="0" marL="0" marR="0" rtl="0" algn="r">
              <a:lnSpc>
                <a:spcPct val="140003"/>
              </a:lnSpc>
              <a:spcBef>
                <a:spcPts val="0"/>
              </a:spcBef>
              <a:spcAft>
                <a:spcPts val="0"/>
              </a:spcAft>
              <a:buNone/>
            </a:pPr>
            <a:r>
              <a:rPr lang="zh-CN" sz="2000">
                <a:solidFill>
                  <a:srgbClr val="1C3F60"/>
                </a:solidFill>
              </a:rPr>
              <a:t>480023311</a:t>
            </a:r>
            <a:endParaRPr sz="2000">
              <a:solidFill>
                <a:srgbClr val="1C3F60"/>
              </a:solidFill>
            </a:endParaRPr>
          </a:p>
          <a:p>
            <a:pPr indent="0" lvl="0" marL="0" marR="0" rtl="0" algn="r">
              <a:lnSpc>
                <a:spcPct val="140003"/>
              </a:lnSpc>
              <a:spcBef>
                <a:spcPts val="0"/>
              </a:spcBef>
              <a:spcAft>
                <a:spcPts val="0"/>
              </a:spcAft>
              <a:buNone/>
            </a:pPr>
            <a:r>
              <a:t/>
            </a:r>
            <a:endParaRPr sz="2000">
              <a:solidFill>
                <a:srgbClr val="1C3F60"/>
              </a:solidFill>
            </a:endParaRPr>
          </a:p>
          <a:p>
            <a:pPr indent="0" lvl="0" marL="0" marR="0" rtl="0" algn="r">
              <a:lnSpc>
                <a:spcPct val="140003"/>
              </a:lnSpc>
              <a:spcBef>
                <a:spcPts val="0"/>
              </a:spcBef>
              <a:spcAft>
                <a:spcPts val="0"/>
              </a:spcAft>
              <a:buNone/>
            </a:pPr>
            <a:r>
              <a:t/>
            </a:r>
            <a:endParaRPr sz="2500">
              <a:solidFill>
                <a:srgbClr val="1C3F60"/>
              </a:solidFill>
            </a:endParaRPr>
          </a:p>
        </p:txBody>
      </p:sp>
      <p:sp>
        <p:nvSpPr>
          <p:cNvPr id="141" name="Google Shape;141;p25"/>
          <p:cNvSpPr txBox="1"/>
          <p:nvPr/>
        </p:nvSpPr>
        <p:spPr>
          <a:xfrm>
            <a:off x="221168" y="4623874"/>
            <a:ext cx="2775900" cy="307800"/>
          </a:xfrm>
          <a:prstGeom prst="rect">
            <a:avLst/>
          </a:prstGeom>
          <a:noFill/>
          <a:ln>
            <a:noFill/>
          </a:ln>
        </p:spPr>
        <p:txBody>
          <a:bodyPr anchorCtr="0" anchor="t" bIns="0" lIns="0" spcFirstLastPara="1" rIns="0" wrap="square" tIns="0">
            <a:spAutoFit/>
          </a:bodyPr>
          <a:lstStyle/>
          <a:p>
            <a:pPr indent="0" lvl="0" marL="0" marR="0" rtl="0" algn="l">
              <a:lnSpc>
                <a:spcPct val="139994"/>
              </a:lnSpc>
              <a:spcBef>
                <a:spcPts val="0"/>
              </a:spcBef>
              <a:spcAft>
                <a:spcPts val="0"/>
              </a:spcAft>
              <a:buNone/>
            </a:pPr>
            <a:r>
              <a:rPr lang="zh-CN" sz="2000">
                <a:solidFill>
                  <a:srgbClr val="F3F6FA"/>
                </a:solidFill>
              </a:rPr>
              <a:t>QBUS6600 </a:t>
            </a:r>
            <a:r>
              <a:rPr lang="zh-CN" sz="2000">
                <a:solidFill>
                  <a:srgbClr val="F3F6FA"/>
                </a:solidFill>
              </a:rPr>
              <a:t>Group 113</a:t>
            </a:r>
            <a:endParaRPr sz="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259" name="Shape 259"/>
        <p:cNvGrpSpPr/>
        <p:nvPr/>
      </p:nvGrpSpPr>
      <p:grpSpPr>
        <a:xfrm>
          <a:off x="0" y="0"/>
          <a:ext cx="0" cy="0"/>
          <a:chOff x="0" y="0"/>
          <a:chExt cx="0" cy="0"/>
        </a:xfrm>
      </p:grpSpPr>
      <p:sp>
        <p:nvSpPr>
          <p:cNvPr id="260" name="Google Shape;260;p34"/>
          <p:cNvSpPr/>
          <p:nvPr/>
        </p:nvSpPr>
        <p:spPr>
          <a:xfrm rot="-9986923">
            <a:off x="-1500207" y="-876398"/>
            <a:ext cx="2196235" cy="3461968"/>
          </a:xfrm>
          <a:custGeom>
            <a:rect b="b" l="l" r="r" t="t"/>
            <a:pathLst>
              <a:path extrusionOk="0" h="6903771" w="4379678">
                <a:moveTo>
                  <a:pt x="4379678" y="6903771"/>
                </a:moveTo>
                <a:lnTo>
                  <a:pt x="0" y="6903771"/>
                </a:lnTo>
                <a:lnTo>
                  <a:pt x="0" y="0"/>
                </a:lnTo>
                <a:lnTo>
                  <a:pt x="4379678" y="0"/>
                </a:lnTo>
                <a:lnTo>
                  <a:pt x="4379678" y="6903771"/>
                </a:lnTo>
                <a:close/>
              </a:path>
            </a:pathLst>
          </a:custGeom>
          <a:blipFill rotWithShape="1">
            <a:blip r:embed="rId3">
              <a:alphaModFix amt="64000"/>
            </a:blip>
            <a:stretch>
              <a:fillRect b="0" l="0" r="-61877" t="0"/>
            </a:stretch>
          </a:blipFill>
          <a:ln>
            <a:noFill/>
          </a:ln>
        </p:spPr>
      </p:sp>
      <p:sp>
        <p:nvSpPr>
          <p:cNvPr id="261" name="Google Shape;261;p34"/>
          <p:cNvSpPr txBox="1"/>
          <p:nvPr/>
        </p:nvSpPr>
        <p:spPr>
          <a:xfrm>
            <a:off x="451450" y="395372"/>
            <a:ext cx="4672200" cy="452400"/>
          </a:xfrm>
          <a:prstGeom prst="rect">
            <a:avLst/>
          </a:prstGeom>
          <a:noFill/>
          <a:ln>
            <a:noFill/>
          </a:ln>
        </p:spPr>
        <p:txBody>
          <a:bodyPr anchorCtr="0" anchor="t" bIns="0" lIns="0" spcFirstLastPara="1" rIns="0" wrap="square" tIns="0">
            <a:spAutoFit/>
          </a:bodyPr>
          <a:lstStyle/>
          <a:p>
            <a:pPr indent="0" lvl="0" marL="0" rtl="0" algn="l">
              <a:lnSpc>
                <a:spcPct val="97999"/>
              </a:lnSpc>
              <a:spcBef>
                <a:spcPts val="0"/>
              </a:spcBef>
              <a:spcAft>
                <a:spcPts val="0"/>
              </a:spcAft>
              <a:buNone/>
            </a:pPr>
            <a:r>
              <a:rPr b="1" lang="zh-CN" sz="3000">
                <a:solidFill>
                  <a:srgbClr val="0B1320"/>
                </a:solidFill>
                <a:latin typeface="League Spartan"/>
                <a:ea typeface="League Spartan"/>
                <a:cs typeface="League Spartan"/>
                <a:sym typeface="League Spartan"/>
              </a:rPr>
              <a:t>Feature Engineering</a:t>
            </a:r>
            <a:endParaRPr b="1" sz="3000">
              <a:solidFill>
                <a:srgbClr val="0B1320"/>
              </a:solidFill>
              <a:latin typeface="League Spartan"/>
              <a:ea typeface="League Spartan"/>
              <a:cs typeface="League Spartan"/>
              <a:sym typeface="League Spartan"/>
            </a:endParaRPr>
          </a:p>
        </p:txBody>
      </p:sp>
      <p:sp>
        <p:nvSpPr>
          <p:cNvPr id="262" name="Google Shape;262;p34"/>
          <p:cNvSpPr txBox="1"/>
          <p:nvPr/>
        </p:nvSpPr>
        <p:spPr>
          <a:xfrm>
            <a:off x="988450" y="3042325"/>
            <a:ext cx="6137400" cy="1374900"/>
          </a:xfrm>
          <a:prstGeom prst="rect">
            <a:avLst/>
          </a:prstGeom>
          <a:noFill/>
          <a:ln>
            <a:noFill/>
          </a:ln>
        </p:spPr>
        <p:txBody>
          <a:bodyPr anchorCtr="0" anchor="t" bIns="0" lIns="0" spcFirstLastPara="1" rIns="0" wrap="square" tIns="0">
            <a:spAutoFit/>
          </a:bodyPr>
          <a:lstStyle/>
          <a:p>
            <a:pPr indent="-298450" lvl="0" marL="457200" marR="0" rtl="0" algn="just">
              <a:lnSpc>
                <a:spcPct val="178010"/>
              </a:lnSpc>
              <a:spcBef>
                <a:spcPts val="0"/>
              </a:spcBef>
              <a:spcAft>
                <a:spcPts val="0"/>
              </a:spcAft>
              <a:buClr>
                <a:srgbClr val="0B1320"/>
              </a:buClr>
              <a:buSzPts val="1100"/>
              <a:buFont typeface="Arial"/>
              <a:buChar char="●"/>
            </a:pPr>
            <a:r>
              <a:rPr lang="zh-CN" sz="1100">
                <a:solidFill>
                  <a:srgbClr val="0B1320"/>
                </a:solidFill>
              </a:rPr>
              <a:t>Drop the less meaningful and related variables</a:t>
            </a:r>
            <a:endParaRPr sz="1100">
              <a:solidFill>
                <a:srgbClr val="0B1320"/>
              </a:solidFill>
            </a:endParaRPr>
          </a:p>
          <a:p>
            <a:pPr indent="-298450" lvl="1" marL="914400" marR="0" rtl="0" algn="just">
              <a:lnSpc>
                <a:spcPct val="178010"/>
              </a:lnSpc>
              <a:spcBef>
                <a:spcPts val="0"/>
              </a:spcBef>
              <a:spcAft>
                <a:spcPts val="0"/>
              </a:spcAft>
              <a:buClr>
                <a:srgbClr val="0B1320"/>
              </a:buClr>
              <a:buSzPts val="1100"/>
              <a:buChar char="○"/>
            </a:pPr>
            <a:r>
              <a:rPr lang="zh-CN" sz="1100">
                <a:solidFill>
                  <a:srgbClr val="0B1320"/>
                </a:solidFill>
              </a:rPr>
              <a:t>store_id, store_latitude and longitude, customer_postcode, store_postcode</a:t>
            </a:r>
            <a:endParaRPr sz="1100">
              <a:solidFill>
                <a:srgbClr val="0B1320"/>
              </a:solidFill>
            </a:endParaRPr>
          </a:p>
          <a:p>
            <a:pPr indent="-298450" lvl="0" marL="457200" marR="0" rtl="0" algn="just">
              <a:lnSpc>
                <a:spcPct val="178010"/>
              </a:lnSpc>
              <a:spcBef>
                <a:spcPts val="0"/>
              </a:spcBef>
              <a:spcAft>
                <a:spcPts val="0"/>
              </a:spcAft>
              <a:buClr>
                <a:srgbClr val="0B1320"/>
              </a:buClr>
              <a:buSzPts val="1100"/>
              <a:buChar char="●"/>
            </a:pPr>
            <a:r>
              <a:rPr lang="zh-CN" sz="1100">
                <a:solidFill>
                  <a:srgbClr val="0B1320"/>
                </a:solidFill>
              </a:rPr>
              <a:t>Drop the features that may cause data leakage (e.g. customer count)</a:t>
            </a:r>
            <a:endParaRPr sz="1100">
              <a:solidFill>
                <a:srgbClr val="0B1320"/>
              </a:solidFill>
            </a:endParaRPr>
          </a:p>
          <a:p>
            <a:pPr indent="-298450" lvl="0" marL="457200" marR="0" rtl="0" algn="just">
              <a:lnSpc>
                <a:spcPct val="178010"/>
              </a:lnSpc>
              <a:spcBef>
                <a:spcPts val="0"/>
              </a:spcBef>
              <a:spcAft>
                <a:spcPts val="0"/>
              </a:spcAft>
              <a:buClr>
                <a:srgbClr val="0B1320"/>
              </a:buClr>
              <a:buSzPts val="1100"/>
              <a:buChar char="●"/>
            </a:pPr>
            <a:r>
              <a:rPr lang="zh-CN" sz="1100">
                <a:solidFill>
                  <a:srgbClr val="0B1320"/>
                </a:solidFill>
              </a:rPr>
              <a:t>Remining features shown in Appendix A</a:t>
            </a:r>
            <a:endParaRPr sz="1100">
              <a:solidFill>
                <a:srgbClr val="0B1320"/>
              </a:solidFill>
            </a:endParaRPr>
          </a:p>
          <a:p>
            <a:pPr indent="0" lvl="0" marL="457200" marR="0" rtl="0" algn="just">
              <a:lnSpc>
                <a:spcPct val="178010"/>
              </a:lnSpc>
              <a:spcBef>
                <a:spcPts val="0"/>
              </a:spcBef>
              <a:spcAft>
                <a:spcPts val="0"/>
              </a:spcAft>
              <a:buNone/>
            </a:pPr>
            <a:r>
              <a:t/>
            </a:r>
            <a:endParaRPr sz="1100">
              <a:solidFill>
                <a:srgbClr val="0B1320"/>
              </a:solidFill>
            </a:endParaRPr>
          </a:p>
        </p:txBody>
      </p:sp>
      <p:sp>
        <p:nvSpPr>
          <p:cNvPr id="263" name="Google Shape;263;p34"/>
          <p:cNvSpPr txBox="1"/>
          <p:nvPr/>
        </p:nvSpPr>
        <p:spPr>
          <a:xfrm>
            <a:off x="451450" y="1077775"/>
            <a:ext cx="3394500" cy="812700"/>
          </a:xfrm>
          <a:prstGeom prst="rect">
            <a:avLst/>
          </a:prstGeom>
          <a:noFill/>
          <a:ln>
            <a:noFill/>
          </a:ln>
        </p:spPr>
        <p:txBody>
          <a:bodyPr anchorCtr="0" anchor="t" bIns="0" lIns="0" spcFirstLastPara="1" rIns="0" wrap="square" tIns="0">
            <a:spAutoFit/>
          </a:bodyPr>
          <a:lstStyle/>
          <a:p>
            <a:pPr indent="-355600" lvl="0" marL="457200" rtl="0" algn="l">
              <a:lnSpc>
                <a:spcPct val="140013"/>
              </a:lnSpc>
              <a:spcBef>
                <a:spcPts val="0"/>
              </a:spcBef>
              <a:spcAft>
                <a:spcPts val="0"/>
              </a:spcAft>
              <a:buClr>
                <a:srgbClr val="0B1320"/>
              </a:buClr>
              <a:buSzPts val="2000"/>
              <a:buFont typeface="League Spartan"/>
              <a:buChar char="●"/>
            </a:pPr>
            <a:r>
              <a:rPr b="1" lang="zh-CN" sz="2200">
                <a:solidFill>
                  <a:srgbClr val="0B1320"/>
                </a:solidFill>
                <a:latin typeface="League Spartan"/>
                <a:ea typeface="League Spartan"/>
                <a:cs typeface="League Spartan"/>
                <a:sym typeface="League Spartan"/>
              </a:rPr>
              <a:t>Target Value Transformation</a:t>
            </a:r>
            <a:endParaRPr sz="500"/>
          </a:p>
        </p:txBody>
      </p:sp>
      <p:sp>
        <p:nvSpPr>
          <p:cNvPr id="264" name="Google Shape;264;p34"/>
          <p:cNvSpPr txBox="1"/>
          <p:nvPr/>
        </p:nvSpPr>
        <p:spPr>
          <a:xfrm>
            <a:off x="451441" y="2635438"/>
            <a:ext cx="3801300" cy="338700"/>
          </a:xfrm>
          <a:prstGeom prst="rect">
            <a:avLst/>
          </a:prstGeom>
          <a:noFill/>
          <a:ln>
            <a:noFill/>
          </a:ln>
        </p:spPr>
        <p:txBody>
          <a:bodyPr anchorCtr="0" anchor="t" bIns="0" lIns="0" spcFirstLastPara="1" rIns="0" wrap="square" tIns="0">
            <a:spAutoFit/>
          </a:bodyPr>
          <a:lstStyle/>
          <a:p>
            <a:pPr indent="-368300" lvl="0" marL="457200" marR="0" rtl="0" algn="l">
              <a:lnSpc>
                <a:spcPct val="140013"/>
              </a:lnSpc>
              <a:spcBef>
                <a:spcPts val="0"/>
              </a:spcBef>
              <a:spcAft>
                <a:spcPts val="0"/>
              </a:spcAft>
              <a:buClr>
                <a:srgbClr val="0B1320"/>
              </a:buClr>
              <a:buSzPts val="2200"/>
              <a:buFont typeface="League Spartan"/>
              <a:buChar char="●"/>
            </a:pPr>
            <a:r>
              <a:rPr b="1" lang="zh-CN" sz="2200">
                <a:solidFill>
                  <a:srgbClr val="0B1320"/>
                </a:solidFill>
                <a:latin typeface="League Spartan"/>
                <a:ea typeface="League Spartan"/>
                <a:cs typeface="League Spartan"/>
                <a:sym typeface="League Spartan"/>
              </a:rPr>
              <a:t>Feature Selection</a:t>
            </a:r>
            <a:endParaRPr sz="700"/>
          </a:p>
        </p:txBody>
      </p:sp>
      <p:grpSp>
        <p:nvGrpSpPr>
          <p:cNvPr id="265" name="Google Shape;265;p34"/>
          <p:cNvGrpSpPr/>
          <p:nvPr/>
        </p:nvGrpSpPr>
        <p:grpSpPr>
          <a:xfrm rot="-7101945">
            <a:off x="7409364" y="2536177"/>
            <a:ext cx="1790390" cy="5250974"/>
            <a:chOff x="0" y="-47625"/>
            <a:chExt cx="943028" cy="2765775"/>
          </a:xfrm>
        </p:grpSpPr>
        <p:sp>
          <p:nvSpPr>
            <p:cNvPr id="266" name="Google Shape;266;p34"/>
            <p:cNvSpPr/>
            <p:nvPr/>
          </p:nvSpPr>
          <p:spPr>
            <a:xfrm>
              <a:off x="0" y="0"/>
              <a:ext cx="943028" cy="2718150"/>
            </a:xfrm>
            <a:custGeom>
              <a:rect b="b" l="l" r="r" t="t"/>
              <a:pathLst>
                <a:path extrusionOk="0" h="2718150" w="943028">
                  <a:moveTo>
                    <a:pt x="0" y="0"/>
                  </a:moveTo>
                  <a:lnTo>
                    <a:pt x="943028" y="0"/>
                  </a:lnTo>
                  <a:lnTo>
                    <a:pt x="943028" y="2718150"/>
                  </a:lnTo>
                  <a:lnTo>
                    <a:pt x="0" y="2718150"/>
                  </a:lnTo>
                  <a:close/>
                </a:path>
              </a:pathLst>
            </a:custGeom>
            <a:solidFill>
              <a:srgbClr val="497183"/>
            </a:solidFill>
            <a:ln>
              <a:noFill/>
            </a:ln>
          </p:spPr>
        </p:sp>
        <p:sp>
          <p:nvSpPr>
            <p:cNvPr id="267" name="Google Shape;267;p34"/>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268" name="Google Shape;268;p34"/>
          <p:cNvPicPr preferRelativeResize="0"/>
          <p:nvPr/>
        </p:nvPicPr>
        <p:blipFill>
          <a:blip r:embed="rId4">
            <a:alphaModFix/>
          </a:blip>
          <a:stretch>
            <a:fillRect/>
          </a:stretch>
        </p:blipFill>
        <p:spPr>
          <a:xfrm>
            <a:off x="3526563" y="1004875"/>
            <a:ext cx="2467825" cy="1787046"/>
          </a:xfrm>
          <a:prstGeom prst="rect">
            <a:avLst/>
          </a:prstGeom>
          <a:noFill/>
          <a:ln>
            <a:noFill/>
          </a:ln>
        </p:spPr>
      </p:pic>
      <p:pic>
        <p:nvPicPr>
          <p:cNvPr id="269" name="Google Shape;269;p34"/>
          <p:cNvPicPr preferRelativeResize="0"/>
          <p:nvPr/>
        </p:nvPicPr>
        <p:blipFill>
          <a:blip r:embed="rId5">
            <a:alphaModFix/>
          </a:blip>
          <a:stretch>
            <a:fillRect/>
          </a:stretch>
        </p:blipFill>
        <p:spPr>
          <a:xfrm>
            <a:off x="6178349" y="1031425"/>
            <a:ext cx="2609800" cy="1733950"/>
          </a:xfrm>
          <a:prstGeom prst="rect">
            <a:avLst/>
          </a:prstGeom>
          <a:noFill/>
          <a:ln>
            <a:noFill/>
          </a:ln>
        </p:spPr>
      </p:pic>
      <p:sp>
        <p:nvSpPr>
          <p:cNvPr id="270" name="Google Shape;270;p34"/>
          <p:cNvSpPr txBox="1"/>
          <p:nvPr/>
        </p:nvSpPr>
        <p:spPr>
          <a:xfrm>
            <a:off x="943525" y="2019713"/>
            <a:ext cx="2399100" cy="772200"/>
          </a:xfrm>
          <a:prstGeom prst="rect">
            <a:avLst/>
          </a:prstGeom>
          <a:noFill/>
          <a:ln>
            <a:noFill/>
          </a:ln>
        </p:spPr>
        <p:txBody>
          <a:bodyPr anchorCtr="0" anchor="t" bIns="0" lIns="0" spcFirstLastPara="1" rIns="0" wrap="square" tIns="0">
            <a:spAutoFit/>
          </a:bodyPr>
          <a:lstStyle/>
          <a:p>
            <a:pPr indent="-298450" lvl="0" marL="457200" marR="0" rtl="0" algn="just">
              <a:lnSpc>
                <a:spcPct val="178010"/>
              </a:lnSpc>
              <a:spcBef>
                <a:spcPts val="0"/>
              </a:spcBef>
              <a:spcAft>
                <a:spcPts val="0"/>
              </a:spcAft>
              <a:buClr>
                <a:srgbClr val="0B1320"/>
              </a:buClr>
              <a:buSzPts val="1100"/>
              <a:buFont typeface="Arial"/>
              <a:buChar char="●"/>
            </a:pPr>
            <a:r>
              <a:rPr lang="zh-CN" sz="1100">
                <a:solidFill>
                  <a:srgbClr val="0B1320"/>
                </a:solidFill>
              </a:rPr>
              <a:t>Log transformed to reduce </a:t>
            </a:r>
            <a:r>
              <a:rPr lang="zh-CN" sz="1100">
                <a:solidFill>
                  <a:srgbClr val="0B1320"/>
                </a:solidFill>
              </a:rPr>
              <a:t>right</a:t>
            </a:r>
            <a:r>
              <a:rPr lang="zh-CN" sz="1100">
                <a:solidFill>
                  <a:srgbClr val="0B1320"/>
                </a:solidFill>
              </a:rPr>
              <a:t> skewness</a:t>
            </a:r>
            <a:endParaRPr sz="1100">
              <a:solidFill>
                <a:srgbClr val="0B1320"/>
              </a:solidFill>
            </a:endParaRPr>
          </a:p>
          <a:p>
            <a:pPr indent="0" lvl="0" marL="457200" marR="0" rtl="0" algn="just">
              <a:lnSpc>
                <a:spcPct val="178010"/>
              </a:lnSpc>
              <a:spcBef>
                <a:spcPts val="0"/>
              </a:spcBef>
              <a:spcAft>
                <a:spcPts val="0"/>
              </a:spcAft>
              <a:buNone/>
            </a:pPr>
            <a:r>
              <a:t/>
            </a:r>
            <a:endParaRPr sz="1100">
              <a:solidFill>
                <a:srgbClr val="0B1320"/>
              </a:solidFill>
            </a:endParaRPr>
          </a:p>
        </p:txBody>
      </p:sp>
      <p:sp>
        <p:nvSpPr>
          <p:cNvPr id="271" name="Google Shape;271;p34"/>
          <p:cNvSpPr txBox="1"/>
          <p:nvPr/>
        </p:nvSpPr>
        <p:spPr>
          <a:xfrm>
            <a:off x="451450" y="4331175"/>
            <a:ext cx="3953700" cy="338700"/>
          </a:xfrm>
          <a:prstGeom prst="rect">
            <a:avLst/>
          </a:prstGeom>
          <a:noFill/>
          <a:ln>
            <a:noFill/>
          </a:ln>
        </p:spPr>
        <p:txBody>
          <a:bodyPr anchorCtr="0" anchor="t" bIns="0" lIns="0" spcFirstLastPara="1" rIns="0" wrap="square" tIns="0">
            <a:spAutoFit/>
          </a:bodyPr>
          <a:lstStyle/>
          <a:p>
            <a:pPr indent="-368300" lvl="0" marL="457200" marR="0" rtl="0" algn="l">
              <a:lnSpc>
                <a:spcPct val="140013"/>
              </a:lnSpc>
              <a:spcBef>
                <a:spcPts val="0"/>
              </a:spcBef>
              <a:spcAft>
                <a:spcPts val="0"/>
              </a:spcAft>
              <a:buClr>
                <a:srgbClr val="0B1320"/>
              </a:buClr>
              <a:buSzPts val="2200"/>
              <a:buFont typeface="League Spartan"/>
              <a:buChar char="●"/>
            </a:pPr>
            <a:r>
              <a:rPr b="1" lang="zh-CN" sz="2200">
                <a:solidFill>
                  <a:srgbClr val="0B1320"/>
                </a:solidFill>
                <a:latin typeface="League Spartan"/>
                <a:ea typeface="League Spartan"/>
                <a:cs typeface="League Spartan"/>
                <a:sym typeface="League Spartan"/>
              </a:rPr>
              <a:t>Dummy Encoding</a:t>
            </a:r>
            <a:endParaRPr sz="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1320"/>
        </a:solidFill>
      </p:bgPr>
    </p:bg>
    <p:spTree>
      <p:nvGrpSpPr>
        <p:cNvPr id="275" name="Shape 275"/>
        <p:cNvGrpSpPr/>
        <p:nvPr/>
      </p:nvGrpSpPr>
      <p:grpSpPr>
        <a:xfrm>
          <a:off x="0" y="0"/>
          <a:ext cx="0" cy="0"/>
          <a:chOff x="0" y="0"/>
          <a:chExt cx="0" cy="0"/>
        </a:xfrm>
      </p:grpSpPr>
      <p:sp>
        <p:nvSpPr>
          <p:cNvPr id="276" name="Google Shape;276;p35"/>
          <p:cNvSpPr txBox="1"/>
          <p:nvPr/>
        </p:nvSpPr>
        <p:spPr>
          <a:xfrm>
            <a:off x="1265250" y="1623075"/>
            <a:ext cx="6613500" cy="618600"/>
          </a:xfrm>
          <a:prstGeom prst="rect">
            <a:avLst/>
          </a:prstGeom>
          <a:noFill/>
          <a:ln>
            <a:noFill/>
          </a:ln>
        </p:spPr>
        <p:txBody>
          <a:bodyPr anchorCtr="0" anchor="t" bIns="0" lIns="0" spcFirstLastPara="1" rIns="0" wrap="square" tIns="0">
            <a:spAutoFit/>
          </a:bodyPr>
          <a:lstStyle/>
          <a:p>
            <a:pPr indent="0" lvl="0" marL="0" marR="0" rtl="0" algn="ctr">
              <a:lnSpc>
                <a:spcPct val="97999"/>
              </a:lnSpc>
              <a:spcBef>
                <a:spcPts val="0"/>
              </a:spcBef>
              <a:spcAft>
                <a:spcPts val="0"/>
              </a:spcAft>
              <a:buNone/>
            </a:pPr>
            <a:r>
              <a:rPr b="1" lang="zh-CN" sz="4100">
                <a:solidFill>
                  <a:srgbClr val="F3F6FA"/>
                </a:solidFill>
                <a:latin typeface="League Spartan"/>
                <a:ea typeface="League Spartan"/>
                <a:cs typeface="League Spartan"/>
                <a:sym typeface="League Spartan"/>
              </a:rPr>
              <a:t>Model Building</a:t>
            </a:r>
            <a:endParaRPr sz="700"/>
          </a:p>
        </p:txBody>
      </p:sp>
      <p:grpSp>
        <p:nvGrpSpPr>
          <p:cNvPr id="277" name="Google Shape;277;p35"/>
          <p:cNvGrpSpPr/>
          <p:nvPr/>
        </p:nvGrpSpPr>
        <p:grpSpPr>
          <a:xfrm rot="-3910583">
            <a:off x="800184" y="2227620"/>
            <a:ext cx="2483342" cy="5806988"/>
            <a:chOff x="0" y="-47625"/>
            <a:chExt cx="1308121" cy="3058879"/>
          </a:xfrm>
        </p:grpSpPr>
        <p:sp>
          <p:nvSpPr>
            <p:cNvPr id="278" name="Google Shape;278;p35"/>
            <p:cNvSpPr/>
            <p:nvPr/>
          </p:nvSpPr>
          <p:spPr>
            <a:xfrm>
              <a:off x="0" y="0"/>
              <a:ext cx="1308121" cy="3011254"/>
            </a:xfrm>
            <a:custGeom>
              <a:rect b="b" l="l" r="r" t="t"/>
              <a:pathLst>
                <a:path extrusionOk="0" h="3011254" w="1308121">
                  <a:moveTo>
                    <a:pt x="0" y="0"/>
                  </a:moveTo>
                  <a:lnTo>
                    <a:pt x="1308121" y="0"/>
                  </a:lnTo>
                  <a:lnTo>
                    <a:pt x="1308121" y="3011254"/>
                  </a:lnTo>
                  <a:lnTo>
                    <a:pt x="0" y="3011254"/>
                  </a:lnTo>
                  <a:close/>
                </a:path>
              </a:pathLst>
            </a:custGeom>
            <a:solidFill>
              <a:srgbClr val="F3F6FA"/>
            </a:solidFill>
            <a:ln>
              <a:noFill/>
            </a:ln>
          </p:spPr>
        </p:sp>
        <p:sp>
          <p:nvSpPr>
            <p:cNvPr id="279" name="Google Shape;279;p35"/>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80" name="Google Shape;280;p35"/>
          <p:cNvGrpSpPr/>
          <p:nvPr/>
        </p:nvGrpSpPr>
        <p:grpSpPr>
          <a:xfrm rot="-486756">
            <a:off x="5048996" y="4695361"/>
            <a:ext cx="4596213" cy="1633382"/>
            <a:chOff x="0" y="-47625"/>
            <a:chExt cx="2421101" cy="860400"/>
          </a:xfrm>
        </p:grpSpPr>
        <p:sp>
          <p:nvSpPr>
            <p:cNvPr id="281" name="Google Shape;281;p35"/>
            <p:cNvSpPr/>
            <p:nvPr/>
          </p:nvSpPr>
          <p:spPr>
            <a:xfrm>
              <a:off x="0" y="0"/>
              <a:ext cx="2421101" cy="441032"/>
            </a:xfrm>
            <a:custGeom>
              <a:rect b="b" l="l" r="r" t="t"/>
              <a:pathLst>
                <a:path extrusionOk="0" h="441032" w="2421101">
                  <a:moveTo>
                    <a:pt x="0" y="0"/>
                  </a:moveTo>
                  <a:lnTo>
                    <a:pt x="2421101" y="0"/>
                  </a:lnTo>
                  <a:lnTo>
                    <a:pt x="2421101" y="441032"/>
                  </a:lnTo>
                  <a:lnTo>
                    <a:pt x="0" y="441032"/>
                  </a:lnTo>
                  <a:close/>
                </a:path>
              </a:pathLst>
            </a:custGeom>
            <a:solidFill>
              <a:srgbClr val="497183"/>
            </a:solidFill>
            <a:ln>
              <a:noFill/>
            </a:ln>
          </p:spPr>
        </p:sp>
        <p:sp>
          <p:nvSpPr>
            <p:cNvPr id="282" name="Google Shape;282;p35"/>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83" name="Google Shape;283;p35"/>
          <p:cNvSpPr/>
          <p:nvPr/>
        </p:nvSpPr>
        <p:spPr>
          <a:xfrm>
            <a:off x="-2302848" y="-2091699"/>
            <a:ext cx="3494573" cy="5508563"/>
          </a:xfrm>
          <a:custGeom>
            <a:rect b="b" l="l" r="r" t="t"/>
            <a:pathLst>
              <a:path extrusionOk="0" h="11017126" w="6989146">
                <a:moveTo>
                  <a:pt x="6989147" y="11017126"/>
                </a:moveTo>
                <a:lnTo>
                  <a:pt x="0" y="11017126"/>
                </a:lnTo>
                <a:lnTo>
                  <a:pt x="0" y="0"/>
                </a:lnTo>
                <a:lnTo>
                  <a:pt x="6989147" y="0"/>
                </a:lnTo>
                <a:lnTo>
                  <a:pt x="6989147" y="11017126"/>
                </a:lnTo>
                <a:close/>
              </a:path>
            </a:pathLst>
          </a:custGeom>
          <a:blipFill rotWithShape="1">
            <a:blip r:embed="rId3">
              <a:alphaModFix amt="8000"/>
            </a:blip>
            <a:stretch>
              <a:fillRect b="0" l="0" r="-61877" t="0"/>
            </a:stretch>
          </a:blipFill>
          <a:ln>
            <a:noFill/>
          </a:ln>
        </p:spPr>
      </p:sp>
      <p:cxnSp>
        <p:nvCxnSpPr>
          <p:cNvPr id="284" name="Google Shape;284;p35"/>
          <p:cNvCxnSpPr/>
          <p:nvPr/>
        </p:nvCxnSpPr>
        <p:spPr>
          <a:xfrm rot="9148690">
            <a:off x="2736443" y="4480564"/>
            <a:ext cx="7014271" cy="0"/>
          </a:xfrm>
          <a:prstGeom prst="straightConnector1">
            <a:avLst/>
          </a:prstGeom>
          <a:noFill/>
          <a:ln cap="flat" cmpd="sng" w="38100">
            <a:solidFill>
              <a:srgbClr val="F3F6FA"/>
            </a:solidFill>
            <a:prstDash val="solid"/>
            <a:round/>
            <a:headEnd len="sm" w="sm" type="none"/>
            <a:tailEnd len="sm" w="sm" type="none"/>
          </a:ln>
        </p:spPr>
      </p:cxnSp>
      <p:sp>
        <p:nvSpPr>
          <p:cNvPr id="285" name="Google Shape;285;p35"/>
          <p:cNvSpPr txBox="1"/>
          <p:nvPr/>
        </p:nvSpPr>
        <p:spPr>
          <a:xfrm>
            <a:off x="221168" y="4623874"/>
            <a:ext cx="2775900" cy="307800"/>
          </a:xfrm>
          <a:prstGeom prst="rect">
            <a:avLst/>
          </a:prstGeom>
          <a:noFill/>
          <a:ln>
            <a:noFill/>
          </a:ln>
        </p:spPr>
        <p:txBody>
          <a:bodyPr anchorCtr="0" anchor="t" bIns="0" lIns="0" spcFirstLastPara="1" rIns="0" wrap="square" tIns="0">
            <a:spAutoFit/>
          </a:bodyPr>
          <a:lstStyle/>
          <a:p>
            <a:pPr indent="0" lvl="0" marL="0" marR="0" rtl="0" algn="l">
              <a:lnSpc>
                <a:spcPct val="139994"/>
              </a:lnSpc>
              <a:spcBef>
                <a:spcPts val="0"/>
              </a:spcBef>
              <a:spcAft>
                <a:spcPts val="0"/>
              </a:spcAft>
              <a:buNone/>
            </a:pPr>
            <a:r>
              <a:rPr lang="zh-CN" sz="2000">
                <a:solidFill>
                  <a:srgbClr val="497183"/>
                </a:solidFill>
              </a:rPr>
              <a:t>QBUS6600 Group 11</a:t>
            </a:r>
            <a:r>
              <a:rPr lang="zh-CN" sz="2000">
                <a:solidFill>
                  <a:srgbClr val="F3F6FA"/>
                </a:solidFill>
              </a:rPr>
              <a:t>3</a:t>
            </a:r>
            <a:endParaRPr sz="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289" name="Shape 289"/>
        <p:cNvGrpSpPr/>
        <p:nvPr/>
      </p:nvGrpSpPr>
      <p:grpSpPr>
        <a:xfrm>
          <a:off x="0" y="0"/>
          <a:ext cx="0" cy="0"/>
          <a:chOff x="0" y="0"/>
          <a:chExt cx="0" cy="0"/>
        </a:xfrm>
      </p:grpSpPr>
      <p:sp>
        <p:nvSpPr>
          <p:cNvPr id="290" name="Google Shape;290;p36"/>
          <p:cNvSpPr txBox="1"/>
          <p:nvPr/>
        </p:nvSpPr>
        <p:spPr>
          <a:xfrm>
            <a:off x="3012066" y="2785359"/>
            <a:ext cx="1303520" cy="289516"/>
          </a:xfrm>
          <a:prstGeom prst="rect">
            <a:avLst/>
          </a:prstGeom>
          <a:noFill/>
          <a:ln>
            <a:noFill/>
          </a:ln>
        </p:spPr>
        <p:txBody>
          <a:bodyPr anchorCtr="0" anchor="t" bIns="0" lIns="0" spcFirstLastPara="1" rIns="0" wrap="square" tIns="0">
            <a:spAutoFit/>
          </a:bodyPr>
          <a:lstStyle/>
          <a:p>
            <a:pPr indent="0" lvl="0" marL="0" marR="0" rtl="0" algn="ctr">
              <a:lnSpc>
                <a:spcPct val="139994"/>
              </a:lnSpc>
              <a:spcBef>
                <a:spcPts val="0"/>
              </a:spcBef>
              <a:spcAft>
                <a:spcPts val="0"/>
              </a:spcAft>
              <a:buNone/>
            </a:pPr>
            <a:r>
              <a:rPr b="1" i="0" lang="zh-CN" sz="1700" u="none" cap="none" strike="noStrike">
                <a:solidFill>
                  <a:srgbClr val="F3F6FA"/>
                </a:solidFill>
                <a:latin typeface="League Spartan"/>
                <a:ea typeface="League Spartan"/>
                <a:cs typeface="League Spartan"/>
                <a:sym typeface="League Spartan"/>
              </a:rPr>
              <a:t>Overview</a:t>
            </a:r>
            <a:endParaRPr sz="700"/>
          </a:p>
        </p:txBody>
      </p:sp>
      <p:sp>
        <p:nvSpPr>
          <p:cNvPr id="291" name="Google Shape;291;p36"/>
          <p:cNvSpPr txBox="1"/>
          <p:nvPr/>
        </p:nvSpPr>
        <p:spPr>
          <a:xfrm>
            <a:off x="145150" y="0"/>
            <a:ext cx="6173700" cy="461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zh-CN" sz="3000">
                <a:solidFill>
                  <a:srgbClr val="0B1320"/>
                </a:solidFill>
                <a:latin typeface="League Spartan"/>
                <a:ea typeface="League Spartan"/>
                <a:cs typeface="League Spartan"/>
                <a:sym typeface="League Spartan"/>
              </a:rPr>
              <a:t>Linear Regression Models</a:t>
            </a:r>
            <a:endParaRPr sz="1200">
              <a:latin typeface="League Spartan"/>
              <a:ea typeface="League Spartan"/>
              <a:cs typeface="League Spartan"/>
              <a:sym typeface="League Spartan"/>
            </a:endParaRPr>
          </a:p>
        </p:txBody>
      </p:sp>
      <p:graphicFrame>
        <p:nvGraphicFramePr>
          <p:cNvPr id="292" name="Google Shape;292;p36"/>
          <p:cNvGraphicFramePr/>
          <p:nvPr/>
        </p:nvGraphicFramePr>
        <p:xfrm>
          <a:off x="145150" y="516925"/>
          <a:ext cx="3000000" cy="3000000"/>
        </p:xfrm>
        <a:graphic>
          <a:graphicData uri="http://schemas.openxmlformats.org/drawingml/2006/table">
            <a:tbl>
              <a:tblPr>
                <a:noFill/>
                <a:tableStyleId>{C27A9D3C-BCFC-4AC9-9AB9-E2003AC58E7B}</a:tableStyleId>
              </a:tblPr>
              <a:tblGrid>
                <a:gridCol w="1280775"/>
                <a:gridCol w="3067975"/>
                <a:gridCol w="2439075"/>
                <a:gridCol w="1950175"/>
              </a:tblGrid>
              <a:tr h="1507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Linear Regression</a:t>
                      </a:r>
                      <a:endParaRPr/>
                    </a:p>
                  </a:txBody>
                  <a:tcPr marT="91425" marB="91425" marR="91425" marL="91425"/>
                </a:tc>
                <a:tc>
                  <a:txBody>
                    <a:bodyPr/>
                    <a:lstStyle/>
                    <a:p>
                      <a:pPr indent="0" lvl="0" marL="0" rtl="0" algn="l">
                        <a:spcBef>
                          <a:spcPts val="0"/>
                        </a:spcBef>
                        <a:spcAft>
                          <a:spcPts val="0"/>
                        </a:spcAft>
                        <a:buNone/>
                      </a:pPr>
                      <a:r>
                        <a:rPr lang="zh-CN"/>
                        <a:t>Ridge Regression</a:t>
                      </a:r>
                      <a:endParaRPr/>
                    </a:p>
                  </a:txBody>
                  <a:tcPr marT="91425" marB="91425" marR="91425" marL="91425"/>
                </a:tc>
                <a:tc>
                  <a:txBody>
                    <a:bodyPr/>
                    <a:lstStyle/>
                    <a:p>
                      <a:pPr indent="0" lvl="0" marL="0" rtl="0" algn="l">
                        <a:spcBef>
                          <a:spcPts val="0"/>
                        </a:spcBef>
                        <a:spcAft>
                          <a:spcPts val="0"/>
                        </a:spcAft>
                        <a:buNone/>
                      </a:pPr>
                      <a:r>
                        <a:rPr lang="zh-CN"/>
                        <a:t>Lasso Regression</a:t>
                      </a:r>
                      <a:endParaRPr/>
                    </a:p>
                  </a:txBody>
                  <a:tcPr marT="91425" marB="91425" marR="91425" marL="91425"/>
                </a:tc>
              </a:tr>
              <a:tr h="217675">
                <a:tc>
                  <a:txBody>
                    <a:bodyPr/>
                    <a:lstStyle/>
                    <a:p>
                      <a:pPr indent="0" lvl="0" marL="0" rtl="0" algn="l">
                        <a:spcBef>
                          <a:spcPts val="0"/>
                        </a:spcBef>
                        <a:spcAft>
                          <a:spcPts val="0"/>
                        </a:spcAft>
                        <a:buNone/>
                      </a:pPr>
                      <a:r>
                        <a:rPr lang="zh-CN"/>
                        <a:t>RMSE</a:t>
                      </a:r>
                      <a:endParaRPr/>
                    </a:p>
                  </a:txBody>
                  <a:tcPr marT="91425" marB="91425" marR="91425" marL="91425"/>
                </a:tc>
                <a:tc>
                  <a:txBody>
                    <a:bodyPr/>
                    <a:lstStyle/>
                    <a:p>
                      <a:pPr indent="0" lvl="0" marL="0" rtl="0" algn="l">
                        <a:spcBef>
                          <a:spcPts val="0"/>
                        </a:spcBef>
                        <a:spcAft>
                          <a:spcPts val="0"/>
                        </a:spcAft>
                        <a:buNone/>
                      </a:pPr>
                      <a:r>
                        <a:rPr lang="zh-CN"/>
                        <a:t>2503.524</a:t>
                      </a:r>
                      <a:endParaRPr/>
                    </a:p>
                  </a:txBody>
                  <a:tcPr marT="91425" marB="91425" marR="91425" marL="91425"/>
                </a:tc>
                <a:tc>
                  <a:txBody>
                    <a:bodyPr/>
                    <a:lstStyle/>
                    <a:p>
                      <a:pPr indent="0" lvl="0" marL="0" rtl="0" algn="l">
                        <a:spcBef>
                          <a:spcPts val="0"/>
                        </a:spcBef>
                        <a:spcAft>
                          <a:spcPts val="0"/>
                        </a:spcAft>
                        <a:buNone/>
                      </a:pPr>
                      <a:r>
                        <a:rPr b="1" lang="zh-CN">
                          <a:solidFill>
                            <a:srgbClr val="FF0000"/>
                          </a:solidFill>
                        </a:rPr>
                        <a:t>2503.555</a:t>
                      </a:r>
                      <a:endParaRPr b="1">
                        <a:solidFill>
                          <a:srgbClr val="FF0000"/>
                        </a:solidFill>
                      </a:endParaRPr>
                    </a:p>
                  </a:txBody>
                  <a:tcPr marT="91425" marB="91425" marR="91425" marL="91425"/>
                </a:tc>
                <a:tc>
                  <a:txBody>
                    <a:bodyPr/>
                    <a:lstStyle/>
                    <a:p>
                      <a:pPr indent="0" lvl="0" marL="0" rtl="0" algn="l">
                        <a:spcBef>
                          <a:spcPts val="0"/>
                        </a:spcBef>
                        <a:spcAft>
                          <a:spcPts val="0"/>
                        </a:spcAft>
                        <a:buNone/>
                      </a:pPr>
                      <a:r>
                        <a:rPr b="1" lang="zh-CN">
                          <a:solidFill>
                            <a:srgbClr val="38761D"/>
                          </a:solidFill>
                        </a:rPr>
                        <a:t>2503.519</a:t>
                      </a:r>
                      <a:endParaRPr b="1">
                        <a:solidFill>
                          <a:srgbClr val="38761D"/>
                        </a:solidFill>
                      </a:endParaRPr>
                    </a:p>
                  </a:txBody>
                  <a:tcPr marT="91425" marB="91425" marR="91425" marL="91425"/>
                </a:tc>
              </a:tr>
              <a:tr h="173050">
                <a:tc>
                  <a:txBody>
                    <a:bodyPr/>
                    <a:lstStyle/>
                    <a:p>
                      <a:pPr indent="0" lvl="0" marL="0" rtl="0" algn="l">
                        <a:spcBef>
                          <a:spcPts val="0"/>
                        </a:spcBef>
                        <a:spcAft>
                          <a:spcPts val="0"/>
                        </a:spcAft>
                        <a:buNone/>
                      </a:pPr>
                      <a:r>
                        <a:rPr lang="zh-CN"/>
                        <a:t>RMSLE</a:t>
                      </a:r>
                      <a:endParaRPr/>
                    </a:p>
                  </a:txBody>
                  <a:tcPr marT="91425" marB="91425" marR="91425" marL="91425"/>
                </a:tc>
                <a:tc>
                  <a:txBody>
                    <a:bodyPr/>
                    <a:lstStyle/>
                    <a:p>
                      <a:pPr indent="0" lvl="0" marL="0" rtl="0" algn="l">
                        <a:spcBef>
                          <a:spcPts val="0"/>
                        </a:spcBef>
                        <a:spcAft>
                          <a:spcPts val="0"/>
                        </a:spcAft>
                        <a:buNone/>
                      </a:pPr>
                      <a:r>
                        <a:rPr lang="zh-CN"/>
                        <a:t>0.105</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a:solidFill>
                            <a:schemeClr val="dk1"/>
                          </a:solidFill>
                        </a:rPr>
                        <a:t>0.105</a:t>
                      </a:r>
                      <a:endParaRPr/>
                    </a:p>
                  </a:txBody>
                  <a:tcPr marT="91425" marB="91425" marR="91425" marL="91425"/>
                </a:tc>
                <a:tc>
                  <a:txBody>
                    <a:bodyPr/>
                    <a:lstStyle/>
                    <a:p>
                      <a:pPr indent="0" lvl="0" marL="0" rtl="0" algn="l">
                        <a:spcBef>
                          <a:spcPts val="0"/>
                        </a:spcBef>
                        <a:spcAft>
                          <a:spcPts val="0"/>
                        </a:spcAft>
                        <a:buNone/>
                      </a:pPr>
                      <a:r>
                        <a:rPr lang="zh-CN"/>
                        <a:t>0.105</a:t>
                      </a:r>
                      <a:endParaRPr/>
                    </a:p>
                  </a:txBody>
                  <a:tcPr marT="91425" marB="91425" marR="91425" marL="91425"/>
                </a:tc>
              </a:tr>
              <a:tr h="100000">
                <a:tc>
                  <a:txBody>
                    <a:bodyPr/>
                    <a:lstStyle/>
                    <a:p>
                      <a:pPr indent="0" lvl="0" marL="0" rtl="0" algn="l">
                        <a:spcBef>
                          <a:spcPts val="0"/>
                        </a:spcBef>
                        <a:spcAft>
                          <a:spcPts val="0"/>
                        </a:spcAft>
                        <a:buNone/>
                      </a:pPr>
                      <a:r>
                        <a:rPr lang="zh-CN"/>
                        <a:t>Alpha</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just">
                        <a:spcBef>
                          <a:spcPts val="0"/>
                        </a:spcBef>
                        <a:spcAft>
                          <a:spcPts val="0"/>
                        </a:spcAft>
                        <a:buClr>
                          <a:schemeClr val="dk1"/>
                        </a:buClr>
                        <a:buSzPts val="1100"/>
                        <a:buFont typeface="Arial"/>
                        <a:buNone/>
                      </a:pPr>
                      <a:r>
                        <a:rPr lang="zh-CN">
                          <a:solidFill>
                            <a:schemeClr val="dk1"/>
                          </a:solidFill>
                        </a:rPr>
                        <a:t>8.859</a:t>
                      </a:r>
                      <a:endParaRPr/>
                    </a:p>
                  </a:txBody>
                  <a:tcPr marT="91425" marB="91425" marR="91425" marL="91425"/>
                </a:tc>
                <a:tc>
                  <a:txBody>
                    <a:bodyPr/>
                    <a:lstStyle/>
                    <a:p>
                      <a:pPr indent="0" lvl="0" marL="0" rtl="0" algn="l">
                        <a:spcBef>
                          <a:spcPts val="0"/>
                        </a:spcBef>
                        <a:spcAft>
                          <a:spcPts val="0"/>
                        </a:spcAft>
                        <a:buNone/>
                      </a:pPr>
                      <a:r>
                        <a:rPr lang="zh-CN"/>
                        <a:t>0</a:t>
                      </a:r>
                      <a:endParaRPr/>
                    </a:p>
                  </a:txBody>
                  <a:tcPr marT="91425" marB="91425" marR="91425" marL="91425"/>
                </a:tc>
              </a:tr>
              <a:tr h="416100">
                <a:tc>
                  <a:txBody>
                    <a:bodyPr/>
                    <a:lstStyle/>
                    <a:p>
                      <a:pPr indent="0" lvl="0" marL="0" rtl="0" algn="l">
                        <a:spcBef>
                          <a:spcPts val="0"/>
                        </a:spcBef>
                        <a:spcAft>
                          <a:spcPts val="0"/>
                        </a:spcAft>
                        <a:buNone/>
                      </a:pPr>
                      <a:r>
                        <a:rPr lang="zh-CN"/>
                        <a:t>Advantages</a:t>
                      </a:r>
                      <a:endParaRPr/>
                    </a:p>
                  </a:txBody>
                  <a:tcPr marT="91425" marB="91425" marR="91425" marL="91425"/>
                </a:tc>
                <a:tc>
                  <a:txBody>
                    <a:bodyPr/>
                    <a:lstStyle/>
                    <a:p>
                      <a:pPr indent="0" lvl="0" marL="0" rtl="0" algn="l">
                        <a:spcBef>
                          <a:spcPts val="0"/>
                        </a:spcBef>
                        <a:spcAft>
                          <a:spcPts val="0"/>
                        </a:spcAft>
                        <a:buNone/>
                      </a:pPr>
                      <a:r>
                        <a:rPr lang="zh-CN" sz="1200"/>
                        <a:t>Easy, stable and </a:t>
                      </a:r>
                      <a:r>
                        <a:rPr lang="zh-CN" sz="1200">
                          <a:solidFill>
                            <a:schemeClr val="dk1"/>
                          </a:solidFill>
                        </a:rPr>
                        <a:t>efficient</a:t>
                      </a:r>
                      <a:endParaRPr sz="1200"/>
                    </a:p>
                  </a:txBody>
                  <a:tcPr marT="91425" marB="91425" marR="91425" marL="91425"/>
                </a:tc>
                <a:tc>
                  <a:txBody>
                    <a:bodyPr/>
                    <a:lstStyle/>
                    <a:p>
                      <a:pPr indent="0" lvl="0" marL="0" rtl="0" algn="l">
                        <a:spcBef>
                          <a:spcPts val="0"/>
                        </a:spcBef>
                        <a:spcAft>
                          <a:spcPts val="0"/>
                        </a:spcAft>
                        <a:buNone/>
                      </a:pPr>
                      <a:r>
                        <a:rPr lang="zh-CN" sz="1200"/>
                        <a:t>R</a:t>
                      </a:r>
                      <a:r>
                        <a:rPr lang="zh-CN" sz="1200"/>
                        <a:t>educe overfitting risks </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sz="1200">
                          <a:solidFill>
                            <a:schemeClr val="dk1"/>
                          </a:solidFill>
                        </a:rPr>
                        <a:t>Can do feature selection</a:t>
                      </a:r>
                      <a:endParaRPr sz="1200"/>
                    </a:p>
                  </a:txBody>
                  <a:tcPr marT="91425" marB="91425" marR="91425" marL="91425"/>
                </a:tc>
              </a:tr>
              <a:tr h="416100">
                <a:tc>
                  <a:txBody>
                    <a:bodyPr/>
                    <a:lstStyle/>
                    <a:p>
                      <a:pPr indent="0" lvl="0" marL="0" rtl="0" algn="l">
                        <a:spcBef>
                          <a:spcPts val="0"/>
                        </a:spcBef>
                        <a:spcAft>
                          <a:spcPts val="0"/>
                        </a:spcAft>
                        <a:buNone/>
                      </a:pPr>
                      <a:r>
                        <a:rPr lang="zh-CN"/>
                        <a:t>L</a:t>
                      </a:r>
                      <a:r>
                        <a:rPr lang="zh-CN"/>
                        <a:t>imitations</a:t>
                      </a:r>
                      <a:endParaRPr/>
                    </a:p>
                  </a:txBody>
                  <a:tcPr marT="91425" marB="91425" marR="91425" marL="91425"/>
                </a:tc>
                <a:tc>
                  <a:txBody>
                    <a:bodyPr/>
                    <a:lstStyle/>
                    <a:p>
                      <a:pPr indent="0" lvl="0" marL="0" rtl="0" algn="l">
                        <a:spcBef>
                          <a:spcPts val="0"/>
                        </a:spcBef>
                        <a:spcAft>
                          <a:spcPts val="0"/>
                        </a:spcAft>
                        <a:buNone/>
                      </a:pPr>
                      <a:r>
                        <a:rPr lang="zh-CN" sz="1200">
                          <a:solidFill>
                            <a:schemeClr val="dk1"/>
                          </a:solidFill>
                        </a:rPr>
                        <a:t>Underfitting threat, extreme values impact</a:t>
                      </a:r>
                      <a:endParaRPr sz="1200"/>
                    </a:p>
                  </a:txBody>
                  <a:tcPr marT="91425" marB="91425" marR="91425" marL="91425"/>
                </a:tc>
                <a:tc>
                  <a:txBody>
                    <a:bodyPr/>
                    <a:lstStyle/>
                    <a:p>
                      <a:pPr indent="0" lvl="0" marL="0" rtl="0" algn="l">
                        <a:spcBef>
                          <a:spcPts val="0"/>
                        </a:spcBef>
                        <a:spcAft>
                          <a:spcPts val="0"/>
                        </a:spcAft>
                        <a:buNone/>
                      </a:pPr>
                      <a:r>
                        <a:rPr lang="zh-CN" sz="1200"/>
                        <a:t>Can not do </a:t>
                      </a:r>
                      <a:r>
                        <a:rPr lang="zh-CN" sz="1200"/>
                        <a:t>feature selection </a:t>
                      </a:r>
                      <a:endParaRPr sz="1200"/>
                    </a:p>
                  </a:txBody>
                  <a:tcPr marT="91425" marB="91425" marR="91425" marL="91425"/>
                </a:tc>
                <a:tc>
                  <a:txBody>
                    <a:bodyPr/>
                    <a:lstStyle/>
                    <a:p>
                      <a:pPr indent="0" lvl="0" marL="0" rtl="0" algn="l">
                        <a:spcBef>
                          <a:spcPts val="0"/>
                        </a:spcBef>
                        <a:spcAft>
                          <a:spcPts val="0"/>
                        </a:spcAft>
                        <a:buNone/>
                      </a:pPr>
                      <a:r>
                        <a:rPr lang="zh-CN" sz="1200"/>
                        <a:t>L</a:t>
                      </a:r>
                      <a:r>
                        <a:rPr lang="zh-CN" sz="1200"/>
                        <a:t>ose information</a:t>
                      </a:r>
                      <a:endParaRPr sz="1200"/>
                    </a:p>
                  </a:txBody>
                  <a:tcPr marT="91425" marB="91425" marR="91425" marL="91425"/>
                </a:tc>
              </a:tr>
            </a:tbl>
          </a:graphicData>
        </a:graphic>
      </p:graphicFrame>
      <p:pic>
        <p:nvPicPr>
          <p:cNvPr id="293" name="Google Shape;293;p36"/>
          <p:cNvPicPr preferRelativeResize="0"/>
          <p:nvPr/>
        </p:nvPicPr>
        <p:blipFill>
          <a:blip r:embed="rId3">
            <a:alphaModFix/>
          </a:blip>
          <a:stretch>
            <a:fillRect/>
          </a:stretch>
        </p:blipFill>
        <p:spPr>
          <a:xfrm>
            <a:off x="1239938" y="3033197"/>
            <a:ext cx="2710412" cy="1900004"/>
          </a:xfrm>
          <a:prstGeom prst="rect">
            <a:avLst/>
          </a:prstGeom>
          <a:noFill/>
          <a:ln>
            <a:noFill/>
          </a:ln>
        </p:spPr>
      </p:pic>
      <p:pic>
        <p:nvPicPr>
          <p:cNvPr id="294" name="Google Shape;294;p36"/>
          <p:cNvPicPr preferRelativeResize="0"/>
          <p:nvPr/>
        </p:nvPicPr>
        <p:blipFill>
          <a:blip r:embed="rId4">
            <a:alphaModFix/>
          </a:blip>
          <a:stretch>
            <a:fillRect/>
          </a:stretch>
        </p:blipFill>
        <p:spPr>
          <a:xfrm>
            <a:off x="4041054" y="3053275"/>
            <a:ext cx="2713446" cy="1798300"/>
          </a:xfrm>
          <a:prstGeom prst="rect">
            <a:avLst/>
          </a:prstGeom>
          <a:noFill/>
          <a:ln>
            <a:noFill/>
          </a:ln>
        </p:spPr>
      </p:pic>
      <p:sp>
        <p:nvSpPr>
          <p:cNvPr id="295" name="Google Shape;295;p36"/>
          <p:cNvSpPr/>
          <p:nvPr/>
        </p:nvSpPr>
        <p:spPr>
          <a:xfrm>
            <a:off x="145150" y="3183725"/>
            <a:ext cx="1004100" cy="1260900"/>
          </a:xfrm>
          <a:prstGeom prst="rightArrowCallout">
            <a:avLst>
              <a:gd fmla="val 25000" name="adj1"/>
              <a:gd fmla="val 25000" name="adj2"/>
              <a:gd fmla="val 25000" name="adj3"/>
              <a:gd fmla="val 64977"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a:latin typeface="Calibri"/>
                <a:ea typeface="Calibri"/>
                <a:cs typeface="Calibri"/>
                <a:sym typeface="Calibri"/>
              </a:rPr>
              <a:t>Ridge</a:t>
            </a:r>
            <a:endParaRPr b="1">
              <a:latin typeface="Calibri"/>
              <a:ea typeface="Calibri"/>
              <a:cs typeface="Calibri"/>
              <a:sym typeface="Calibri"/>
            </a:endParaRPr>
          </a:p>
        </p:txBody>
      </p:sp>
      <p:sp>
        <p:nvSpPr>
          <p:cNvPr id="296" name="Google Shape;296;p36"/>
          <p:cNvSpPr/>
          <p:nvPr/>
        </p:nvSpPr>
        <p:spPr>
          <a:xfrm>
            <a:off x="6754500" y="3211625"/>
            <a:ext cx="1004100" cy="1205100"/>
          </a:xfrm>
          <a:prstGeom prst="leftArrowCallout">
            <a:avLst>
              <a:gd fmla="val 25000" name="adj1"/>
              <a:gd fmla="val 25000" name="adj2"/>
              <a:gd fmla="val 25000" name="adj3"/>
              <a:gd fmla="val 64977"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a:latin typeface="Calibri"/>
                <a:ea typeface="Calibri"/>
                <a:cs typeface="Calibri"/>
                <a:sym typeface="Calibri"/>
              </a:rPr>
              <a:t>Lasso</a:t>
            </a:r>
            <a:endParaRPr b="1">
              <a:latin typeface="Calibri"/>
              <a:ea typeface="Calibri"/>
              <a:cs typeface="Calibri"/>
              <a:sym typeface="Calibri"/>
            </a:endParaRPr>
          </a:p>
        </p:txBody>
      </p:sp>
      <p:sp>
        <p:nvSpPr>
          <p:cNvPr id="297" name="Google Shape;297;p36"/>
          <p:cNvSpPr txBox="1"/>
          <p:nvPr/>
        </p:nvSpPr>
        <p:spPr>
          <a:xfrm>
            <a:off x="6845200" y="4416725"/>
            <a:ext cx="22368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latin typeface="Calibri"/>
                <a:ea typeface="Calibri"/>
                <a:cs typeface="Calibri"/>
                <a:sym typeface="Calibri"/>
              </a:rPr>
              <a:t>(</a:t>
            </a:r>
            <a:r>
              <a:rPr lang="zh-CN" sz="1200">
                <a:solidFill>
                  <a:schemeClr val="dk1"/>
                </a:solidFill>
                <a:latin typeface="Times New Roman"/>
                <a:ea typeface="Times New Roman"/>
                <a:cs typeface="Times New Roman"/>
                <a:sym typeface="Times New Roman"/>
              </a:rPr>
              <a:t>Sharma et al., 2023, Laufer et al., 2023,Pereira et al., 2016, Freijeiro‐González et al., 2022)</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301" name="Shape 301"/>
        <p:cNvGrpSpPr/>
        <p:nvPr/>
      </p:nvGrpSpPr>
      <p:grpSpPr>
        <a:xfrm>
          <a:off x="0" y="0"/>
          <a:ext cx="0" cy="0"/>
          <a:chOff x="0" y="0"/>
          <a:chExt cx="0" cy="0"/>
        </a:xfrm>
      </p:grpSpPr>
      <p:sp>
        <p:nvSpPr>
          <p:cNvPr id="302" name="Google Shape;302;p37"/>
          <p:cNvSpPr/>
          <p:nvPr/>
        </p:nvSpPr>
        <p:spPr>
          <a:xfrm rot="-5400000">
            <a:off x="5604301" y="-2188084"/>
            <a:ext cx="2687567" cy="4236463"/>
          </a:xfrm>
          <a:custGeom>
            <a:rect b="b" l="l" r="r" t="t"/>
            <a:pathLst>
              <a:path extrusionOk="0" h="8472926" w="5375133">
                <a:moveTo>
                  <a:pt x="5375133" y="8472925"/>
                </a:moveTo>
                <a:lnTo>
                  <a:pt x="0" y="8472925"/>
                </a:lnTo>
                <a:lnTo>
                  <a:pt x="0" y="0"/>
                </a:lnTo>
                <a:lnTo>
                  <a:pt x="5375133" y="0"/>
                </a:lnTo>
                <a:lnTo>
                  <a:pt x="5375133" y="8472925"/>
                </a:lnTo>
                <a:close/>
              </a:path>
            </a:pathLst>
          </a:custGeom>
          <a:blipFill rotWithShape="1">
            <a:blip r:embed="rId3">
              <a:alphaModFix/>
            </a:blip>
            <a:stretch>
              <a:fillRect b="0" l="0" r="-61877" t="0"/>
            </a:stretch>
          </a:blipFill>
          <a:ln>
            <a:noFill/>
          </a:ln>
        </p:spPr>
      </p:sp>
      <p:sp>
        <p:nvSpPr>
          <p:cNvPr id="303" name="Google Shape;303;p37"/>
          <p:cNvSpPr/>
          <p:nvPr/>
        </p:nvSpPr>
        <p:spPr>
          <a:xfrm rot="5400000">
            <a:off x="-1063274" y="2859859"/>
            <a:ext cx="2316340" cy="2629198"/>
          </a:xfrm>
          <a:custGeom>
            <a:rect b="b" l="l" r="r" t="t"/>
            <a:pathLst>
              <a:path extrusionOk="0" h="5258396" w="4632681">
                <a:moveTo>
                  <a:pt x="0" y="0"/>
                </a:moveTo>
                <a:lnTo>
                  <a:pt x="4632680" y="0"/>
                </a:lnTo>
                <a:lnTo>
                  <a:pt x="4632680" y="5258396"/>
                </a:lnTo>
                <a:lnTo>
                  <a:pt x="0" y="5258396"/>
                </a:lnTo>
                <a:lnTo>
                  <a:pt x="0" y="0"/>
                </a:lnTo>
                <a:close/>
              </a:path>
            </a:pathLst>
          </a:custGeom>
          <a:blipFill rotWithShape="1">
            <a:blip r:embed="rId4">
              <a:alphaModFix amt="48000"/>
            </a:blip>
            <a:stretch>
              <a:fillRect b="0" l="0" r="-43678" t="0"/>
            </a:stretch>
          </a:blipFill>
          <a:ln>
            <a:noFill/>
          </a:ln>
        </p:spPr>
      </p:sp>
      <p:sp>
        <p:nvSpPr>
          <p:cNvPr id="304" name="Google Shape;304;p37"/>
          <p:cNvSpPr txBox="1"/>
          <p:nvPr/>
        </p:nvSpPr>
        <p:spPr>
          <a:xfrm>
            <a:off x="514350" y="580684"/>
            <a:ext cx="4485900" cy="461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zh-CN" sz="3000">
                <a:latin typeface="League Spartan"/>
                <a:ea typeface="League Spartan"/>
                <a:cs typeface="League Spartan"/>
                <a:sym typeface="League Spartan"/>
              </a:rPr>
              <a:t>Decision tree model</a:t>
            </a:r>
            <a:endParaRPr b="1" sz="3000">
              <a:latin typeface="League Spartan"/>
              <a:ea typeface="League Spartan"/>
              <a:cs typeface="League Spartan"/>
              <a:sym typeface="League Spartan"/>
            </a:endParaRPr>
          </a:p>
        </p:txBody>
      </p:sp>
      <p:sp>
        <p:nvSpPr>
          <p:cNvPr id="305" name="Google Shape;305;p37"/>
          <p:cNvSpPr txBox="1"/>
          <p:nvPr/>
        </p:nvSpPr>
        <p:spPr>
          <a:xfrm>
            <a:off x="514350" y="4368486"/>
            <a:ext cx="1592100" cy="10770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t/>
            </a:r>
            <a:endParaRPr sz="700"/>
          </a:p>
        </p:txBody>
      </p:sp>
      <p:sp>
        <p:nvSpPr>
          <p:cNvPr id="306" name="Google Shape;306;p37"/>
          <p:cNvSpPr txBox="1"/>
          <p:nvPr/>
        </p:nvSpPr>
        <p:spPr>
          <a:xfrm>
            <a:off x="514350" y="4679643"/>
            <a:ext cx="1992900" cy="107700"/>
          </a:xfrm>
          <a:prstGeom prst="rect">
            <a:avLst/>
          </a:prstGeom>
          <a:noFill/>
          <a:ln>
            <a:noFill/>
          </a:ln>
        </p:spPr>
        <p:txBody>
          <a:bodyPr anchorCtr="0" anchor="t" bIns="0" lIns="0" spcFirstLastPara="1" rIns="0" wrap="square" tIns="0">
            <a:spAutoFit/>
          </a:bodyPr>
          <a:lstStyle/>
          <a:p>
            <a:pPr indent="0" lvl="0" marL="0" marR="0" rtl="0" algn="l">
              <a:lnSpc>
                <a:spcPct val="140026"/>
              </a:lnSpc>
              <a:spcBef>
                <a:spcPts val="0"/>
              </a:spcBef>
              <a:spcAft>
                <a:spcPts val="0"/>
              </a:spcAft>
              <a:buNone/>
            </a:pPr>
            <a:r>
              <a:t/>
            </a:r>
            <a:endParaRPr sz="700"/>
          </a:p>
        </p:txBody>
      </p:sp>
      <p:sp>
        <p:nvSpPr>
          <p:cNvPr id="307" name="Google Shape;307;p37"/>
          <p:cNvSpPr txBox="1"/>
          <p:nvPr/>
        </p:nvSpPr>
        <p:spPr>
          <a:xfrm>
            <a:off x="514350" y="1563859"/>
            <a:ext cx="4217700" cy="2501400"/>
          </a:xfrm>
          <a:prstGeom prst="rect">
            <a:avLst/>
          </a:prstGeom>
          <a:noFill/>
          <a:ln>
            <a:noFill/>
          </a:ln>
        </p:spPr>
        <p:txBody>
          <a:bodyPr anchorCtr="0" anchor="t" bIns="0" lIns="0" spcFirstLastPara="1" rIns="0" wrap="square" tIns="0">
            <a:spAutoFit/>
          </a:bodyPr>
          <a:lstStyle/>
          <a:p>
            <a:pPr indent="0" lvl="0" marL="0" marR="0" rtl="0" algn="just">
              <a:lnSpc>
                <a:spcPct val="177965"/>
              </a:lnSpc>
              <a:spcBef>
                <a:spcPts val="0"/>
              </a:spcBef>
              <a:spcAft>
                <a:spcPts val="0"/>
              </a:spcAft>
              <a:buNone/>
            </a:pPr>
            <a:r>
              <a:rPr b="1" lang="zh-CN" sz="1200"/>
              <a:t>Advantage : </a:t>
            </a:r>
            <a:endParaRPr b="1" sz="1200"/>
          </a:p>
          <a:p>
            <a:pPr indent="0" lvl="0" marL="0" rtl="0" algn="just">
              <a:lnSpc>
                <a:spcPct val="177965"/>
              </a:lnSpc>
              <a:spcBef>
                <a:spcPts val="0"/>
              </a:spcBef>
              <a:spcAft>
                <a:spcPts val="0"/>
              </a:spcAft>
              <a:buNone/>
            </a:pPr>
            <a:r>
              <a:rPr lang="zh-CN" sz="1100">
                <a:solidFill>
                  <a:schemeClr val="dk1"/>
                </a:solidFill>
              </a:rPr>
              <a:t>Important variables will be automatically selected from the	</a:t>
            </a:r>
            <a:endParaRPr sz="1100">
              <a:solidFill>
                <a:schemeClr val="dk1"/>
              </a:solidFill>
            </a:endParaRPr>
          </a:p>
          <a:p>
            <a:pPr indent="0" lvl="0" marL="0" rtl="0" algn="just">
              <a:lnSpc>
                <a:spcPct val="177965"/>
              </a:lnSpc>
              <a:spcBef>
                <a:spcPts val="0"/>
              </a:spcBef>
              <a:spcAft>
                <a:spcPts val="0"/>
              </a:spcAft>
              <a:buNone/>
            </a:pPr>
            <a:r>
              <a:rPr lang="zh-CN" sz="1100">
                <a:solidFill>
                  <a:schemeClr val="dk1"/>
                </a:solidFill>
              </a:rPr>
              <a:t>data set and sorted.</a:t>
            </a:r>
            <a:endParaRPr sz="1100">
              <a:solidFill>
                <a:schemeClr val="dk1"/>
              </a:solidFill>
            </a:endParaRPr>
          </a:p>
          <a:p>
            <a:pPr indent="0" lvl="0" marL="0" rtl="0" algn="just">
              <a:spcBef>
                <a:spcPts val="0"/>
              </a:spcBef>
              <a:spcAft>
                <a:spcPts val="0"/>
              </a:spcAft>
              <a:buSzPts val="1100"/>
              <a:buNone/>
            </a:pPr>
            <a:r>
              <a:t/>
            </a:r>
            <a:endParaRPr sz="1100">
              <a:solidFill>
                <a:schemeClr val="dk1"/>
              </a:solidFill>
            </a:endParaRPr>
          </a:p>
          <a:p>
            <a:pPr indent="0" lvl="0" marL="0" rtl="0" algn="just">
              <a:spcBef>
                <a:spcPts val="0"/>
              </a:spcBef>
              <a:spcAft>
                <a:spcPts val="0"/>
              </a:spcAft>
              <a:buSzPts val="1100"/>
              <a:buNone/>
            </a:pPr>
            <a:r>
              <a:rPr lang="zh-CN" sz="1100">
                <a:solidFill>
                  <a:schemeClr val="dk1"/>
                </a:solidFill>
              </a:rPr>
              <a:t>The model highly simulates the human way of thinking for the</a:t>
            </a:r>
            <a:endParaRPr sz="1100">
              <a:solidFill>
                <a:schemeClr val="dk1"/>
              </a:solidFill>
            </a:endParaRPr>
          </a:p>
          <a:p>
            <a:pPr indent="0" lvl="0" marL="0" rtl="0" algn="just">
              <a:spcBef>
                <a:spcPts val="0"/>
              </a:spcBef>
              <a:spcAft>
                <a:spcPts val="0"/>
              </a:spcAft>
              <a:buSzPts val="1100"/>
              <a:buNone/>
            </a:pPr>
            <a:r>
              <a:t/>
            </a:r>
            <a:endParaRPr sz="1100">
              <a:solidFill>
                <a:schemeClr val="dk1"/>
              </a:solidFill>
            </a:endParaRPr>
          </a:p>
          <a:p>
            <a:pPr indent="0" lvl="0" marL="0" rtl="0" algn="just">
              <a:spcBef>
                <a:spcPts val="0"/>
              </a:spcBef>
              <a:spcAft>
                <a:spcPts val="0"/>
              </a:spcAft>
              <a:buSzPts val="1100"/>
              <a:buNone/>
            </a:pPr>
            <a:r>
              <a:rPr lang="zh-CN" sz="1100">
                <a:solidFill>
                  <a:schemeClr val="dk1"/>
                </a:solidFill>
              </a:rPr>
              <a:t> decision-making process.</a:t>
            </a:r>
            <a:endParaRPr sz="1100">
              <a:solidFill>
                <a:schemeClr val="dk1"/>
              </a:solidFill>
            </a:endParaRPr>
          </a:p>
          <a:p>
            <a:pPr indent="0" lvl="0" marL="0" rtl="0" algn="just">
              <a:spcBef>
                <a:spcPts val="0"/>
              </a:spcBef>
              <a:spcAft>
                <a:spcPts val="0"/>
              </a:spcAft>
              <a:buSzPts val="1100"/>
              <a:buNone/>
            </a:pPr>
            <a:r>
              <a:t/>
            </a:r>
            <a:endParaRPr sz="1100">
              <a:solidFill>
                <a:schemeClr val="dk1"/>
              </a:solidFill>
            </a:endParaRPr>
          </a:p>
          <a:p>
            <a:pPr indent="0" lvl="0" marL="0" rtl="0" algn="just">
              <a:spcBef>
                <a:spcPts val="0"/>
              </a:spcBef>
              <a:spcAft>
                <a:spcPts val="0"/>
              </a:spcAft>
              <a:buSzPts val="1100"/>
              <a:buNone/>
            </a:pPr>
            <a:r>
              <a:t/>
            </a:r>
            <a:endParaRPr b="1" sz="1200">
              <a:solidFill>
                <a:schemeClr val="dk1"/>
              </a:solidFill>
            </a:endParaRPr>
          </a:p>
          <a:p>
            <a:pPr indent="0" lvl="0" marL="0" rtl="0" algn="just">
              <a:spcBef>
                <a:spcPts val="0"/>
              </a:spcBef>
              <a:spcAft>
                <a:spcPts val="0"/>
              </a:spcAft>
              <a:buSzPts val="1100"/>
              <a:buNone/>
            </a:pPr>
            <a:r>
              <a:rPr b="1" lang="zh-CN" sz="1200">
                <a:solidFill>
                  <a:schemeClr val="dk1"/>
                </a:solidFill>
              </a:rPr>
              <a:t>Limitation ： </a:t>
            </a:r>
            <a:endParaRPr b="1" sz="1200">
              <a:solidFill>
                <a:schemeClr val="dk1"/>
              </a:solidFill>
            </a:endParaRPr>
          </a:p>
          <a:p>
            <a:pPr indent="0" lvl="0" marL="0" rtl="0" algn="just">
              <a:spcBef>
                <a:spcPts val="0"/>
              </a:spcBef>
              <a:spcAft>
                <a:spcPts val="0"/>
              </a:spcAft>
              <a:buSzPts val="1100"/>
              <a:buNone/>
            </a:pPr>
            <a:r>
              <a:t/>
            </a:r>
            <a:endParaRPr b="1" sz="1200">
              <a:solidFill>
                <a:schemeClr val="dk1"/>
              </a:solidFill>
            </a:endParaRPr>
          </a:p>
          <a:p>
            <a:pPr indent="0" lvl="0" marL="0" rtl="0" algn="just">
              <a:spcBef>
                <a:spcPts val="0"/>
              </a:spcBef>
              <a:spcAft>
                <a:spcPts val="0"/>
              </a:spcAft>
              <a:buClr>
                <a:schemeClr val="dk1"/>
              </a:buClr>
              <a:buSzPts val="1100"/>
              <a:buFont typeface="Arial"/>
              <a:buNone/>
            </a:pPr>
            <a:r>
              <a:rPr lang="zh-CN" sz="1100">
                <a:solidFill>
                  <a:schemeClr val="dk1"/>
                </a:solidFill>
              </a:rPr>
              <a:t>Overfitting </a:t>
            </a:r>
            <a:r>
              <a:rPr lang="zh-CN" sz="1100">
                <a:solidFill>
                  <a:schemeClr val="dk1"/>
                </a:solidFill>
                <a:latin typeface="Times New Roman"/>
                <a:ea typeface="Times New Roman"/>
                <a:cs typeface="Times New Roman"/>
                <a:sym typeface="Times New Roman"/>
              </a:rPr>
              <a:t>(EDUCBA, 2023)</a:t>
            </a:r>
            <a:endParaRPr sz="1100">
              <a:solidFill>
                <a:schemeClr val="dk1"/>
              </a:solidFill>
            </a:endParaRPr>
          </a:p>
        </p:txBody>
      </p:sp>
      <p:graphicFrame>
        <p:nvGraphicFramePr>
          <p:cNvPr id="308" name="Google Shape;308;p37"/>
          <p:cNvGraphicFramePr/>
          <p:nvPr/>
        </p:nvGraphicFramePr>
        <p:xfrm>
          <a:off x="4572000" y="2845900"/>
          <a:ext cx="3000000" cy="3000000"/>
        </p:xfrm>
        <a:graphic>
          <a:graphicData uri="http://schemas.openxmlformats.org/drawingml/2006/table">
            <a:tbl>
              <a:tblPr>
                <a:noFill/>
                <a:tableStyleId>{C27A9D3C-BCFC-4AC9-9AB9-E2003AC58E7B}</a:tableStyleId>
              </a:tblPr>
              <a:tblGrid>
                <a:gridCol w="1434425"/>
                <a:gridCol w="1434425"/>
                <a:gridCol w="1434425"/>
              </a:tblGrid>
              <a:tr h="6942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RMSE</a:t>
                      </a:r>
                      <a:endParaRPr/>
                    </a:p>
                  </a:txBody>
                  <a:tcPr marT="91425" marB="91425" marR="91425" marL="91425"/>
                </a:tc>
                <a:tc>
                  <a:txBody>
                    <a:bodyPr/>
                    <a:lstStyle/>
                    <a:p>
                      <a:pPr indent="0" lvl="0" marL="0" rtl="0" algn="l">
                        <a:spcBef>
                          <a:spcPts val="0"/>
                        </a:spcBef>
                        <a:spcAft>
                          <a:spcPts val="0"/>
                        </a:spcAft>
                        <a:buNone/>
                      </a:pPr>
                      <a:r>
                        <a:rPr lang="zh-CN"/>
                        <a:t>RMSLE</a:t>
                      </a:r>
                      <a:endParaRPr/>
                    </a:p>
                  </a:txBody>
                  <a:tcPr marT="91425" marB="91425" marR="91425" marL="91425"/>
                </a:tc>
              </a:tr>
              <a:tr h="694275">
                <a:tc>
                  <a:txBody>
                    <a:bodyPr/>
                    <a:lstStyle/>
                    <a:p>
                      <a:pPr indent="0" lvl="0" marL="0" rtl="0" algn="l">
                        <a:spcBef>
                          <a:spcPts val="0"/>
                        </a:spcBef>
                        <a:spcAft>
                          <a:spcPts val="0"/>
                        </a:spcAft>
                        <a:buNone/>
                      </a:pPr>
                      <a:r>
                        <a:rPr lang="zh-CN"/>
                        <a:t>Decision Tree</a:t>
                      </a:r>
                      <a:endParaRPr/>
                    </a:p>
                  </a:txBody>
                  <a:tcPr marT="91425" marB="91425" marR="91425" marL="91425"/>
                </a:tc>
                <a:tc>
                  <a:txBody>
                    <a:bodyPr/>
                    <a:lstStyle/>
                    <a:p>
                      <a:pPr indent="0" lvl="0" marL="0" rtl="0" algn="just">
                        <a:spcBef>
                          <a:spcPts val="0"/>
                        </a:spcBef>
                        <a:spcAft>
                          <a:spcPts val="0"/>
                        </a:spcAft>
                        <a:buClr>
                          <a:schemeClr val="dk1"/>
                        </a:buClr>
                        <a:buSzPts val="1100"/>
                        <a:buFont typeface="Arial"/>
                        <a:buNone/>
                      </a:pPr>
                      <a:r>
                        <a:rPr lang="zh-CN" sz="1100">
                          <a:solidFill>
                            <a:schemeClr val="dk1"/>
                          </a:solidFill>
                        </a:rPr>
                        <a:t>2245.305</a:t>
                      </a:r>
                      <a:endParaRPr/>
                    </a:p>
                  </a:txBody>
                  <a:tcPr marT="91425" marB="91425" marR="91425" marL="91425"/>
                </a:tc>
                <a:tc>
                  <a:txBody>
                    <a:bodyPr/>
                    <a:lstStyle/>
                    <a:p>
                      <a:pPr indent="0" lvl="0" marL="0" rtl="0" algn="just">
                        <a:spcBef>
                          <a:spcPts val="0"/>
                        </a:spcBef>
                        <a:spcAft>
                          <a:spcPts val="0"/>
                        </a:spcAft>
                        <a:buClr>
                          <a:schemeClr val="dk1"/>
                        </a:buClr>
                        <a:buSzPts val="1100"/>
                        <a:buFont typeface="Arial"/>
                        <a:buNone/>
                      </a:pPr>
                      <a:r>
                        <a:rPr lang="zh-CN" sz="1100">
                          <a:solidFill>
                            <a:schemeClr val="dk1"/>
                          </a:solidFill>
                        </a:rPr>
                        <a:t>0.098</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312" name="Shape 312"/>
        <p:cNvGrpSpPr/>
        <p:nvPr/>
      </p:nvGrpSpPr>
      <p:grpSpPr>
        <a:xfrm>
          <a:off x="0" y="0"/>
          <a:ext cx="0" cy="0"/>
          <a:chOff x="0" y="0"/>
          <a:chExt cx="0" cy="0"/>
        </a:xfrm>
      </p:grpSpPr>
      <p:sp>
        <p:nvSpPr>
          <p:cNvPr id="313" name="Google Shape;313;p38"/>
          <p:cNvSpPr/>
          <p:nvPr/>
        </p:nvSpPr>
        <p:spPr>
          <a:xfrm rot="-5400000">
            <a:off x="5604301" y="-2188084"/>
            <a:ext cx="2687567" cy="4236463"/>
          </a:xfrm>
          <a:custGeom>
            <a:rect b="b" l="l" r="r" t="t"/>
            <a:pathLst>
              <a:path extrusionOk="0" h="8472926" w="5375133">
                <a:moveTo>
                  <a:pt x="5375133" y="8472925"/>
                </a:moveTo>
                <a:lnTo>
                  <a:pt x="0" y="8472925"/>
                </a:lnTo>
                <a:lnTo>
                  <a:pt x="0" y="0"/>
                </a:lnTo>
                <a:lnTo>
                  <a:pt x="5375133" y="0"/>
                </a:lnTo>
                <a:lnTo>
                  <a:pt x="5375133" y="8472925"/>
                </a:lnTo>
                <a:close/>
              </a:path>
            </a:pathLst>
          </a:custGeom>
          <a:blipFill rotWithShape="1">
            <a:blip r:embed="rId3">
              <a:alphaModFix/>
            </a:blip>
            <a:stretch>
              <a:fillRect b="0" l="0" r="-61877" t="0"/>
            </a:stretch>
          </a:blipFill>
          <a:ln>
            <a:noFill/>
          </a:ln>
        </p:spPr>
      </p:sp>
      <p:sp>
        <p:nvSpPr>
          <p:cNvPr id="314" name="Google Shape;314;p38"/>
          <p:cNvSpPr/>
          <p:nvPr/>
        </p:nvSpPr>
        <p:spPr>
          <a:xfrm rot="5400000">
            <a:off x="-1063274" y="2859859"/>
            <a:ext cx="2316340" cy="2629198"/>
          </a:xfrm>
          <a:custGeom>
            <a:rect b="b" l="l" r="r" t="t"/>
            <a:pathLst>
              <a:path extrusionOk="0" h="5258396" w="4632681">
                <a:moveTo>
                  <a:pt x="0" y="0"/>
                </a:moveTo>
                <a:lnTo>
                  <a:pt x="4632680" y="0"/>
                </a:lnTo>
                <a:lnTo>
                  <a:pt x="4632680" y="5258396"/>
                </a:lnTo>
                <a:lnTo>
                  <a:pt x="0" y="5258396"/>
                </a:lnTo>
                <a:lnTo>
                  <a:pt x="0" y="0"/>
                </a:lnTo>
                <a:close/>
              </a:path>
            </a:pathLst>
          </a:custGeom>
          <a:blipFill rotWithShape="1">
            <a:blip r:embed="rId4">
              <a:alphaModFix amt="48000"/>
            </a:blip>
            <a:stretch>
              <a:fillRect b="0" l="0" r="-43678" t="0"/>
            </a:stretch>
          </a:blipFill>
          <a:ln>
            <a:noFill/>
          </a:ln>
        </p:spPr>
      </p:sp>
      <p:sp>
        <p:nvSpPr>
          <p:cNvPr id="315" name="Google Shape;315;p38"/>
          <p:cNvSpPr txBox="1"/>
          <p:nvPr/>
        </p:nvSpPr>
        <p:spPr>
          <a:xfrm>
            <a:off x="514350" y="580684"/>
            <a:ext cx="4485900" cy="461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zh-CN" sz="3000">
                <a:latin typeface="League Spartan"/>
                <a:ea typeface="League Spartan"/>
                <a:cs typeface="League Spartan"/>
                <a:sym typeface="League Spartan"/>
              </a:rPr>
              <a:t>Bagging</a:t>
            </a:r>
            <a:r>
              <a:rPr b="1" lang="zh-CN" sz="3000">
                <a:latin typeface="League Spartan"/>
                <a:ea typeface="League Spartan"/>
                <a:cs typeface="League Spartan"/>
                <a:sym typeface="League Spartan"/>
              </a:rPr>
              <a:t> model</a:t>
            </a:r>
            <a:endParaRPr b="1" sz="3000">
              <a:latin typeface="League Spartan"/>
              <a:ea typeface="League Spartan"/>
              <a:cs typeface="League Spartan"/>
              <a:sym typeface="League Spartan"/>
            </a:endParaRPr>
          </a:p>
        </p:txBody>
      </p:sp>
      <p:sp>
        <p:nvSpPr>
          <p:cNvPr id="316" name="Google Shape;316;p38"/>
          <p:cNvSpPr txBox="1"/>
          <p:nvPr/>
        </p:nvSpPr>
        <p:spPr>
          <a:xfrm>
            <a:off x="514350" y="4368486"/>
            <a:ext cx="1592100" cy="10770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t/>
            </a:r>
            <a:endParaRPr sz="700"/>
          </a:p>
        </p:txBody>
      </p:sp>
      <p:sp>
        <p:nvSpPr>
          <p:cNvPr id="317" name="Google Shape;317;p38"/>
          <p:cNvSpPr txBox="1"/>
          <p:nvPr/>
        </p:nvSpPr>
        <p:spPr>
          <a:xfrm>
            <a:off x="514350" y="4679643"/>
            <a:ext cx="1992900" cy="107700"/>
          </a:xfrm>
          <a:prstGeom prst="rect">
            <a:avLst/>
          </a:prstGeom>
          <a:noFill/>
          <a:ln>
            <a:noFill/>
          </a:ln>
        </p:spPr>
        <p:txBody>
          <a:bodyPr anchorCtr="0" anchor="t" bIns="0" lIns="0" spcFirstLastPara="1" rIns="0" wrap="square" tIns="0">
            <a:spAutoFit/>
          </a:bodyPr>
          <a:lstStyle/>
          <a:p>
            <a:pPr indent="0" lvl="0" marL="0" marR="0" rtl="0" algn="l">
              <a:lnSpc>
                <a:spcPct val="140026"/>
              </a:lnSpc>
              <a:spcBef>
                <a:spcPts val="0"/>
              </a:spcBef>
              <a:spcAft>
                <a:spcPts val="0"/>
              </a:spcAft>
              <a:buNone/>
            </a:pPr>
            <a:r>
              <a:t/>
            </a:r>
            <a:endParaRPr sz="700"/>
          </a:p>
        </p:txBody>
      </p:sp>
      <p:sp>
        <p:nvSpPr>
          <p:cNvPr id="318" name="Google Shape;318;p38"/>
          <p:cNvSpPr txBox="1"/>
          <p:nvPr/>
        </p:nvSpPr>
        <p:spPr>
          <a:xfrm>
            <a:off x="514350" y="1563859"/>
            <a:ext cx="4217700" cy="2068200"/>
          </a:xfrm>
          <a:prstGeom prst="rect">
            <a:avLst/>
          </a:prstGeom>
          <a:noFill/>
          <a:ln>
            <a:noFill/>
          </a:ln>
        </p:spPr>
        <p:txBody>
          <a:bodyPr anchorCtr="0" anchor="t" bIns="0" lIns="0" spcFirstLastPara="1" rIns="0" wrap="square" tIns="0">
            <a:spAutoFit/>
          </a:bodyPr>
          <a:lstStyle/>
          <a:p>
            <a:pPr indent="0" lvl="0" marL="0" marR="0" rtl="0" algn="just">
              <a:lnSpc>
                <a:spcPct val="177965"/>
              </a:lnSpc>
              <a:spcBef>
                <a:spcPts val="0"/>
              </a:spcBef>
              <a:spcAft>
                <a:spcPts val="0"/>
              </a:spcAft>
              <a:buNone/>
            </a:pPr>
            <a:r>
              <a:rPr b="1" lang="zh-CN" sz="1200"/>
              <a:t>Advantage : </a:t>
            </a:r>
            <a:endParaRPr b="1" sz="1200"/>
          </a:p>
          <a:p>
            <a:pPr indent="0" lvl="0" marL="0" rtl="0" algn="l">
              <a:spcBef>
                <a:spcPts val="0"/>
              </a:spcBef>
              <a:spcAft>
                <a:spcPts val="0"/>
              </a:spcAft>
              <a:buSzPts val="1100"/>
              <a:buNone/>
            </a:pPr>
            <a:r>
              <a:rPr lang="zh-CN" sz="1100">
                <a:solidFill>
                  <a:schemeClr val="dk1"/>
                </a:solidFill>
              </a:rPr>
              <a:t>Reduce the variance of black-box estimators such as decision trees.</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SzPts val="1100"/>
              <a:buNone/>
            </a:pPr>
            <a:r>
              <a:rPr lang="zh-CN" sz="1100">
                <a:solidFill>
                  <a:schemeClr val="dk1"/>
                </a:solidFill>
              </a:rPr>
              <a:t>P</a:t>
            </a:r>
            <a:r>
              <a:rPr lang="zh-CN" sz="1100">
                <a:solidFill>
                  <a:schemeClr val="dk1"/>
                </a:solidFill>
              </a:rPr>
              <a:t>rediction more accurate.</a:t>
            </a:r>
            <a:endParaRPr sz="1100">
              <a:solidFill>
                <a:schemeClr val="dk1"/>
              </a:solidFill>
            </a:endParaRPr>
          </a:p>
          <a:p>
            <a:pPr indent="0" lvl="0" marL="0" rtl="0" algn="just">
              <a:spcBef>
                <a:spcPts val="0"/>
              </a:spcBef>
              <a:spcAft>
                <a:spcPts val="0"/>
              </a:spcAft>
              <a:buSzPts val="1100"/>
              <a:buNone/>
            </a:pPr>
            <a:r>
              <a:t/>
            </a:r>
            <a:endParaRPr sz="1100">
              <a:solidFill>
                <a:schemeClr val="dk1"/>
              </a:solidFill>
            </a:endParaRPr>
          </a:p>
          <a:p>
            <a:pPr indent="0" lvl="0" marL="0" rtl="0" algn="just">
              <a:spcBef>
                <a:spcPts val="0"/>
              </a:spcBef>
              <a:spcAft>
                <a:spcPts val="0"/>
              </a:spcAft>
              <a:buSzPts val="1100"/>
              <a:buNone/>
            </a:pPr>
            <a:r>
              <a:t/>
            </a:r>
            <a:endParaRPr b="1" sz="1200">
              <a:solidFill>
                <a:schemeClr val="dk1"/>
              </a:solidFill>
            </a:endParaRPr>
          </a:p>
          <a:p>
            <a:pPr indent="0" lvl="0" marL="0" rtl="0" algn="just">
              <a:spcBef>
                <a:spcPts val="0"/>
              </a:spcBef>
              <a:spcAft>
                <a:spcPts val="0"/>
              </a:spcAft>
              <a:buSzPts val="1100"/>
              <a:buNone/>
            </a:pPr>
            <a:r>
              <a:rPr b="1" lang="zh-CN" sz="1200">
                <a:solidFill>
                  <a:schemeClr val="dk1"/>
                </a:solidFill>
              </a:rPr>
              <a:t>Limitation ： </a:t>
            </a:r>
            <a:endParaRPr b="1" sz="1200">
              <a:solidFill>
                <a:schemeClr val="dk1"/>
              </a:solidFill>
            </a:endParaRPr>
          </a:p>
          <a:p>
            <a:pPr indent="0" lvl="0" marL="0" rtl="0" algn="just">
              <a:spcBef>
                <a:spcPts val="0"/>
              </a:spcBef>
              <a:spcAft>
                <a:spcPts val="0"/>
              </a:spcAft>
              <a:buSzPts val="1100"/>
              <a:buNone/>
            </a:pPr>
            <a:r>
              <a:t/>
            </a:r>
            <a:endParaRPr b="1" sz="1200">
              <a:solidFill>
                <a:schemeClr val="dk1"/>
              </a:solidFill>
            </a:endParaRPr>
          </a:p>
          <a:p>
            <a:pPr indent="0" lvl="0" marL="0" rtl="0" algn="l">
              <a:spcBef>
                <a:spcPts val="0"/>
              </a:spcBef>
              <a:spcAft>
                <a:spcPts val="0"/>
              </a:spcAft>
              <a:buSzPts val="1100"/>
              <a:buNone/>
            </a:pPr>
            <a:r>
              <a:rPr lang="zh-CN" sz="1100">
                <a:solidFill>
                  <a:schemeClr val="dk1"/>
                </a:solidFill>
              </a:rPr>
              <a:t>It is computationally expensive.</a:t>
            </a:r>
            <a:endParaRPr sz="1100">
              <a:solidFill>
                <a:schemeClr val="dk1"/>
              </a:solidFill>
            </a:endParaRPr>
          </a:p>
          <a:p>
            <a:pPr indent="0" lvl="0" marL="0" rtl="0" algn="l">
              <a:spcBef>
                <a:spcPts val="0"/>
              </a:spcBef>
              <a:spcAft>
                <a:spcPts val="0"/>
              </a:spcAft>
              <a:buSzPts val="1100"/>
              <a:buNone/>
            </a:pPr>
            <a:r>
              <a:t/>
            </a:r>
            <a:endParaRPr sz="1100">
              <a:solidFill>
                <a:schemeClr val="dk1"/>
              </a:solidFill>
            </a:endParaRPr>
          </a:p>
          <a:p>
            <a:pPr indent="0" lvl="0" marL="0" rtl="0" algn="l">
              <a:spcBef>
                <a:spcPts val="0"/>
              </a:spcBef>
              <a:spcAft>
                <a:spcPts val="0"/>
              </a:spcAft>
              <a:buSzPts val="1100"/>
              <a:buNone/>
            </a:pPr>
            <a:r>
              <a:rPr lang="zh-CN" sz="1100">
                <a:solidFill>
                  <a:schemeClr val="dk1"/>
                </a:solidFill>
              </a:rPr>
              <a:t>A loss of model interpretability. </a:t>
            </a:r>
            <a:r>
              <a:rPr lang="zh-CN" sz="1100">
                <a:solidFill>
                  <a:schemeClr val="dk1"/>
                </a:solidFill>
                <a:latin typeface="Times New Roman"/>
                <a:ea typeface="Times New Roman"/>
                <a:cs typeface="Times New Roman"/>
                <a:sym typeface="Times New Roman"/>
              </a:rPr>
              <a:t>(CFI, n.d.)</a:t>
            </a:r>
            <a:endParaRPr sz="1100">
              <a:solidFill>
                <a:schemeClr val="dk1"/>
              </a:solidFill>
            </a:endParaRPr>
          </a:p>
        </p:txBody>
      </p:sp>
      <p:graphicFrame>
        <p:nvGraphicFramePr>
          <p:cNvPr id="319" name="Google Shape;319;p38"/>
          <p:cNvGraphicFramePr/>
          <p:nvPr/>
        </p:nvGraphicFramePr>
        <p:xfrm>
          <a:off x="4572000" y="2243500"/>
          <a:ext cx="3000000" cy="3000000"/>
        </p:xfrm>
        <a:graphic>
          <a:graphicData uri="http://schemas.openxmlformats.org/drawingml/2006/table">
            <a:tbl>
              <a:tblPr>
                <a:noFill/>
                <a:tableStyleId>{C27A9D3C-BCFC-4AC9-9AB9-E2003AC58E7B}</a:tableStyleId>
              </a:tblPr>
              <a:tblGrid>
                <a:gridCol w="1434425"/>
                <a:gridCol w="1434425"/>
                <a:gridCol w="1434425"/>
              </a:tblGrid>
              <a:tr h="462850">
                <a:tc>
                  <a:txBody>
                    <a:bodyPr/>
                    <a:lstStyle/>
                    <a:p>
                      <a:pPr indent="0" lvl="0" marL="0" rtl="0" algn="l">
                        <a:spcBef>
                          <a:spcPts val="0"/>
                        </a:spcBef>
                        <a:spcAft>
                          <a:spcPts val="0"/>
                        </a:spcAft>
                        <a:buNone/>
                      </a:pPr>
                      <a:r>
                        <a:t/>
                      </a:r>
                      <a:endParaRPr>
                        <a:latin typeface="League Spartan"/>
                        <a:ea typeface="League Spartan"/>
                        <a:cs typeface="League Spartan"/>
                        <a:sym typeface="League Spartan"/>
                      </a:endParaRPr>
                    </a:p>
                  </a:txBody>
                  <a:tcPr marT="91425" marB="91425" marR="91425" marL="91425"/>
                </a:tc>
                <a:tc>
                  <a:txBody>
                    <a:bodyPr/>
                    <a:lstStyle/>
                    <a:p>
                      <a:pPr indent="0" lvl="0" marL="0" rtl="0" algn="l">
                        <a:spcBef>
                          <a:spcPts val="0"/>
                        </a:spcBef>
                        <a:spcAft>
                          <a:spcPts val="0"/>
                        </a:spcAft>
                        <a:buNone/>
                      </a:pPr>
                      <a:r>
                        <a:rPr lang="zh-CN">
                          <a:latin typeface="League Spartan"/>
                          <a:ea typeface="League Spartan"/>
                          <a:cs typeface="League Spartan"/>
                          <a:sym typeface="League Spartan"/>
                        </a:rPr>
                        <a:t>RMSE</a:t>
                      </a:r>
                      <a:endParaRPr>
                        <a:latin typeface="League Spartan"/>
                        <a:ea typeface="League Spartan"/>
                        <a:cs typeface="League Spartan"/>
                        <a:sym typeface="League Spartan"/>
                      </a:endParaRPr>
                    </a:p>
                  </a:txBody>
                  <a:tcPr marT="91425" marB="91425" marR="91425" marL="91425"/>
                </a:tc>
                <a:tc>
                  <a:txBody>
                    <a:bodyPr/>
                    <a:lstStyle/>
                    <a:p>
                      <a:pPr indent="0" lvl="0" marL="0" rtl="0" algn="l">
                        <a:spcBef>
                          <a:spcPts val="0"/>
                        </a:spcBef>
                        <a:spcAft>
                          <a:spcPts val="0"/>
                        </a:spcAft>
                        <a:buNone/>
                      </a:pPr>
                      <a:r>
                        <a:rPr lang="zh-CN">
                          <a:latin typeface="League Spartan"/>
                          <a:ea typeface="League Spartan"/>
                          <a:cs typeface="League Spartan"/>
                          <a:sym typeface="League Spartan"/>
                        </a:rPr>
                        <a:t>RMSLE</a:t>
                      </a:r>
                      <a:endParaRPr>
                        <a:latin typeface="League Spartan"/>
                        <a:ea typeface="League Spartan"/>
                        <a:cs typeface="League Spartan"/>
                        <a:sym typeface="League Spartan"/>
                      </a:endParaRPr>
                    </a:p>
                  </a:txBody>
                  <a:tcPr marT="91425" marB="91425" marR="91425" marL="91425"/>
                </a:tc>
              </a:tr>
              <a:tr h="462850">
                <a:tc>
                  <a:txBody>
                    <a:bodyPr/>
                    <a:lstStyle/>
                    <a:p>
                      <a:pPr indent="0" lvl="0" marL="0" rtl="0" algn="l">
                        <a:spcBef>
                          <a:spcPts val="0"/>
                        </a:spcBef>
                        <a:spcAft>
                          <a:spcPts val="0"/>
                        </a:spcAft>
                        <a:buNone/>
                      </a:pPr>
                      <a:r>
                        <a:rPr lang="zh-CN">
                          <a:latin typeface="League Spartan"/>
                          <a:ea typeface="League Spartan"/>
                          <a:cs typeface="League Spartan"/>
                          <a:sym typeface="League Spartan"/>
                        </a:rPr>
                        <a:t>Decision Tree</a:t>
                      </a:r>
                      <a:endParaRPr>
                        <a:latin typeface="League Spartan"/>
                        <a:ea typeface="League Spartan"/>
                        <a:cs typeface="League Spartan"/>
                        <a:sym typeface="League Spartan"/>
                      </a:endParaRPr>
                    </a:p>
                  </a:txBody>
                  <a:tcPr marT="91425" marB="91425" marR="91425" marL="91425"/>
                </a:tc>
                <a:tc>
                  <a:txBody>
                    <a:bodyPr/>
                    <a:lstStyle/>
                    <a:p>
                      <a:pPr indent="0" lvl="0" marL="0" rtl="0" algn="just">
                        <a:spcBef>
                          <a:spcPts val="0"/>
                        </a:spcBef>
                        <a:spcAft>
                          <a:spcPts val="0"/>
                        </a:spcAft>
                        <a:buNone/>
                      </a:pPr>
                      <a:r>
                        <a:rPr lang="zh-CN" sz="1100">
                          <a:solidFill>
                            <a:schemeClr val="dk1"/>
                          </a:solidFill>
                          <a:latin typeface="League Spartan"/>
                          <a:ea typeface="League Spartan"/>
                          <a:cs typeface="League Spartan"/>
                          <a:sym typeface="League Spartan"/>
                        </a:rPr>
                        <a:t>2245.305</a:t>
                      </a:r>
                      <a:endParaRPr>
                        <a:latin typeface="League Spartan"/>
                        <a:ea typeface="League Spartan"/>
                        <a:cs typeface="League Spartan"/>
                        <a:sym typeface="League Spartan"/>
                      </a:endParaRPr>
                    </a:p>
                  </a:txBody>
                  <a:tcPr marT="91425" marB="91425" marR="91425" marL="91425"/>
                </a:tc>
                <a:tc>
                  <a:txBody>
                    <a:bodyPr/>
                    <a:lstStyle/>
                    <a:p>
                      <a:pPr indent="0" lvl="0" marL="0" rtl="0" algn="just">
                        <a:spcBef>
                          <a:spcPts val="0"/>
                        </a:spcBef>
                        <a:spcAft>
                          <a:spcPts val="0"/>
                        </a:spcAft>
                        <a:buNone/>
                      </a:pPr>
                      <a:r>
                        <a:rPr lang="zh-CN" sz="1100">
                          <a:solidFill>
                            <a:schemeClr val="dk1"/>
                          </a:solidFill>
                          <a:latin typeface="League Spartan"/>
                          <a:ea typeface="League Spartan"/>
                          <a:cs typeface="League Spartan"/>
                          <a:sym typeface="League Spartan"/>
                        </a:rPr>
                        <a:t>0.098</a:t>
                      </a:r>
                      <a:endParaRPr>
                        <a:latin typeface="League Spartan"/>
                        <a:ea typeface="League Spartan"/>
                        <a:cs typeface="League Spartan"/>
                        <a:sym typeface="League Spartan"/>
                      </a:endParaRPr>
                    </a:p>
                  </a:txBody>
                  <a:tcPr marT="91425" marB="91425" marR="91425" marL="91425"/>
                </a:tc>
              </a:tr>
              <a:tr h="462850">
                <a:tc>
                  <a:txBody>
                    <a:bodyPr/>
                    <a:lstStyle/>
                    <a:p>
                      <a:pPr indent="0" lvl="0" marL="0" rtl="0" algn="l">
                        <a:spcBef>
                          <a:spcPts val="0"/>
                        </a:spcBef>
                        <a:spcAft>
                          <a:spcPts val="0"/>
                        </a:spcAft>
                        <a:buNone/>
                      </a:pPr>
                      <a:r>
                        <a:rPr lang="zh-CN">
                          <a:latin typeface="League Spartan"/>
                          <a:ea typeface="League Spartan"/>
                          <a:cs typeface="League Spartan"/>
                          <a:sym typeface="League Spartan"/>
                        </a:rPr>
                        <a:t>Bagging</a:t>
                      </a:r>
                      <a:endParaRPr>
                        <a:latin typeface="League Spartan"/>
                        <a:ea typeface="League Spartan"/>
                        <a:cs typeface="League Spartan"/>
                        <a:sym typeface="League Spart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sz="1100">
                          <a:solidFill>
                            <a:schemeClr val="dk1"/>
                          </a:solidFill>
                          <a:latin typeface="League Spartan"/>
                          <a:ea typeface="League Spartan"/>
                          <a:cs typeface="League Spartan"/>
                          <a:sym typeface="League Spartan"/>
                        </a:rPr>
                        <a:t>2264.917</a:t>
                      </a:r>
                      <a:endParaRPr sz="1100">
                        <a:solidFill>
                          <a:schemeClr val="dk1"/>
                        </a:solidFill>
                        <a:latin typeface="League Spartan"/>
                        <a:ea typeface="League Spartan"/>
                        <a:cs typeface="League Spartan"/>
                        <a:sym typeface="League Spart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sz="1100">
                          <a:solidFill>
                            <a:schemeClr val="dk1"/>
                          </a:solidFill>
                          <a:latin typeface="League Spartan"/>
                          <a:ea typeface="League Spartan"/>
                          <a:cs typeface="League Spartan"/>
                          <a:sym typeface="League Spartan"/>
                        </a:rPr>
                        <a:t> 0.099</a:t>
                      </a:r>
                      <a:endParaRPr sz="1100">
                        <a:solidFill>
                          <a:schemeClr val="dk1"/>
                        </a:solidFill>
                        <a:latin typeface="League Spartan"/>
                        <a:ea typeface="League Spartan"/>
                        <a:cs typeface="League Spartan"/>
                        <a:sym typeface="League Spartan"/>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323" name="Shape 323"/>
        <p:cNvGrpSpPr/>
        <p:nvPr/>
      </p:nvGrpSpPr>
      <p:grpSpPr>
        <a:xfrm>
          <a:off x="0" y="0"/>
          <a:ext cx="0" cy="0"/>
          <a:chOff x="0" y="0"/>
          <a:chExt cx="0" cy="0"/>
        </a:xfrm>
      </p:grpSpPr>
      <p:sp>
        <p:nvSpPr>
          <p:cNvPr id="324" name="Google Shape;324;p39"/>
          <p:cNvSpPr/>
          <p:nvPr/>
        </p:nvSpPr>
        <p:spPr>
          <a:xfrm rot="-5400000">
            <a:off x="5604301" y="-2188084"/>
            <a:ext cx="2687567" cy="4236463"/>
          </a:xfrm>
          <a:custGeom>
            <a:rect b="b" l="l" r="r" t="t"/>
            <a:pathLst>
              <a:path extrusionOk="0" h="8472926" w="5375133">
                <a:moveTo>
                  <a:pt x="5375133" y="8472925"/>
                </a:moveTo>
                <a:lnTo>
                  <a:pt x="0" y="8472925"/>
                </a:lnTo>
                <a:lnTo>
                  <a:pt x="0" y="0"/>
                </a:lnTo>
                <a:lnTo>
                  <a:pt x="5375133" y="0"/>
                </a:lnTo>
                <a:lnTo>
                  <a:pt x="5375133" y="8472925"/>
                </a:lnTo>
                <a:close/>
              </a:path>
            </a:pathLst>
          </a:custGeom>
          <a:blipFill rotWithShape="1">
            <a:blip r:embed="rId3">
              <a:alphaModFix/>
            </a:blip>
            <a:stretch>
              <a:fillRect b="0" l="0" r="-61877" t="0"/>
            </a:stretch>
          </a:blipFill>
          <a:ln>
            <a:noFill/>
          </a:ln>
        </p:spPr>
      </p:sp>
      <p:sp>
        <p:nvSpPr>
          <p:cNvPr id="325" name="Google Shape;325;p39"/>
          <p:cNvSpPr/>
          <p:nvPr/>
        </p:nvSpPr>
        <p:spPr>
          <a:xfrm rot="5400000">
            <a:off x="-1063274" y="2859859"/>
            <a:ext cx="2316340" cy="2629198"/>
          </a:xfrm>
          <a:custGeom>
            <a:rect b="b" l="l" r="r" t="t"/>
            <a:pathLst>
              <a:path extrusionOk="0" h="5258396" w="4632681">
                <a:moveTo>
                  <a:pt x="0" y="0"/>
                </a:moveTo>
                <a:lnTo>
                  <a:pt x="4632680" y="0"/>
                </a:lnTo>
                <a:lnTo>
                  <a:pt x="4632680" y="5258396"/>
                </a:lnTo>
                <a:lnTo>
                  <a:pt x="0" y="5258396"/>
                </a:lnTo>
                <a:lnTo>
                  <a:pt x="0" y="0"/>
                </a:lnTo>
                <a:close/>
              </a:path>
            </a:pathLst>
          </a:custGeom>
          <a:blipFill rotWithShape="1">
            <a:blip r:embed="rId4">
              <a:alphaModFix amt="48000"/>
            </a:blip>
            <a:stretch>
              <a:fillRect b="0" l="0" r="-43678" t="0"/>
            </a:stretch>
          </a:blipFill>
          <a:ln>
            <a:noFill/>
          </a:ln>
        </p:spPr>
      </p:sp>
      <p:sp>
        <p:nvSpPr>
          <p:cNvPr id="326" name="Google Shape;326;p39"/>
          <p:cNvSpPr txBox="1"/>
          <p:nvPr/>
        </p:nvSpPr>
        <p:spPr>
          <a:xfrm>
            <a:off x="514350" y="580684"/>
            <a:ext cx="4485900" cy="461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zh-CN" sz="3000">
                <a:latin typeface="League Spartan"/>
                <a:ea typeface="League Spartan"/>
                <a:cs typeface="League Spartan"/>
                <a:sym typeface="League Spartan"/>
              </a:rPr>
              <a:t>XGboost</a:t>
            </a:r>
            <a:r>
              <a:rPr b="1" lang="zh-CN" sz="3000">
                <a:latin typeface="League Spartan"/>
                <a:ea typeface="League Spartan"/>
                <a:cs typeface="League Spartan"/>
                <a:sym typeface="League Spartan"/>
              </a:rPr>
              <a:t> model</a:t>
            </a:r>
            <a:endParaRPr b="1" sz="3000">
              <a:latin typeface="League Spartan"/>
              <a:ea typeface="League Spartan"/>
              <a:cs typeface="League Spartan"/>
              <a:sym typeface="League Spartan"/>
            </a:endParaRPr>
          </a:p>
        </p:txBody>
      </p:sp>
      <p:sp>
        <p:nvSpPr>
          <p:cNvPr id="327" name="Google Shape;327;p39"/>
          <p:cNvSpPr txBox="1"/>
          <p:nvPr/>
        </p:nvSpPr>
        <p:spPr>
          <a:xfrm>
            <a:off x="514350" y="4368486"/>
            <a:ext cx="1592100" cy="10770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t/>
            </a:r>
            <a:endParaRPr sz="700"/>
          </a:p>
        </p:txBody>
      </p:sp>
      <p:sp>
        <p:nvSpPr>
          <p:cNvPr id="328" name="Google Shape;328;p39"/>
          <p:cNvSpPr txBox="1"/>
          <p:nvPr/>
        </p:nvSpPr>
        <p:spPr>
          <a:xfrm>
            <a:off x="514350" y="4679643"/>
            <a:ext cx="1992900" cy="107700"/>
          </a:xfrm>
          <a:prstGeom prst="rect">
            <a:avLst/>
          </a:prstGeom>
          <a:noFill/>
          <a:ln>
            <a:noFill/>
          </a:ln>
        </p:spPr>
        <p:txBody>
          <a:bodyPr anchorCtr="0" anchor="t" bIns="0" lIns="0" spcFirstLastPara="1" rIns="0" wrap="square" tIns="0">
            <a:spAutoFit/>
          </a:bodyPr>
          <a:lstStyle/>
          <a:p>
            <a:pPr indent="0" lvl="0" marL="0" marR="0" rtl="0" algn="l">
              <a:lnSpc>
                <a:spcPct val="140026"/>
              </a:lnSpc>
              <a:spcBef>
                <a:spcPts val="0"/>
              </a:spcBef>
              <a:spcAft>
                <a:spcPts val="0"/>
              </a:spcAft>
              <a:buNone/>
            </a:pPr>
            <a:r>
              <a:t/>
            </a:r>
            <a:endParaRPr sz="700"/>
          </a:p>
        </p:txBody>
      </p:sp>
      <p:sp>
        <p:nvSpPr>
          <p:cNvPr id="329" name="Google Shape;329;p39"/>
          <p:cNvSpPr txBox="1"/>
          <p:nvPr/>
        </p:nvSpPr>
        <p:spPr>
          <a:xfrm>
            <a:off x="514350" y="1563859"/>
            <a:ext cx="4217700" cy="2237400"/>
          </a:xfrm>
          <a:prstGeom prst="rect">
            <a:avLst/>
          </a:prstGeom>
          <a:noFill/>
          <a:ln>
            <a:noFill/>
          </a:ln>
        </p:spPr>
        <p:txBody>
          <a:bodyPr anchorCtr="0" anchor="t" bIns="0" lIns="0" spcFirstLastPara="1" rIns="0" wrap="square" tIns="0">
            <a:spAutoFit/>
          </a:bodyPr>
          <a:lstStyle/>
          <a:p>
            <a:pPr indent="0" lvl="0" marL="0" marR="0" rtl="0" algn="just">
              <a:lnSpc>
                <a:spcPct val="177965"/>
              </a:lnSpc>
              <a:spcBef>
                <a:spcPts val="0"/>
              </a:spcBef>
              <a:spcAft>
                <a:spcPts val="0"/>
              </a:spcAft>
              <a:buNone/>
            </a:pPr>
            <a:r>
              <a:rPr b="1" lang="zh-CN" sz="1200"/>
              <a:t>Advantage : </a:t>
            </a:r>
            <a:endParaRPr b="1" sz="1200"/>
          </a:p>
          <a:p>
            <a:pPr indent="0" lvl="0" marL="0" rtl="0" algn="just">
              <a:spcBef>
                <a:spcPts val="0"/>
              </a:spcBef>
              <a:spcAft>
                <a:spcPts val="0"/>
              </a:spcAft>
              <a:buSzPts val="1100"/>
              <a:buNone/>
            </a:pPr>
            <a:r>
              <a:rPr lang="zh-CN" sz="1100">
                <a:solidFill>
                  <a:schemeClr val="dk1"/>
                </a:solidFill>
              </a:rPr>
              <a:t>Controlling learning rate of model, finding better parameters </a:t>
            </a:r>
            <a:endParaRPr sz="1100">
              <a:solidFill>
                <a:schemeClr val="dk1"/>
              </a:solidFill>
            </a:endParaRPr>
          </a:p>
          <a:p>
            <a:pPr indent="0" lvl="0" marL="0" rtl="0" algn="just">
              <a:spcBef>
                <a:spcPts val="0"/>
              </a:spcBef>
              <a:spcAft>
                <a:spcPts val="0"/>
              </a:spcAft>
              <a:buSzPts val="1100"/>
              <a:buNone/>
            </a:pPr>
            <a:r>
              <a:rPr lang="zh-CN" sz="1100">
                <a:solidFill>
                  <a:schemeClr val="dk1"/>
                </a:solidFill>
              </a:rPr>
              <a:t>for model.</a:t>
            </a:r>
            <a:endParaRPr sz="1100">
              <a:solidFill>
                <a:schemeClr val="dk1"/>
              </a:solidFill>
            </a:endParaRPr>
          </a:p>
          <a:p>
            <a:pPr indent="0" lvl="0" marL="0" rtl="0" algn="just">
              <a:spcBef>
                <a:spcPts val="0"/>
              </a:spcBef>
              <a:spcAft>
                <a:spcPts val="0"/>
              </a:spcAft>
              <a:buSzPts val="1100"/>
              <a:buNone/>
            </a:pPr>
            <a:r>
              <a:t/>
            </a:r>
            <a:endParaRPr sz="1100">
              <a:solidFill>
                <a:schemeClr val="dk1"/>
              </a:solidFill>
            </a:endParaRPr>
          </a:p>
          <a:p>
            <a:pPr indent="0" lvl="0" marL="0" rtl="0" algn="just">
              <a:spcBef>
                <a:spcPts val="0"/>
              </a:spcBef>
              <a:spcAft>
                <a:spcPts val="0"/>
              </a:spcAft>
              <a:buSzPts val="1100"/>
              <a:buNone/>
            </a:pPr>
            <a:r>
              <a:t/>
            </a:r>
            <a:endParaRPr b="1" sz="1200">
              <a:solidFill>
                <a:schemeClr val="dk1"/>
              </a:solidFill>
            </a:endParaRPr>
          </a:p>
          <a:p>
            <a:pPr indent="0" lvl="0" marL="0" rtl="0" algn="just">
              <a:spcBef>
                <a:spcPts val="0"/>
              </a:spcBef>
              <a:spcAft>
                <a:spcPts val="0"/>
              </a:spcAft>
              <a:buSzPts val="1100"/>
              <a:buNone/>
            </a:pPr>
            <a:r>
              <a:rPr b="1" lang="zh-CN" sz="1200">
                <a:solidFill>
                  <a:schemeClr val="dk1"/>
                </a:solidFill>
              </a:rPr>
              <a:t>Limitation ： </a:t>
            </a:r>
            <a:endParaRPr b="1" sz="1200">
              <a:solidFill>
                <a:schemeClr val="dk1"/>
              </a:solidFill>
            </a:endParaRPr>
          </a:p>
          <a:p>
            <a:pPr indent="0" lvl="0" marL="0" rtl="0" algn="just">
              <a:spcBef>
                <a:spcPts val="0"/>
              </a:spcBef>
              <a:spcAft>
                <a:spcPts val="0"/>
              </a:spcAft>
              <a:buSzPts val="1100"/>
              <a:buNone/>
            </a:pPr>
            <a:r>
              <a:t/>
            </a:r>
            <a:endParaRPr b="1" sz="1200">
              <a:solidFill>
                <a:schemeClr val="dk1"/>
              </a:solidFill>
            </a:endParaRPr>
          </a:p>
          <a:p>
            <a:pPr indent="0" lvl="0" marL="0" rtl="0" algn="just">
              <a:spcBef>
                <a:spcPts val="0"/>
              </a:spcBef>
              <a:spcAft>
                <a:spcPts val="0"/>
              </a:spcAft>
              <a:buSzPts val="1100"/>
              <a:buNone/>
            </a:pPr>
            <a:r>
              <a:rPr lang="zh-CN" sz="1100">
                <a:solidFill>
                  <a:schemeClr val="dk1"/>
                </a:solidFill>
              </a:rPr>
              <a:t>Model has many hyperparameters that can be tuned, finding </a:t>
            </a:r>
            <a:endParaRPr sz="1100">
              <a:solidFill>
                <a:schemeClr val="dk1"/>
              </a:solidFill>
            </a:endParaRPr>
          </a:p>
          <a:p>
            <a:pPr indent="0" lvl="0" marL="0" rtl="0" algn="just">
              <a:spcBef>
                <a:spcPts val="0"/>
              </a:spcBef>
              <a:spcAft>
                <a:spcPts val="0"/>
              </a:spcAft>
              <a:buSzPts val="1100"/>
              <a:buNone/>
            </a:pPr>
            <a:r>
              <a:rPr lang="zh-CN" sz="1100">
                <a:solidFill>
                  <a:schemeClr val="dk1"/>
                </a:solidFill>
              </a:rPr>
              <a:t>the optimal parameters can take a lot of time and require expertise.</a:t>
            </a:r>
            <a:endParaRPr sz="1100">
              <a:solidFill>
                <a:schemeClr val="dk1"/>
              </a:solidFill>
            </a:endParaRPr>
          </a:p>
          <a:p>
            <a:pPr indent="0" lvl="0" marL="0" rtl="0" algn="just">
              <a:spcBef>
                <a:spcPts val="0"/>
              </a:spcBef>
              <a:spcAft>
                <a:spcPts val="0"/>
              </a:spcAft>
              <a:buSzPts val="1100"/>
              <a:buNone/>
            </a:pPr>
            <a:r>
              <a:t/>
            </a:r>
            <a:endParaRPr sz="1100">
              <a:solidFill>
                <a:schemeClr val="dk1"/>
              </a:solidFill>
            </a:endParaRPr>
          </a:p>
          <a:p>
            <a:pPr indent="0" lvl="0" marL="0" rtl="0" algn="just">
              <a:spcBef>
                <a:spcPts val="0"/>
              </a:spcBef>
              <a:spcAft>
                <a:spcPts val="0"/>
              </a:spcAft>
              <a:buSzPts val="1100"/>
              <a:buNone/>
            </a:pPr>
            <a:r>
              <a:rPr lang="zh-CN" sz="1100">
                <a:solidFill>
                  <a:schemeClr val="dk1"/>
                </a:solidFill>
              </a:rPr>
              <a:t>It takes up a lot of memory on the computer. </a:t>
            </a:r>
            <a:r>
              <a:rPr lang="zh-CN" sz="1100">
                <a:solidFill>
                  <a:schemeClr val="dk1"/>
                </a:solidFill>
                <a:latin typeface="Times New Roman"/>
                <a:ea typeface="Times New Roman"/>
                <a:cs typeface="Times New Roman"/>
                <a:sym typeface="Times New Roman"/>
              </a:rPr>
              <a:t>(Geeksforgeeks, n.d.)</a:t>
            </a:r>
            <a:endParaRPr sz="1100">
              <a:solidFill>
                <a:schemeClr val="dk1"/>
              </a:solidFill>
            </a:endParaRPr>
          </a:p>
          <a:p>
            <a:pPr indent="0" lvl="0" marL="0" rtl="0" algn="just">
              <a:spcBef>
                <a:spcPts val="0"/>
              </a:spcBef>
              <a:spcAft>
                <a:spcPts val="0"/>
              </a:spcAft>
              <a:buSzPts val="1100"/>
              <a:buNone/>
            </a:pPr>
            <a:r>
              <a:t/>
            </a:r>
            <a:endParaRPr sz="1100">
              <a:solidFill>
                <a:schemeClr val="dk1"/>
              </a:solidFill>
              <a:latin typeface="Times New Roman"/>
              <a:ea typeface="Times New Roman"/>
              <a:cs typeface="Times New Roman"/>
              <a:sym typeface="Times New Roman"/>
            </a:endParaRPr>
          </a:p>
        </p:txBody>
      </p:sp>
      <p:graphicFrame>
        <p:nvGraphicFramePr>
          <p:cNvPr id="330" name="Google Shape;330;p39"/>
          <p:cNvGraphicFramePr/>
          <p:nvPr/>
        </p:nvGraphicFramePr>
        <p:xfrm>
          <a:off x="4829850" y="1627550"/>
          <a:ext cx="3000000" cy="3000000"/>
        </p:xfrm>
        <a:graphic>
          <a:graphicData uri="http://schemas.openxmlformats.org/drawingml/2006/table">
            <a:tbl>
              <a:tblPr>
                <a:noFill/>
                <a:tableStyleId>{C27A9D3C-BCFC-4AC9-9AB9-E2003AC58E7B}</a:tableStyleId>
              </a:tblPr>
              <a:tblGrid>
                <a:gridCol w="1093025"/>
                <a:gridCol w="1434425"/>
                <a:gridCol w="1434425"/>
              </a:tblGrid>
              <a:tr h="5434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RMSE</a:t>
                      </a:r>
                      <a:endParaRPr/>
                    </a:p>
                  </a:txBody>
                  <a:tcPr marT="91425" marB="91425" marR="91425" marL="91425"/>
                </a:tc>
                <a:tc>
                  <a:txBody>
                    <a:bodyPr/>
                    <a:lstStyle/>
                    <a:p>
                      <a:pPr indent="0" lvl="0" marL="0" rtl="0" algn="l">
                        <a:spcBef>
                          <a:spcPts val="0"/>
                        </a:spcBef>
                        <a:spcAft>
                          <a:spcPts val="0"/>
                        </a:spcAft>
                        <a:buNone/>
                      </a:pPr>
                      <a:r>
                        <a:rPr lang="zh-CN"/>
                        <a:t>RMSLE</a:t>
                      </a:r>
                      <a:endParaRPr/>
                    </a:p>
                  </a:txBody>
                  <a:tcPr marT="91425" marB="91425" marR="91425" marL="91425"/>
                </a:tc>
              </a:tr>
              <a:tr h="543425">
                <a:tc>
                  <a:txBody>
                    <a:bodyPr/>
                    <a:lstStyle/>
                    <a:p>
                      <a:pPr indent="0" lvl="0" marL="0" rtl="0" algn="l">
                        <a:spcBef>
                          <a:spcPts val="0"/>
                        </a:spcBef>
                        <a:spcAft>
                          <a:spcPts val="0"/>
                        </a:spcAft>
                        <a:buNone/>
                      </a:pPr>
                      <a:r>
                        <a:rPr lang="zh-CN"/>
                        <a:t>Decision Tree</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zh-CN" sz="1100">
                          <a:solidFill>
                            <a:schemeClr val="dk1"/>
                          </a:solidFill>
                        </a:rPr>
                        <a:t>2245.305</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zh-CN" sz="1100">
                          <a:solidFill>
                            <a:schemeClr val="dk1"/>
                          </a:solidFill>
                        </a:rPr>
                        <a:t>0.098</a:t>
                      </a:r>
                      <a:endParaRPr/>
                    </a:p>
                  </a:txBody>
                  <a:tcPr marT="91425" marB="91425" marR="91425" marL="91425">
                    <a:lnB cap="flat" cmpd="sng" w="9525">
                      <a:solidFill>
                        <a:srgbClr val="9E9E9E"/>
                      </a:solidFill>
                      <a:prstDash val="solid"/>
                      <a:round/>
                      <a:headEnd len="sm" w="sm" type="none"/>
                      <a:tailEnd len="sm" w="sm" type="none"/>
                    </a:lnB>
                  </a:tcPr>
                </a:tc>
              </a:tr>
              <a:tr h="543425">
                <a:tc>
                  <a:txBody>
                    <a:bodyPr/>
                    <a:lstStyle/>
                    <a:p>
                      <a:pPr indent="0" lvl="0" marL="0" rtl="0" algn="l">
                        <a:spcBef>
                          <a:spcPts val="0"/>
                        </a:spcBef>
                        <a:spcAft>
                          <a:spcPts val="0"/>
                        </a:spcAft>
                        <a:buNone/>
                      </a:pPr>
                      <a:r>
                        <a:rPr lang="zh-CN"/>
                        <a:t>Bagging</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1100">
                          <a:solidFill>
                            <a:schemeClr val="dk1"/>
                          </a:solidFill>
                        </a:rPr>
                        <a:t>2264.917</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1100">
                          <a:solidFill>
                            <a:schemeClr val="dk1"/>
                          </a:solidFill>
                        </a:rPr>
                        <a:t> 0.099</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15025">
                <a:tc>
                  <a:txBody>
                    <a:bodyPr/>
                    <a:lstStyle/>
                    <a:p>
                      <a:pPr indent="0" lvl="0" marL="0" rtl="0" algn="l">
                        <a:spcBef>
                          <a:spcPts val="0"/>
                        </a:spcBef>
                        <a:spcAft>
                          <a:spcPts val="0"/>
                        </a:spcAft>
                        <a:buNone/>
                      </a:pPr>
                      <a:r>
                        <a:rPr lang="zh-CN"/>
                        <a:t>XGboost</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Clr>
                          <a:schemeClr val="dk1"/>
                        </a:buClr>
                        <a:buSzPts val="1100"/>
                        <a:buFont typeface="Arial"/>
                        <a:buNone/>
                      </a:pPr>
                      <a:r>
                        <a:rPr lang="zh-CN" sz="1100">
                          <a:solidFill>
                            <a:schemeClr val="dk1"/>
                          </a:solidFill>
                        </a:rPr>
                        <a:t>2292.9</a:t>
                      </a:r>
                      <a:endParaRPr sz="1100">
                        <a:solidFill>
                          <a:schemeClr val="dk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Clr>
                          <a:schemeClr val="dk1"/>
                        </a:buClr>
                        <a:buSzPts val="1100"/>
                        <a:buFont typeface="Arial"/>
                        <a:buNone/>
                      </a:pPr>
                      <a:r>
                        <a:rPr lang="zh-CN" sz="1100">
                          <a:solidFill>
                            <a:schemeClr val="dk1"/>
                          </a:solidFill>
                        </a:rPr>
                        <a:t>0.097</a:t>
                      </a:r>
                      <a:endParaRPr sz="1100">
                        <a:solidFill>
                          <a:schemeClr val="dk1"/>
                        </a:solidFill>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334" name="Shape 334"/>
        <p:cNvGrpSpPr/>
        <p:nvPr/>
      </p:nvGrpSpPr>
      <p:grpSpPr>
        <a:xfrm>
          <a:off x="0" y="0"/>
          <a:ext cx="0" cy="0"/>
          <a:chOff x="0" y="0"/>
          <a:chExt cx="0" cy="0"/>
        </a:xfrm>
      </p:grpSpPr>
      <p:sp>
        <p:nvSpPr>
          <p:cNvPr id="335" name="Google Shape;335;p40"/>
          <p:cNvSpPr/>
          <p:nvPr/>
        </p:nvSpPr>
        <p:spPr>
          <a:xfrm rot="-5400000">
            <a:off x="5604301" y="-2188084"/>
            <a:ext cx="2687567" cy="4236463"/>
          </a:xfrm>
          <a:custGeom>
            <a:rect b="b" l="l" r="r" t="t"/>
            <a:pathLst>
              <a:path extrusionOk="0" h="8472926" w="5375133">
                <a:moveTo>
                  <a:pt x="5375133" y="8472925"/>
                </a:moveTo>
                <a:lnTo>
                  <a:pt x="0" y="8472925"/>
                </a:lnTo>
                <a:lnTo>
                  <a:pt x="0" y="0"/>
                </a:lnTo>
                <a:lnTo>
                  <a:pt x="5375133" y="0"/>
                </a:lnTo>
                <a:lnTo>
                  <a:pt x="5375133" y="8472925"/>
                </a:lnTo>
                <a:close/>
              </a:path>
            </a:pathLst>
          </a:custGeom>
          <a:blipFill rotWithShape="1">
            <a:blip r:embed="rId3">
              <a:alphaModFix/>
            </a:blip>
            <a:stretch>
              <a:fillRect b="0" l="0" r="-61877" t="0"/>
            </a:stretch>
          </a:blipFill>
          <a:ln>
            <a:noFill/>
          </a:ln>
        </p:spPr>
      </p:sp>
      <p:sp>
        <p:nvSpPr>
          <p:cNvPr id="336" name="Google Shape;336;p40"/>
          <p:cNvSpPr/>
          <p:nvPr/>
        </p:nvSpPr>
        <p:spPr>
          <a:xfrm rot="5400000">
            <a:off x="-1063274" y="2859859"/>
            <a:ext cx="2316340" cy="2629198"/>
          </a:xfrm>
          <a:custGeom>
            <a:rect b="b" l="l" r="r" t="t"/>
            <a:pathLst>
              <a:path extrusionOk="0" h="5258396" w="4632681">
                <a:moveTo>
                  <a:pt x="0" y="0"/>
                </a:moveTo>
                <a:lnTo>
                  <a:pt x="4632680" y="0"/>
                </a:lnTo>
                <a:lnTo>
                  <a:pt x="4632680" y="5258396"/>
                </a:lnTo>
                <a:lnTo>
                  <a:pt x="0" y="5258396"/>
                </a:lnTo>
                <a:lnTo>
                  <a:pt x="0" y="0"/>
                </a:lnTo>
                <a:close/>
              </a:path>
            </a:pathLst>
          </a:custGeom>
          <a:blipFill rotWithShape="1">
            <a:blip r:embed="rId4">
              <a:alphaModFix amt="48000"/>
            </a:blip>
            <a:stretch>
              <a:fillRect b="0" l="0" r="-43678" t="0"/>
            </a:stretch>
          </a:blipFill>
          <a:ln>
            <a:noFill/>
          </a:ln>
        </p:spPr>
      </p:sp>
      <p:sp>
        <p:nvSpPr>
          <p:cNvPr id="337" name="Google Shape;337;p40"/>
          <p:cNvSpPr txBox="1"/>
          <p:nvPr/>
        </p:nvSpPr>
        <p:spPr>
          <a:xfrm>
            <a:off x="514350" y="580684"/>
            <a:ext cx="4485900" cy="461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zh-CN" sz="3000">
                <a:latin typeface="League Spartan"/>
                <a:ea typeface="League Spartan"/>
                <a:cs typeface="League Spartan"/>
                <a:sym typeface="League Spartan"/>
              </a:rPr>
              <a:t>Random forest</a:t>
            </a:r>
            <a:r>
              <a:rPr b="1" lang="zh-CN" sz="3000">
                <a:latin typeface="League Spartan"/>
                <a:ea typeface="League Spartan"/>
                <a:cs typeface="League Spartan"/>
                <a:sym typeface="League Spartan"/>
              </a:rPr>
              <a:t> model</a:t>
            </a:r>
            <a:endParaRPr b="1" sz="3000">
              <a:latin typeface="League Spartan"/>
              <a:ea typeface="League Spartan"/>
              <a:cs typeface="League Spartan"/>
              <a:sym typeface="League Spartan"/>
            </a:endParaRPr>
          </a:p>
        </p:txBody>
      </p:sp>
      <p:sp>
        <p:nvSpPr>
          <p:cNvPr id="338" name="Google Shape;338;p40"/>
          <p:cNvSpPr txBox="1"/>
          <p:nvPr/>
        </p:nvSpPr>
        <p:spPr>
          <a:xfrm>
            <a:off x="514350" y="4368486"/>
            <a:ext cx="1592100" cy="10770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t/>
            </a:r>
            <a:endParaRPr sz="700"/>
          </a:p>
        </p:txBody>
      </p:sp>
      <p:sp>
        <p:nvSpPr>
          <p:cNvPr id="339" name="Google Shape;339;p40"/>
          <p:cNvSpPr txBox="1"/>
          <p:nvPr/>
        </p:nvSpPr>
        <p:spPr>
          <a:xfrm>
            <a:off x="514350" y="4679643"/>
            <a:ext cx="1992900" cy="107700"/>
          </a:xfrm>
          <a:prstGeom prst="rect">
            <a:avLst/>
          </a:prstGeom>
          <a:noFill/>
          <a:ln>
            <a:noFill/>
          </a:ln>
        </p:spPr>
        <p:txBody>
          <a:bodyPr anchorCtr="0" anchor="t" bIns="0" lIns="0" spcFirstLastPara="1" rIns="0" wrap="square" tIns="0">
            <a:spAutoFit/>
          </a:bodyPr>
          <a:lstStyle/>
          <a:p>
            <a:pPr indent="0" lvl="0" marL="0" marR="0" rtl="0" algn="l">
              <a:lnSpc>
                <a:spcPct val="140026"/>
              </a:lnSpc>
              <a:spcBef>
                <a:spcPts val="0"/>
              </a:spcBef>
              <a:spcAft>
                <a:spcPts val="0"/>
              </a:spcAft>
              <a:buNone/>
            </a:pPr>
            <a:r>
              <a:t/>
            </a:r>
            <a:endParaRPr sz="700"/>
          </a:p>
        </p:txBody>
      </p:sp>
      <p:sp>
        <p:nvSpPr>
          <p:cNvPr id="340" name="Google Shape;340;p40"/>
          <p:cNvSpPr txBox="1"/>
          <p:nvPr/>
        </p:nvSpPr>
        <p:spPr>
          <a:xfrm>
            <a:off x="514350" y="1563859"/>
            <a:ext cx="4217700" cy="2068200"/>
          </a:xfrm>
          <a:prstGeom prst="rect">
            <a:avLst/>
          </a:prstGeom>
          <a:noFill/>
          <a:ln>
            <a:noFill/>
          </a:ln>
        </p:spPr>
        <p:txBody>
          <a:bodyPr anchorCtr="0" anchor="t" bIns="0" lIns="0" spcFirstLastPara="1" rIns="0" wrap="square" tIns="0">
            <a:spAutoFit/>
          </a:bodyPr>
          <a:lstStyle/>
          <a:p>
            <a:pPr indent="0" lvl="0" marL="0" marR="0" rtl="0" algn="just">
              <a:lnSpc>
                <a:spcPct val="177965"/>
              </a:lnSpc>
              <a:spcBef>
                <a:spcPts val="0"/>
              </a:spcBef>
              <a:spcAft>
                <a:spcPts val="0"/>
              </a:spcAft>
              <a:buNone/>
            </a:pPr>
            <a:r>
              <a:rPr b="1" lang="zh-CN" sz="1200"/>
              <a:t>Advantage : </a:t>
            </a:r>
            <a:endParaRPr b="1" sz="1200"/>
          </a:p>
          <a:p>
            <a:pPr indent="0" lvl="0" marL="0" rtl="0" algn="l">
              <a:spcBef>
                <a:spcPts val="0"/>
              </a:spcBef>
              <a:spcAft>
                <a:spcPts val="0"/>
              </a:spcAft>
              <a:buSzPts val="1100"/>
              <a:buNone/>
            </a:pPr>
            <a:r>
              <a:rPr lang="zh-CN" sz="1100">
                <a:solidFill>
                  <a:schemeClr val="dk1"/>
                </a:solidFill>
              </a:rPr>
              <a:t>More predictive and suitable for big data analysis.</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just">
              <a:spcBef>
                <a:spcPts val="0"/>
              </a:spcBef>
              <a:spcAft>
                <a:spcPts val="0"/>
              </a:spcAft>
              <a:buSzPts val="1100"/>
              <a:buNone/>
            </a:pPr>
            <a:r>
              <a:rPr lang="zh-CN" sz="1100">
                <a:solidFill>
                  <a:schemeClr val="dk1"/>
                </a:solidFill>
              </a:rPr>
              <a:t>R</a:t>
            </a:r>
            <a:r>
              <a:rPr lang="zh-CN" sz="1100">
                <a:solidFill>
                  <a:schemeClr val="dk1"/>
                </a:solidFill>
              </a:rPr>
              <a:t>esisting overfitting</a:t>
            </a:r>
            <a:r>
              <a:rPr lang="zh-CN" sz="1100">
                <a:solidFill>
                  <a:schemeClr val="dk1"/>
                </a:solidFill>
              </a:rPr>
              <a:t>.</a:t>
            </a:r>
            <a:endParaRPr sz="1100">
              <a:solidFill>
                <a:schemeClr val="dk1"/>
              </a:solidFill>
            </a:endParaRPr>
          </a:p>
          <a:p>
            <a:pPr indent="0" lvl="0" marL="0" rtl="0" algn="just">
              <a:spcBef>
                <a:spcPts val="0"/>
              </a:spcBef>
              <a:spcAft>
                <a:spcPts val="0"/>
              </a:spcAft>
              <a:buSzPts val="1100"/>
              <a:buNone/>
            </a:pPr>
            <a:r>
              <a:t/>
            </a:r>
            <a:endParaRPr sz="1100">
              <a:solidFill>
                <a:schemeClr val="dk1"/>
              </a:solidFill>
            </a:endParaRPr>
          </a:p>
          <a:p>
            <a:pPr indent="0" lvl="0" marL="0" rtl="0" algn="just">
              <a:spcBef>
                <a:spcPts val="0"/>
              </a:spcBef>
              <a:spcAft>
                <a:spcPts val="0"/>
              </a:spcAft>
              <a:buSzPts val="1100"/>
              <a:buNone/>
            </a:pPr>
            <a:r>
              <a:rPr lang="zh-CN" sz="1100">
                <a:solidFill>
                  <a:schemeClr val="dk1"/>
                </a:solidFill>
              </a:rPr>
              <a:t>M</a:t>
            </a:r>
            <a:r>
              <a:rPr lang="zh-CN" sz="1100">
                <a:solidFill>
                  <a:schemeClr val="dk1"/>
                </a:solidFill>
              </a:rPr>
              <a:t>odel can be processed parallelizable, reduce the calculation time</a:t>
            </a:r>
            <a:r>
              <a:rPr lang="zh-CN" sz="1100">
                <a:solidFill>
                  <a:schemeClr val="dk1"/>
                </a:solidFill>
              </a:rPr>
              <a:t>.</a:t>
            </a:r>
            <a:endParaRPr sz="1100">
              <a:solidFill>
                <a:schemeClr val="dk1"/>
              </a:solidFill>
            </a:endParaRPr>
          </a:p>
          <a:p>
            <a:pPr indent="0" lvl="0" marL="0" rtl="0" algn="just">
              <a:spcBef>
                <a:spcPts val="0"/>
              </a:spcBef>
              <a:spcAft>
                <a:spcPts val="0"/>
              </a:spcAft>
              <a:buSzPts val="1100"/>
              <a:buNone/>
            </a:pPr>
            <a:r>
              <a:t/>
            </a:r>
            <a:endParaRPr sz="1100">
              <a:solidFill>
                <a:schemeClr val="dk1"/>
              </a:solidFill>
            </a:endParaRPr>
          </a:p>
          <a:p>
            <a:pPr indent="0" lvl="0" marL="0" rtl="0" algn="just">
              <a:spcBef>
                <a:spcPts val="0"/>
              </a:spcBef>
              <a:spcAft>
                <a:spcPts val="0"/>
              </a:spcAft>
              <a:buSzPts val="1100"/>
              <a:buNone/>
            </a:pPr>
            <a:r>
              <a:t/>
            </a:r>
            <a:endParaRPr b="1" sz="1200">
              <a:solidFill>
                <a:schemeClr val="dk1"/>
              </a:solidFill>
            </a:endParaRPr>
          </a:p>
          <a:p>
            <a:pPr indent="0" lvl="0" marL="0" rtl="0" algn="just">
              <a:spcBef>
                <a:spcPts val="0"/>
              </a:spcBef>
              <a:spcAft>
                <a:spcPts val="0"/>
              </a:spcAft>
              <a:buSzPts val="1100"/>
              <a:buNone/>
            </a:pPr>
            <a:r>
              <a:rPr b="1" lang="zh-CN" sz="1200">
                <a:solidFill>
                  <a:schemeClr val="dk1"/>
                </a:solidFill>
              </a:rPr>
              <a:t>Limitation ： </a:t>
            </a:r>
            <a:endParaRPr b="1" sz="1200">
              <a:solidFill>
                <a:schemeClr val="dk1"/>
              </a:solidFill>
            </a:endParaRPr>
          </a:p>
          <a:p>
            <a:pPr indent="0" lvl="0" marL="0" rtl="0" algn="just">
              <a:spcBef>
                <a:spcPts val="0"/>
              </a:spcBef>
              <a:spcAft>
                <a:spcPts val="0"/>
              </a:spcAft>
              <a:buSzPts val="1100"/>
              <a:buNone/>
            </a:pPr>
            <a:r>
              <a:t/>
            </a:r>
            <a:endParaRPr b="1" sz="1200">
              <a:solidFill>
                <a:schemeClr val="dk1"/>
              </a:solidFill>
            </a:endParaRPr>
          </a:p>
          <a:p>
            <a:pPr indent="0" lvl="0" marL="0" rtl="0" algn="l">
              <a:spcBef>
                <a:spcPts val="0"/>
              </a:spcBef>
              <a:spcAft>
                <a:spcPts val="0"/>
              </a:spcAft>
              <a:buSzPts val="1100"/>
              <a:buNone/>
            </a:pPr>
            <a:r>
              <a:rPr lang="zh-CN" sz="1100">
                <a:solidFill>
                  <a:schemeClr val="dk1"/>
                </a:solidFill>
              </a:rPr>
              <a:t>Requireing a lot of computing power and time. </a:t>
            </a:r>
            <a:r>
              <a:rPr lang="zh-CN" sz="1100">
                <a:solidFill>
                  <a:schemeClr val="dk1"/>
                </a:solidFill>
                <a:latin typeface="Times New Roman"/>
                <a:ea typeface="Times New Roman"/>
                <a:cs typeface="Times New Roman"/>
                <a:sym typeface="Times New Roman"/>
              </a:rPr>
              <a:t>(GreatLearning, 2023) </a:t>
            </a:r>
            <a:endParaRPr sz="1100">
              <a:solidFill>
                <a:schemeClr val="dk1"/>
              </a:solidFill>
            </a:endParaRPr>
          </a:p>
        </p:txBody>
      </p:sp>
      <p:graphicFrame>
        <p:nvGraphicFramePr>
          <p:cNvPr id="341" name="Google Shape;341;p40"/>
          <p:cNvGraphicFramePr/>
          <p:nvPr/>
        </p:nvGraphicFramePr>
        <p:xfrm>
          <a:off x="4917025" y="1563838"/>
          <a:ext cx="3000000" cy="3000000"/>
        </p:xfrm>
        <a:graphic>
          <a:graphicData uri="http://schemas.openxmlformats.org/drawingml/2006/table">
            <a:tbl>
              <a:tblPr>
                <a:noFill/>
                <a:tableStyleId>{C27A9D3C-BCFC-4AC9-9AB9-E2003AC58E7B}</a:tableStyleId>
              </a:tblPr>
              <a:tblGrid>
                <a:gridCol w="1295550"/>
                <a:gridCol w="1295550"/>
                <a:gridCol w="1295550"/>
              </a:tblGrid>
              <a:tr h="5434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RMSE</a:t>
                      </a:r>
                      <a:endParaRPr/>
                    </a:p>
                  </a:txBody>
                  <a:tcPr marT="91425" marB="91425" marR="91425" marL="91425"/>
                </a:tc>
                <a:tc>
                  <a:txBody>
                    <a:bodyPr/>
                    <a:lstStyle/>
                    <a:p>
                      <a:pPr indent="0" lvl="0" marL="0" rtl="0" algn="l">
                        <a:spcBef>
                          <a:spcPts val="0"/>
                        </a:spcBef>
                        <a:spcAft>
                          <a:spcPts val="0"/>
                        </a:spcAft>
                        <a:buNone/>
                      </a:pPr>
                      <a:r>
                        <a:rPr lang="zh-CN"/>
                        <a:t>RMSLE</a:t>
                      </a:r>
                      <a:endParaRPr/>
                    </a:p>
                  </a:txBody>
                  <a:tcPr marT="91425" marB="91425" marR="91425" marL="91425"/>
                </a:tc>
              </a:tr>
              <a:tr h="543425">
                <a:tc>
                  <a:txBody>
                    <a:bodyPr/>
                    <a:lstStyle/>
                    <a:p>
                      <a:pPr indent="0" lvl="0" marL="0" rtl="0" algn="l">
                        <a:spcBef>
                          <a:spcPts val="0"/>
                        </a:spcBef>
                        <a:spcAft>
                          <a:spcPts val="0"/>
                        </a:spcAft>
                        <a:buNone/>
                      </a:pPr>
                      <a:r>
                        <a:rPr lang="zh-CN"/>
                        <a:t>Decision Tree</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zh-CN" sz="1100">
                          <a:solidFill>
                            <a:schemeClr val="dk1"/>
                          </a:solidFill>
                        </a:rPr>
                        <a:t>2245.305</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zh-CN" sz="1100">
                          <a:solidFill>
                            <a:schemeClr val="dk1"/>
                          </a:solidFill>
                        </a:rPr>
                        <a:t>0.098</a:t>
                      </a:r>
                      <a:endParaRPr/>
                    </a:p>
                  </a:txBody>
                  <a:tcPr marT="91425" marB="91425" marR="91425" marL="91425">
                    <a:lnB cap="flat" cmpd="sng" w="9525">
                      <a:solidFill>
                        <a:srgbClr val="9E9E9E"/>
                      </a:solidFill>
                      <a:prstDash val="solid"/>
                      <a:round/>
                      <a:headEnd len="sm" w="sm" type="none"/>
                      <a:tailEnd len="sm" w="sm" type="none"/>
                    </a:lnB>
                  </a:tcPr>
                </a:tc>
              </a:tr>
              <a:tr h="543425">
                <a:tc>
                  <a:txBody>
                    <a:bodyPr/>
                    <a:lstStyle/>
                    <a:p>
                      <a:pPr indent="0" lvl="0" marL="0" rtl="0" algn="l">
                        <a:spcBef>
                          <a:spcPts val="0"/>
                        </a:spcBef>
                        <a:spcAft>
                          <a:spcPts val="0"/>
                        </a:spcAft>
                        <a:buNone/>
                      </a:pPr>
                      <a:r>
                        <a:rPr lang="zh-CN"/>
                        <a:t>Bagging</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1100">
                          <a:solidFill>
                            <a:schemeClr val="dk1"/>
                          </a:solidFill>
                        </a:rPr>
                        <a:t>2264.917</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1100">
                          <a:solidFill>
                            <a:schemeClr val="dk1"/>
                          </a:solidFill>
                        </a:rPr>
                        <a:t> 0.099</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43425">
                <a:tc>
                  <a:txBody>
                    <a:bodyPr/>
                    <a:lstStyle/>
                    <a:p>
                      <a:pPr indent="0" lvl="0" marL="0" rtl="0" algn="l">
                        <a:spcBef>
                          <a:spcPts val="0"/>
                        </a:spcBef>
                        <a:spcAft>
                          <a:spcPts val="0"/>
                        </a:spcAft>
                        <a:buNone/>
                      </a:pPr>
                      <a:r>
                        <a:rPr lang="zh-CN"/>
                        <a:t>XGboost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1100">
                          <a:solidFill>
                            <a:schemeClr val="dk1"/>
                          </a:solidFill>
                        </a:rPr>
                        <a:t>2292.9</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1100">
                          <a:solidFill>
                            <a:schemeClr val="dk1"/>
                          </a:solidFill>
                        </a:rPr>
                        <a:t>0.097</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43425">
                <a:tc>
                  <a:txBody>
                    <a:bodyPr/>
                    <a:lstStyle/>
                    <a:p>
                      <a:pPr indent="0" lvl="0" marL="0" rtl="0" algn="l">
                        <a:spcBef>
                          <a:spcPts val="0"/>
                        </a:spcBef>
                        <a:spcAft>
                          <a:spcPts val="0"/>
                        </a:spcAft>
                        <a:buNone/>
                      </a:pPr>
                      <a:r>
                        <a:rPr lang="zh-CN"/>
                        <a:t>Random Forest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1100">
                          <a:solidFill>
                            <a:schemeClr val="dk1"/>
                          </a:solidFill>
                        </a:rPr>
                        <a:t>2232.248</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CN" sz="1100">
                          <a:solidFill>
                            <a:schemeClr val="dk1"/>
                          </a:solidFill>
                        </a:rPr>
                        <a:t>0.097</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345" name="Shape 345"/>
        <p:cNvGrpSpPr/>
        <p:nvPr/>
      </p:nvGrpSpPr>
      <p:grpSpPr>
        <a:xfrm>
          <a:off x="0" y="0"/>
          <a:ext cx="0" cy="0"/>
          <a:chOff x="0" y="0"/>
          <a:chExt cx="0" cy="0"/>
        </a:xfrm>
      </p:grpSpPr>
      <p:sp>
        <p:nvSpPr>
          <p:cNvPr id="346" name="Google Shape;346;p41"/>
          <p:cNvSpPr/>
          <p:nvPr/>
        </p:nvSpPr>
        <p:spPr>
          <a:xfrm rot="-5400000">
            <a:off x="5604301" y="-2188084"/>
            <a:ext cx="2687567" cy="4236463"/>
          </a:xfrm>
          <a:custGeom>
            <a:rect b="b" l="l" r="r" t="t"/>
            <a:pathLst>
              <a:path extrusionOk="0" h="8472926" w="5375133">
                <a:moveTo>
                  <a:pt x="5375133" y="8472925"/>
                </a:moveTo>
                <a:lnTo>
                  <a:pt x="0" y="8472925"/>
                </a:lnTo>
                <a:lnTo>
                  <a:pt x="0" y="0"/>
                </a:lnTo>
                <a:lnTo>
                  <a:pt x="5375133" y="0"/>
                </a:lnTo>
                <a:lnTo>
                  <a:pt x="5375133" y="8472925"/>
                </a:lnTo>
                <a:close/>
              </a:path>
            </a:pathLst>
          </a:custGeom>
          <a:blipFill rotWithShape="1">
            <a:blip r:embed="rId3">
              <a:alphaModFix/>
            </a:blip>
            <a:stretch>
              <a:fillRect b="0" l="0" r="-61877" t="0"/>
            </a:stretch>
          </a:blipFill>
          <a:ln>
            <a:noFill/>
          </a:ln>
        </p:spPr>
      </p:sp>
      <p:sp>
        <p:nvSpPr>
          <p:cNvPr id="347" name="Google Shape;347;p41"/>
          <p:cNvSpPr/>
          <p:nvPr/>
        </p:nvSpPr>
        <p:spPr>
          <a:xfrm rot="5400000">
            <a:off x="-1063274" y="2859859"/>
            <a:ext cx="2316340" cy="2629198"/>
          </a:xfrm>
          <a:custGeom>
            <a:rect b="b" l="l" r="r" t="t"/>
            <a:pathLst>
              <a:path extrusionOk="0" h="5258396" w="4632681">
                <a:moveTo>
                  <a:pt x="0" y="0"/>
                </a:moveTo>
                <a:lnTo>
                  <a:pt x="4632680" y="0"/>
                </a:lnTo>
                <a:lnTo>
                  <a:pt x="4632680" y="5258396"/>
                </a:lnTo>
                <a:lnTo>
                  <a:pt x="0" y="5258396"/>
                </a:lnTo>
                <a:lnTo>
                  <a:pt x="0" y="0"/>
                </a:lnTo>
                <a:close/>
              </a:path>
            </a:pathLst>
          </a:custGeom>
          <a:blipFill rotWithShape="1">
            <a:blip r:embed="rId4">
              <a:alphaModFix amt="48000"/>
            </a:blip>
            <a:stretch>
              <a:fillRect b="0" l="0" r="-43678" t="0"/>
            </a:stretch>
          </a:blipFill>
          <a:ln>
            <a:noFill/>
          </a:ln>
        </p:spPr>
      </p:sp>
      <p:sp>
        <p:nvSpPr>
          <p:cNvPr id="348" name="Google Shape;348;p41"/>
          <p:cNvSpPr txBox="1"/>
          <p:nvPr/>
        </p:nvSpPr>
        <p:spPr>
          <a:xfrm>
            <a:off x="514350" y="580684"/>
            <a:ext cx="4485900" cy="461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zh-CN" sz="3000">
                <a:latin typeface="League Spartan"/>
                <a:ea typeface="League Spartan"/>
                <a:cs typeface="League Spartan"/>
                <a:sym typeface="League Spartan"/>
              </a:rPr>
              <a:t>Importance Variables</a:t>
            </a:r>
            <a:endParaRPr b="1" sz="3000">
              <a:latin typeface="League Spartan"/>
              <a:ea typeface="League Spartan"/>
              <a:cs typeface="League Spartan"/>
              <a:sym typeface="League Spartan"/>
            </a:endParaRPr>
          </a:p>
        </p:txBody>
      </p:sp>
      <p:sp>
        <p:nvSpPr>
          <p:cNvPr id="349" name="Google Shape;349;p41"/>
          <p:cNvSpPr txBox="1"/>
          <p:nvPr/>
        </p:nvSpPr>
        <p:spPr>
          <a:xfrm>
            <a:off x="514350" y="4368486"/>
            <a:ext cx="1592100" cy="10770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t/>
            </a:r>
            <a:endParaRPr sz="700"/>
          </a:p>
        </p:txBody>
      </p:sp>
      <p:sp>
        <p:nvSpPr>
          <p:cNvPr id="350" name="Google Shape;350;p41"/>
          <p:cNvSpPr txBox="1"/>
          <p:nvPr/>
        </p:nvSpPr>
        <p:spPr>
          <a:xfrm>
            <a:off x="514350" y="4679643"/>
            <a:ext cx="1992900" cy="107700"/>
          </a:xfrm>
          <a:prstGeom prst="rect">
            <a:avLst/>
          </a:prstGeom>
          <a:noFill/>
          <a:ln>
            <a:noFill/>
          </a:ln>
        </p:spPr>
        <p:txBody>
          <a:bodyPr anchorCtr="0" anchor="t" bIns="0" lIns="0" spcFirstLastPara="1" rIns="0" wrap="square" tIns="0">
            <a:spAutoFit/>
          </a:bodyPr>
          <a:lstStyle/>
          <a:p>
            <a:pPr indent="0" lvl="0" marL="0" marR="0" rtl="0" algn="l">
              <a:lnSpc>
                <a:spcPct val="140026"/>
              </a:lnSpc>
              <a:spcBef>
                <a:spcPts val="0"/>
              </a:spcBef>
              <a:spcAft>
                <a:spcPts val="0"/>
              </a:spcAft>
              <a:buNone/>
            </a:pPr>
            <a:r>
              <a:t/>
            </a:r>
            <a:endParaRPr sz="700"/>
          </a:p>
        </p:txBody>
      </p:sp>
      <p:sp>
        <p:nvSpPr>
          <p:cNvPr id="351" name="Google Shape;351;p41"/>
          <p:cNvSpPr txBox="1"/>
          <p:nvPr/>
        </p:nvSpPr>
        <p:spPr>
          <a:xfrm>
            <a:off x="514350" y="1563859"/>
            <a:ext cx="4217700" cy="338700"/>
          </a:xfrm>
          <a:prstGeom prst="rect">
            <a:avLst/>
          </a:prstGeom>
          <a:noFill/>
          <a:ln>
            <a:noFill/>
          </a:ln>
        </p:spPr>
        <p:txBody>
          <a:bodyPr anchorCtr="0" anchor="t" bIns="0" lIns="0" spcFirstLastPara="1" rIns="0" wrap="square" tIns="0">
            <a:spAutoFit/>
          </a:bodyPr>
          <a:lstStyle/>
          <a:p>
            <a:pPr indent="0" lvl="0" marL="0" rtl="0" algn="just">
              <a:spcBef>
                <a:spcPts val="0"/>
              </a:spcBef>
              <a:spcAft>
                <a:spcPts val="0"/>
              </a:spcAft>
              <a:buSzPts val="1100"/>
              <a:buNone/>
            </a:pPr>
            <a:r>
              <a:t/>
            </a:r>
            <a:endParaRPr sz="1100">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100"/>
              <a:buNone/>
            </a:pPr>
            <a:r>
              <a:t/>
            </a:r>
            <a:endParaRPr sz="1100">
              <a:solidFill>
                <a:schemeClr val="dk1"/>
              </a:solidFill>
              <a:latin typeface="Times New Roman"/>
              <a:ea typeface="Times New Roman"/>
              <a:cs typeface="Times New Roman"/>
              <a:sym typeface="Times New Roman"/>
            </a:endParaRPr>
          </a:p>
        </p:txBody>
      </p:sp>
      <p:pic>
        <p:nvPicPr>
          <p:cNvPr id="352" name="Google Shape;352;p41"/>
          <p:cNvPicPr preferRelativeResize="0"/>
          <p:nvPr/>
        </p:nvPicPr>
        <p:blipFill>
          <a:blip r:embed="rId5">
            <a:alphaModFix/>
          </a:blip>
          <a:stretch>
            <a:fillRect/>
          </a:stretch>
        </p:blipFill>
        <p:spPr>
          <a:xfrm>
            <a:off x="514350" y="1739347"/>
            <a:ext cx="5374150" cy="2857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1320"/>
        </a:solidFill>
      </p:bgPr>
    </p:bg>
    <p:spTree>
      <p:nvGrpSpPr>
        <p:cNvPr id="356" name="Shape 356"/>
        <p:cNvGrpSpPr/>
        <p:nvPr/>
      </p:nvGrpSpPr>
      <p:grpSpPr>
        <a:xfrm>
          <a:off x="0" y="0"/>
          <a:ext cx="0" cy="0"/>
          <a:chOff x="0" y="0"/>
          <a:chExt cx="0" cy="0"/>
        </a:xfrm>
      </p:grpSpPr>
      <p:sp>
        <p:nvSpPr>
          <p:cNvPr id="357" name="Google Shape;357;p42"/>
          <p:cNvSpPr txBox="1"/>
          <p:nvPr/>
        </p:nvSpPr>
        <p:spPr>
          <a:xfrm>
            <a:off x="1265250" y="1623075"/>
            <a:ext cx="6613500" cy="1236900"/>
          </a:xfrm>
          <a:prstGeom prst="rect">
            <a:avLst/>
          </a:prstGeom>
          <a:noFill/>
          <a:ln>
            <a:noFill/>
          </a:ln>
        </p:spPr>
        <p:txBody>
          <a:bodyPr anchorCtr="0" anchor="t" bIns="0" lIns="0" spcFirstLastPara="1" rIns="0" wrap="square" tIns="0">
            <a:spAutoFit/>
          </a:bodyPr>
          <a:lstStyle/>
          <a:p>
            <a:pPr indent="0" lvl="0" marL="0" marR="0" rtl="0" algn="ctr">
              <a:lnSpc>
                <a:spcPct val="97999"/>
              </a:lnSpc>
              <a:spcBef>
                <a:spcPts val="0"/>
              </a:spcBef>
              <a:spcAft>
                <a:spcPts val="0"/>
              </a:spcAft>
              <a:buClr>
                <a:srgbClr val="000000"/>
              </a:buClr>
              <a:buFont typeface="Arial"/>
              <a:buNone/>
            </a:pPr>
            <a:r>
              <a:rPr b="1" lang="zh-CN" sz="4100">
                <a:solidFill>
                  <a:srgbClr val="F3F6FA"/>
                </a:solidFill>
                <a:latin typeface="League Spartan"/>
                <a:ea typeface="League Spartan"/>
                <a:cs typeface="League Spartan"/>
                <a:sym typeface="League Spartan"/>
              </a:rPr>
              <a:t>Conclusion &amp; Recommendations</a:t>
            </a:r>
            <a:endParaRPr sz="700"/>
          </a:p>
        </p:txBody>
      </p:sp>
      <p:grpSp>
        <p:nvGrpSpPr>
          <p:cNvPr id="358" name="Google Shape;358;p42"/>
          <p:cNvGrpSpPr/>
          <p:nvPr/>
        </p:nvGrpSpPr>
        <p:grpSpPr>
          <a:xfrm rot="-3910583">
            <a:off x="800184" y="2227620"/>
            <a:ext cx="2483342" cy="5806988"/>
            <a:chOff x="0" y="-47625"/>
            <a:chExt cx="1308121" cy="3058879"/>
          </a:xfrm>
        </p:grpSpPr>
        <p:sp>
          <p:nvSpPr>
            <p:cNvPr id="359" name="Google Shape;359;p42"/>
            <p:cNvSpPr/>
            <p:nvPr/>
          </p:nvSpPr>
          <p:spPr>
            <a:xfrm>
              <a:off x="0" y="0"/>
              <a:ext cx="1308121" cy="3011254"/>
            </a:xfrm>
            <a:custGeom>
              <a:rect b="b" l="l" r="r" t="t"/>
              <a:pathLst>
                <a:path extrusionOk="0" h="3011254" w="1308121">
                  <a:moveTo>
                    <a:pt x="0" y="0"/>
                  </a:moveTo>
                  <a:lnTo>
                    <a:pt x="1308121" y="0"/>
                  </a:lnTo>
                  <a:lnTo>
                    <a:pt x="1308121" y="3011254"/>
                  </a:lnTo>
                  <a:lnTo>
                    <a:pt x="0" y="3011254"/>
                  </a:lnTo>
                  <a:close/>
                </a:path>
              </a:pathLst>
            </a:custGeom>
            <a:solidFill>
              <a:srgbClr val="F3F6FA"/>
            </a:solidFill>
            <a:ln>
              <a:noFill/>
            </a:ln>
          </p:spPr>
        </p:sp>
        <p:sp>
          <p:nvSpPr>
            <p:cNvPr id="360" name="Google Shape;360;p42"/>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61" name="Google Shape;361;p42"/>
          <p:cNvGrpSpPr/>
          <p:nvPr/>
        </p:nvGrpSpPr>
        <p:grpSpPr>
          <a:xfrm rot="-486756">
            <a:off x="5048996" y="4695361"/>
            <a:ext cx="4596213" cy="1633382"/>
            <a:chOff x="0" y="-47625"/>
            <a:chExt cx="2421101" cy="860400"/>
          </a:xfrm>
        </p:grpSpPr>
        <p:sp>
          <p:nvSpPr>
            <p:cNvPr id="362" name="Google Shape;362;p42"/>
            <p:cNvSpPr/>
            <p:nvPr/>
          </p:nvSpPr>
          <p:spPr>
            <a:xfrm>
              <a:off x="0" y="0"/>
              <a:ext cx="2421101" cy="441032"/>
            </a:xfrm>
            <a:custGeom>
              <a:rect b="b" l="l" r="r" t="t"/>
              <a:pathLst>
                <a:path extrusionOk="0" h="441032" w="2421101">
                  <a:moveTo>
                    <a:pt x="0" y="0"/>
                  </a:moveTo>
                  <a:lnTo>
                    <a:pt x="2421101" y="0"/>
                  </a:lnTo>
                  <a:lnTo>
                    <a:pt x="2421101" y="441032"/>
                  </a:lnTo>
                  <a:lnTo>
                    <a:pt x="0" y="441032"/>
                  </a:lnTo>
                  <a:close/>
                </a:path>
              </a:pathLst>
            </a:custGeom>
            <a:solidFill>
              <a:srgbClr val="497183"/>
            </a:solidFill>
            <a:ln>
              <a:noFill/>
            </a:ln>
          </p:spPr>
        </p:sp>
        <p:sp>
          <p:nvSpPr>
            <p:cNvPr id="363" name="Google Shape;363;p42"/>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64" name="Google Shape;364;p42"/>
          <p:cNvSpPr/>
          <p:nvPr/>
        </p:nvSpPr>
        <p:spPr>
          <a:xfrm>
            <a:off x="-2302848" y="-2091699"/>
            <a:ext cx="3494573" cy="5508563"/>
          </a:xfrm>
          <a:custGeom>
            <a:rect b="b" l="l" r="r" t="t"/>
            <a:pathLst>
              <a:path extrusionOk="0" h="11017126" w="6989146">
                <a:moveTo>
                  <a:pt x="6989147" y="11017126"/>
                </a:moveTo>
                <a:lnTo>
                  <a:pt x="0" y="11017126"/>
                </a:lnTo>
                <a:lnTo>
                  <a:pt x="0" y="0"/>
                </a:lnTo>
                <a:lnTo>
                  <a:pt x="6989147" y="0"/>
                </a:lnTo>
                <a:lnTo>
                  <a:pt x="6989147" y="11017126"/>
                </a:lnTo>
                <a:close/>
              </a:path>
            </a:pathLst>
          </a:custGeom>
          <a:blipFill rotWithShape="1">
            <a:blip r:embed="rId3">
              <a:alphaModFix amt="8000"/>
            </a:blip>
            <a:stretch>
              <a:fillRect b="0" l="0" r="-61877" t="0"/>
            </a:stretch>
          </a:blipFill>
          <a:ln>
            <a:noFill/>
          </a:ln>
        </p:spPr>
      </p:sp>
      <p:cxnSp>
        <p:nvCxnSpPr>
          <p:cNvPr id="365" name="Google Shape;365;p42"/>
          <p:cNvCxnSpPr/>
          <p:nvPr/>
        </p:nvCxnSpPr>
        <p:spPr>
          <a:xfrm rot="9148690">
            <a:off x="2736443" y="4480564"/>
            <a:ext cx="7014271" cy="0"/>
          </a:xfrm>
          <a:prstGeom prst="straightConnector1">
            <a:avLst/>
          </a:prstGeom>
          <a:noFill/>
          <a:ln cap="flat" cmpd="sng" w="38100">
            <a:solidFill>
              <a:srgbClr val="F3F6FA"/>
            </a:solidFill>
            <a:prstDash val="solid"/>
            <a:round/>
            <a:headEnd len="sm" w="sm" type="none"/>
            <a:tailEnd len="sm" w="sm" type="none"/>
          </a:ln>
        </p:spPr>
      </p:cxnSp>
      <p:sp>
        <p:nvSpPr>
          <p:cNvPr id="366" name="Google Shape;366;p42"/>
          <p:cNvSpPr txBox="1"/>
          <p:nvPr/>
        </p:nvSpPr>
        <p:spPr>
          <a:xfrm>
            <a:off x="221168" y="4623874"/>
            <a:ext cx="2775900" cy="307800"/>
          </a:xfrm>
          <a:prstGeom prst="rect">
            <a:avLst/>
          </a:prstGeom>
          <a:noFill/>
          <a:ln>
            <a:noFill/>
          </a:ln>
        </p:spPr>
        <p:txBody>
          <a:bodyPr anchorCtr="0" anchor="t" bIns="0" lIns="0" spcFirstLastPara="1" rIns="0" wrap="square" tIns="0">
            <a:spAutoFit/>
          </a:bodyPr>
          <a:lstStyle/>
          <a:p>
            <a:pPr indent="0" lvl="0" marL="0" marR="0" rtl="0" algn="l">
              <a:lnSpc>
                <a:spcPct val="139994"/>
              </a:lnSpc>
              <a:spcBef>
                <a:spcPts val="0"/>
              </a:spcBef>
              <a:spcAft>
                <a:spcPts val="0"/>
              </a:spcAft>
              <a:buNone/>
            </a:pPr>
            <a:r>
              <a:rPr lang="zh-CN" sz="2000">
                <a:solidFill>
                  <a:srgbClr val="497183"/>
                </a:solidFill>
              </a:rPr>
              <a:t>QBUS6600 Group 11</a:t>
            </a:r>
            <a:r>
              <a:rPr lang="zh-CN" sz="2000">
                <a:solidFill>
                  <a:srgbClr val="F3F6FA"/>
                </a:solidFill>
              </a:rPr>
              <a:t>3</a:t>
            </a:r>
            <a:endParaRPr sz="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1320"/>
        </a:solidFill>
      </p:bgPr>
    </p:bg>
    <p:spTree>
      <p:nvGrpSpPr>
        <p:cNvPr id="370" name="Shape 370"/>
        <p:cNvGrpSpPr/>
        <p:nvPr/>
      </p:nvGrpSpPr>
      <p:grpSpPr>
        <a:xfrm>
          <a:off x="0" y="0"/>
          <a:ext cx="0" cy="0"/>
          <a:chOff x="0" y="0"/>
          <a:chExt cx="0" cy="0"/>
        </a:xfrm>
      </p:grpSpPr>
      <p:grpSp>
        <p:nvGrpSpPr>
          <p:cNvPr id="371" name="Google Shape;371;p43"/>
          <p:cNvGrpSpPr/>
          <p:nvPr/>
        </p:nvGrpSpPr>
        <p:grpSpPr>
          <a:xfrm rot="-5134293">
            <a:off x="431312" y="1707364"/>
            <a:ext cx="2080023" cy="6400685"/>
            <a:chOff x="0" y="-47625"/>
            <a:chExt cx="1095650" cy="3371554"/>
          </a:xfrm>
        </p:grpSpPr>
        <p:sp>
          <p:nvSpPr>
            <p:cNvPr id="372" name="Google Shape;372;p43"/>
            <p:cNvSpPr/>
            <p:nvPr/>
          </p:nvSpPr>
          <p:spPr>
            <a:xfrm>
              <a:off x="0" y="0"/>
              <a:ext cx="1095650" cy="3323929"/>
            </a:xfrm>
            <a:custGeom>
              <a:rect b="b" l="l" r="r" t="t"/>
              <a:pathLst>
                <a:path extrusionOk="0" h="3323929" w="1095650">
                  <a:moveTo>
                    <a:pt x="0" y="0"/>
                  </a:moveTo>
                  <a:lnTo>
                    <a:pt x="1095650" y="0"/>
                  </a:lnTo>
                  <a:lnTo>
                    <a:pt x="1095650" y="3323929"/>
                  </a:lnTo>
                  <a:lnTo>
                    <a:pt x="0" y="3323929"/>
                  </a:lnTo>
                  <a:close/>
                </a:path>
              </a:pathLst>
            </a:custGeom>
            <a:solidFill>
              <a:srgbClr val="497183"/>
            </a:solidFill>
            <a:ln>
              <a:noFill/>
            </a:ln>
          </p:spPr>
        </p:sp>
        <p:sp>
          <p:nvSpPr>
            <p:cNvPr id="373" name="Google Shape;373;p43"/>
            <p:cNvSpPr txBox="1"/>
            <p:nvPr/>
          </p:nvSpPr>
          <p:spPr>
            <a:xfrm>
              <a:off x="0" y="-47625"/>
              <a:ext cx="812800" cy="860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74" name="Google Shape;374;p43"/>
          <p:cNvGrpSpPr/>
          <p:nvPr/>
        </p:nvGrpSpPr>
        <p:grpSpPr>
          <a:xfrm rot="-1710543">
            <a:off x="6034461" y="2066482"/>
            <a:ext cx="7711842" cy="4127100"/>
            <a:chOff x="0" y="-47625"/>
            <a:chExt cx="4062293" cy="2173993"/>
          </a:xfrm>
        </p:grpSpPr>
        <p:sp>
          <p:nvSpPr>
            <p:cNvPr id="375" name="Google Shape;375;p43"/>
            <p:cNvSpPr/>
            <p:nvPr/>
          </p:nvSpPr>
          <p:spPr>
            <a:xfrm>
              <a:off x="0" y="0"/>
              <a:ext cx="4062293" cy="2126368"/>
            </a:xfrm>
            <a:custGeom>
              <a:rect b="b" l="l" r="r" t="t"/>
              <a:pathLst>
                <a:path extrusionOk="0" h="2126368" w="4062293">
                  <a:moveTo>
                    <a:pt x="0" y="0"/>
                  </a:moveTo>
                  <a:lnTo>
                    <a:pt x="4062293" y="0"/>
                  </a:lnTo>
                  <a:lnTo>
                    <a:pt x="4062293" y="2126368"/>
                  </a:lnTo>
                  <a:lnTo>
                    <a:pt x="0" y="2126368"/>
                  </a:lnTo>
                  <a:close/>
                </a:path>
              </a:pathLst>
            </a:custGeom>
            <a:solidFill>
              <a:srgbClr val="F3F6FA"/>
            </a:solidFill>
            <a:ln>
              <a:noFill/>
            </a:ln>
          </p:spPr>
        </p:sp>
        <p:sp>
          <p:nvSpPr>
            <p:cNvPr id="376" name="Google Shape;376;p43"/>
            <p:cNvSpPr txBox="1"/>
            <p:nvPr/>
          </p:nvSpPr>
          <p:spPr>
            <a:xfrm>
              <a:off x="0" y="-47625"/>
              <a:ext cx="812800" cy="860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77" name="Google Shape;377;p43"/>
          <p:cNvSpPr txBox="1"/>
          <p:nvPr/>
        </p:nvSpPr>
        <p:spPr>
          <a:xfrm>
            <a:off x="524125" y="476275"/>
            <a:ext cx="6879300" cy="452400"/>
          </a:xfrm>
          <a:prstGeom prst="rect">
            <a:avLst/>
          </a:prstGeom>
          <a:noFill/>
          <a:ln>
            <a:noFill/>
          </a:ln>
        </p:spPr>
        <p:txBody>
          <a:bodyPr anchorCtr="0" anchor="t" bIns="0" lIns="0" spcFirstLastPara="1" rIns="0" wrap="square" tIns="0">
            <a:spAutoFit/>
          </a:bodyPr>
          <a:lstStyle/>
          <a:p>
            <a:pPr indent="0" lvl="0" marL="0" marR="0" rtl="0" algn="l">
              <a:lnSpc>
                <a:spcPct val="97999"/>
              </a:lnSpc>
              <a:spcBef>
                <a:spcPts val="0"/>
              </a:spcBef>
              <a:spcAft>
                <a:spcPts val="0"/>
              </a:spcAft>
              <a:buNone/>
            </a:pPr>
            <a:r>
              <a:rPr b="1" i="0" lang="zh-CN" sz="3000" u="none" cap="none" strike="noStrike">
                <a:solidFill>
                  <a:srgbClr val="F3F6FA"/>
                </a:solidFill>
                <a:latin typeface="League Spartan"/>
                <a:ea typeface="League Spartan"/>
                <a:cs typeface="League Spartan"/>
                <a:sym typeface="League Spartan"/>
              </a:rPr>
              <a:t>Conclusion</a:t>
            </a:r>
            <a:r>
              <a:rPr b="1" lang="zh-CN" sz="3000">
                <a:solidFill>
                  <a:srgbClr val="F3F6FA"/>
                </a:solidFill>
                <a:latin typeface="League Spartan"/>
                <a:ea typeface="League Spartan"/>
                <a:cs typeface="League Spartan"/>
                <a:sym typeface="League Spartan"/>
              </a:rPr>
              <a:t> &amp; R</a:t>
            </a:r>
            <a:r>
              <a:rPr b="1" lang="zh-CN" sz="3000">
                <a:solidFill>
                  <a:srgbClr val="F3F6FA"/>
                </a:solidFill>
                <a:latin typeface="League Spartan"/>
                <a:ea typeface="League Spartan"/>
                <a:cs typeface="League Spartan"/>
                <a:sym typeface="League Spartan"/>
              </a:rPr>
              <a:t>ecommendation</a:t>
            </a:r>
            <a:endParaRPr sz="3000"/>
          </a:p>
        </p:txBody>
      </p:sp>
      <p:sp>
        <p:nvSpPr>
          <p:cNvPr id="378" name="Google Shape;378;p43"/>
          <p:cNvSpPr txBox="1"/>
          <p:nvPr/>
        </p:nvSpPr>
        <p:spPr>
          <a:xfrm>
            <a:off x="426350" y="1352826"/>
            <a:ext cx="5297400" cy="2715000"/>
          </a:xfrm>
          <a:prstGeom prst="rect">
            <a:avLst/>
          </a:prstGeom>
          <a:noFill/>
          <a:ln>
            <a:noFill/>
          </a:ln>
        </p:spPr>
        <p:txBody>
          <a:bodyPr anchorCtr="0" anchor="t" bIns="0" lIns="0" spcFirstLastPara="1" rIns="0" wrap="square" tIns="0">
            <a:noAutofit/>
          </a:bodyPr>
          <a:lstStyle/>
          <a:p>
            <a:pPr indent="-311150" lvl="0" marL="457200" marR="0" rtl="0" algn="just">
              <a:lnSpc>
                <a:spcPct val="200000"/>
              </a:lnSpc>
              <a:spcBef>
                <a:spcPts val="0"/>
              </a:spcBef>
              <a:spcAft>
                <a:spcPts val="0"/>
              </a:spcAft>
              <a:buClr>
                <a:srgbClr val="F3F6FA"/>
              </a:buClr>
              <a:buSzPts val="1300"/>
              <a:buChar char="●"/>
            </a:pPr>
            <a:r>
              <a:rPr lang="zh-CN" sz="1300">
                <a:solidFill>
                  <a:srgbClr val="F3F6FA"/>
                </a:solidFill>
              </a:rPr>
              <a:t>Seven models: Linear Regression, Ridge Regression, Lasso Regression, Decision Tree, Bagging, Random Forest,  XGBoost. </a:t>
            </a:r>
            <a:endParaRPr sz="1300">
              <a:solidFill>
                <a:srgbClr val="F3F6FA"/>
              </a:solidFill>
            </a:endParaRPr>
          </a:p>
          <a:p>
            <a:pPr indent="-311150" lvl="0" marL="457200" marR="0" rtl="0" algn="just">
              <a:lnSpc>
                <a:spcPct val="200000"/>
              </a:lnSpc>
              <a:spcBef>
                <a:spcPts val="0"/>
              </a:spcBef>
              <a:spcAft>
                <a:spcPts val="0"/>
              </a:spcAft>
              <a:buClr>
                <a:srgbClr val="F3F6FA"/>
              </a:buClr>
              <a:buSzPts val="1300"/>
              <a:buChar char="●"/>
            </a:pPr>
            <a:r>
              <a:rPr lang="zh-CN" sz="1300">
                <a:solidFill>
                  <a:srgbClr val="F3F6FA"/>
                </a:solidFill>
              </a:rPr>
              <a:t>Discovery of EDA</a:t>
            </a:r>
            <a:endParaRPr sz="1300">
              <a:solidFill>
                <a:srgbClr val="F3F6FA"/>
              </a:solidFill>
            </a:endParaRPr>
          </a:p>
          <a:p>
            <a:pPr indent="-311150" lvl="0" marL="457200" marR="0" rtl="0" algn="just">
              <a:lnSpc>
                <a:spcPct val="200000"/>
              </a:lnSpc>
              <a:spcBef>
                <a:spcPts val="0"/>
              </a:spcBef>
              <a:spcAft>
                <a:spcPts val="0"/>
              </a:spcAft>
              <a:buClr>
                <a:srgbClr val="F3F6FA"/>
              </a:buClr>
              <a:buSzPts val="1300"/>
              <a:buChar char="●"/>
            </a:pPr>
            <a:r>
              <a:rPr lang="zh-CN" sz="1300">
                <a:solidFill>
                  <a:srgbClr val="F3F6FA"/>
                </a:solidFill>
              </a:rPr>
              <a:t>Opening a new store in Mandurah, WA</a:t>
            </a:r>
            <a:endParaRPr sz="1300">
              <a:solidFill>
                <a:srgbClr val="F3F6FA"/>
              </a:solidFill>
            </a:endParaRPr>
          </a:p>
          <a:p>
            <a:pPr indent="-311150" lvl="0" marL="457200" marR="0" rtl="0" algn="just">
              <a:lnSpc>
                <a:spcPct val="200000"/>
              </a:lnSpc>
              <a:spcBef>
                <a:spcPts val="0"/>
              </a:spcBef>
              <a:spcAft>
                <a:spcPts val="0"/>
              </a:spcAft>
              <a:buClr>
                <a:srgbClr val="F3F6FA"/>
              </a:buClr>
              <a:buSzPts val="1300"/>
              <a:buChar char="●"/>
            </a:pPr>
            <a:r>
              <a:rPr lang="zh-CN" sz="1300">
                <a:solidFill>
                  <a:srgbClr val="F3F6FA"/>
                </a:solidFill>
              </a:rPr>
              <a:t>Pay attention to e-commerce operations</a:t>
            </a:r>
            <a:endParaRPr sz="1300">
              <a:solidFill>
                <a:srgbClr val="F3F6FA"/>
              </a:solidFill>
            </a:endParaRPr>
          </a:p>
          <a:p>
            <a:pPr indent="-311150" lvl="0" marL="457200" marR="0" rtl="0" algn="just">
              <a:lnSpc>
                <a:spcPct val="200000"/>
              </a:lnSpc>
              <a:spcBef>
                <a:spcPts val="0"/>
              </a:spcBef>
              <a:spcAft>
                <a:spcPts val="0"/>
              </a:spcAft>
              <a:buClr>
                <a:srgbClr val="F3F6FA"/>
              </a:buClr>
              <a:buSzPts val="1300"/>
              <a:buChar char="●"/>
            </a:pPr>
            <a:r>
              <a:rPr lang="zh-CN" sz="1300">
                <a:solidFill>
                  <a:srgbClr val="F3F6FA"/>
                </a:solidFill>
              </a:rPr>
              <a:t>Risks and limitations of recommendation</a:t>
            </a:r>
            <a:endParaRPr sz="1300">
              <a:solidFill>
                <a:srgbClr val="F3F6FA"/>
              </a:solidFill>
            </a:endParaRPr>
          </a:p>
          <a:p>
            <a:pPr indent="0" lvl="0" marL="0" marR="0" rtl="0" algn="just">
              <a:lnSpc>
                <a:spcPct val="178010"/>
              </a:lnSpc>
              <a:spcBef>
                <a:spcPts val="0"/>
              </a:spcBef>
              <a:spcAft>
                <a:spcPts val="0"/>
              </a:spcAft>
              <a:buNone/>
            </a:pPr>
            <a:r>
              <a:t/>
            </a:r>
            <a:endParaRPr sz="1100">
              <a:solidFill>
                <a:srgbClr val="F3F6FA"/>
              </a:solidFill>
            </a:endParaRPr>
          </a:p>
        </p:txBody>
      </p:sp>
      <p:sp>
        <p:nvSpPr>
          <p:cNvPr id="379" name="Google Shape;379;p43"/>
          <p:cNvSpPr/>
          <p:nvPr/>
        </p:nvSpPr>
        <p:spPr>
          <a:xfrm rot="7795069">
            <a:off x="4019753" y="3726242"/>
            <a:ext cx="2189839" cy="3451885"/>
          </a:xfrm>
          <a:custGeom>
            <a:rect b="b" l="l" r="r" t="t"/>
            <a:pathLst>
              <a:path extrusionOk="0" h="6903771" w="4379678">
                <a:moveTo>
                  <a:pt x="4379679" y="6903771"/>
                </a:moveTo>
                <a:lnTo>
                  <a:pt x="0" y="6903771"/>
                </a:lnTo>
                <a:lnTo>
                  <a:pt x="0" y="0"/>
                </a:lnTo>
                <a:lnTo>
                  <a:pt x="4379679" y="0"/>
                </a:lnTo>
                <a:lnTo>
                  <a:pt x="4379679" y="6903771"/>
                </a:lnTo>
                <a:close/>
              </a:path>
            </a:pathLst>
          </a:custGeom>
          <a:blipFill rotWithShape="1">
            <a:blip r:embed="rId3">
              <a:alphaModFix amt="64000"/>
            </a:blip>
            <a:stretch>
              <a:fillRect b="0" l="0" r="-61880" t="0"/>
            </a:stretch>
          </a:blipFill>
          <a:ln>
            <a:noFill/>
          </a:ln>
        </p:spPr>
      </p:sp>
      <p:pic>
        <p:nvPicPr>
          <p:cNvPr id="380" name="Google Shape;380;p43"/>
          <p:cNvPicPr preferRelativeResize="0"/>
          <p:nvPr/>
        </p:nvPicPr>
        <p:blipFill>
          <a:blip r:embed="rId4">
            <a:alphaModFix/>
          </a:blip>
          <a:stretch>
            <a:fillRect/>
          </a:stretch>
        </p:blipFill>
        <p:spPr>
          <a:xfrm>
            <a:off x="4742525" y="2279486"/>
            <a:ext cx="4195052" cy="2752041"/>
          </a:xfrm>
          <a:prstGeom prst="rect">
            <a:avLst/>
          </a:prstGeom>
          <a:noFill/>
          <a:ln>
            <a:noFill/>
          </a:ln>
        </p:spPr>
      </p:pic>
      <p:sp>
        <p:nvSpPr>
          <p:cNvPr id="381" name="Google Shape;381;p43"/>
          <p:cNvSpPr/>
          <p:nvPr/>
        </p:nvSpPr>
        <p:spPr>
          <a:xfrm>
            <a:off x="5972050" y="1462050"/>
            <a:ext cx="987600" cy="337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2" name="Google Shape;382;p43"/>
          <p:cNvSpPr txBox="1"/>
          <p:nvPr/>
        </p:nvSpPr>
        <p:spPr>
          <a:xfrm>
            <a:off x="7167650" y="1408100"/>
            <a:ext cx="1701600" cy="445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zh-CN" sz="1300">
                <a:solidFill>
                  <a:srgbClr val="F3F6FA"/>
                </a:solidFill>
              </a:rPr>
              <a:t>Random Forest</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145" name="Shape 145"/>
        <p:cNvGrpSpPr/>
        <p:nvPr/>
      </p:nvGrpSpPr>
      <p:grpSpPr>
        <a:xfrm>
          <a:off x="0" y="0"/>
          <a:ext cx="0" cy="0"/>
          <a:chOff x="0" y="0"/>
          <a:chExt cx="0" cy="0"/>
        </a:xfrm>
      </p:grpSpPr>
      <p:sp>
        <p:nvSpPr>
          <p:cNvPr id="146" name="Google Shape;146;p26"/>
          <p:cNvSpPr/>
          <p:nvPr/>
        </p:nvSpPr>
        <p:spPr>
          <a:xfrm rot="5400000">
            <a:off x="614533" y="-793032"/>
            <a:ext cx="1280611" cy="2509674"/>
          </a:xfrm>
          <a:custGeom>
            <a:rect b="b" l="l" r="r" t="t"/>
            <a:pathLst>
              <a:path extrusionOk="0" h="10911627" w="6922219">
                <a:moveTo>
                  <a:pt x="0" y="0"/>
                </a:moveTo>
                <a:lnTo>
                  <a:pt x="6922219" y="0"/>
                </a:lnTo>
                <a:lnTo>
                  <a:pt x="6922219" y="10911627"/>
                </a:lnTo>
                <a:lnTo>
                  <a:pt x="0" y="10911627"/>
                </a:lnTo>
                <a:lnTo>
                  <a:pt x="0" y="0"/>
                </a:lnTo>
                <a:close/>
              </a:path>
            </a:pathLst>
          </a:custGeom>
          <a:blipFill rotWithShape="1">
            <a:blip r:embed="rId3">
              <a:alphaModFix/>
            </a:blip>
            <a:stretch>
              <a:fillRect b="0" l="0" r="-61877" t="0"/>
            </a:stretch>
          </a:blipFill>
          <a:ln>
            <a:noFill/>
          </a:ln>
        </p:spPr>
      </p:sp>
      <p:sp>
        <p:nvSpPr>
          <p:cNvPr id="147" name="Google Shape;147;p26"/>
          <p:cNvSpPr txBox="1"/>
          <p:nvPr/>
        </p:nvSpPr>
        <p:spPr>
          <a:xfrm>
            <a:off x="525500" y="999485"/>
            <a:ext cx="3618900" cy="631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zh-CN" sz="4100">
                <a:solidFill>
                  <a:srgbClr val="0B1320"/>
                </a:solidFill>
                <a:latin typeface="League Spartan"/>
                <a:ea typeface="League Spartan"/>
                <a:cs typeface="League Spartan"/>
                <a:sym typeface="League Spartan"/>
              </a:rPr>
              <a:t>  Contents:</a:t>
            </a:r>
            <a:endParaRPr sz="700"/>
          </a:p>
        </p:txBody>
      </p:sp>
      <p:sp>
        <p:nvSpPr>
          <p:cNvPr id="148" name="Google Shape;148;p26"/>
          <p:cNvSpPr txBox="1"/>
          <p:nvPr/>
        </p:nvSpPr>
        <p:spPr>
          <a:xfrm>
            <a:off x="3222094" y="2152018"/>
            <a:ext cx="2671500" cy="2289900"/>
          </a:xfrm>
          <a:prstGeom prst="rect">
            <a:avLst/>
          </a:prstGeom>
          <a:noFill/>
          <a:ln>
            <a:noFill/>
          </a:ln>
        </p:spPr>
        <p:txBody>
          <a:bodyPr anchorCtr="0" anchor="t" bIns="0" lIns="0" spcFirstLastPara="1" rIns="0" wrap="square" tIns="0">
            <a:spAutoFit/>
          </a:bodyPr>
          <a:lstStyle/>
          <a:p>
            <a:pPr indent="-196850" lvl="1" marL="381000" marR="0" rtl="0" algn="l">
              <a:lnSpc>
                <a:spcPct val="155021"/>
              </a:lnSpc>
              <a:spcBef>
                <a:spcPts val="0"/>
              </a:spcBef>
              <a:spcAft>
                <a:spcPts val="0"/>
              </a:spcAft>
              <a:buClr>
                <a:srgbClr val="FFFFFF"/>
              </a:buClr>
              <a:buSzPts val="1700"/>
              <a:buFont typeface="Arial"/>
              <a:buChar char="•"/>
            </a:pPr>
            <a:r>
              <a:rPr b="0" i="0" lang="zh-CN" sz="1700" u="none" cap="none" strike="noStrike">
                <a:solidFill>
                  <a:srgbClr val="FFFFFF"/>
                </a:solidFill>
                <a:latin typeface="Arial"/>
                <a:ea typeface="Arial"/>
                <a:cs typeface="Arial"/>
                <a:sym typeface="Arial"/>
              </a:rPr>
              <a:t>Introduction</a:t>
            </a:r>
            <a:endParaRPr sz="700"/>
          </a:p>
          <a:p>
            <a:pPr indent="-196850" lvl="1" marL="381000" marR="0" rtl="0" algn="l">
              <a:lnSpc>
                <a:spcPct val="155021"/>
              </a:lnSpc>
              <a:spcBef>
                <a:spcPts val="0"/>
              </a:spcBef>
              <a:spcAft>
                <a:spcPts val="0"/>
              </a:spcAft>
              <a:buClr>
                <a:srgbClr val="FFFFFF"/>
              </a:buClr>
              <a:buSzPts val="1700"/>
              <a:buFont typeface="Arial"/>
              <a:buChar char="•"/>
            </a:pPr>
            <a:r>
              <a:rPr b="0" i="0" lang="zh-CN" sz="1700" u="none" cap="none" strike="noStrike">
                <a:solidFill>
                  <a:srgbClr val="FFFFFF"/>
                </a:solidFill>
                <a:latin typeface="Arial"/>
                <a:ea typeface="Arial"/>
                <a:cs typeface="Arial"/>
                <a:sym typeface="Arial"/>
              </a:rPr>
              <a:t>Problem </a:t>
            </a:r>
            <a:endParaRPr sz="700"/>
          </a:p>
          <a:p>
            <a:pPr indent="-196850" lvl="1" marL="381000" marR="0" rtl="0" algn="l">
              <a:lnSpc>
                <a:spcPct val="155021"/>
              </a:lnSpc>
              <a:spcBef>
                <a:spcPts val="0"/>
              </a:spcBef>
              <a:spcAft>
                <a:spcPts val="0"/>
              </a:spcAft>
              <a:buClr>
                <a:srgbClr val="FFFFFF"/>
              </a:buClr>
              <a:buSzPts val="1700"/>
              <a:buFont typeface="Arial"/>
              <a:buChar char="•"/>
            </a:pPr>
            <a:r>
              <a:rPr b="0" i="0" lang="zh-CN" sz="1700" u="none" cap="none" strike="noStrike">
                <a:solidFill>
                  <a:srgbClr val="FFFFFF"/>
                </a:solidFill>
                <a:latin typeface="Arial"/>
                <a:ea typeface="Arial"/>
                <a:cs typeface="Arial"/>
                <a:sym typeface="Arial"/>
              </a:rPr>
              <a:t>Literary Review</a:t>
            </a:r>
            <a:endParaRPr sz="700"/>
          </a:p>
          <a:p>
            <a:pPr indent="-196850" lvl="1" marL="381000" marR="0" rtl="0" algn="l">
              <a:lnSpc>
                <a:spcPct val="155021"/>
              </a:lnSpc>
              <a:spcBef>
                <a:spcPts val="0"/>
              </a:spcBef>
              <a:spcAft>
                <a:spcPts val="0"/>
              </a:spcAft>
              <a:buClr>
                <a:srgbClr val="FFFFFF"/>
              </a:buClr>
              <a:buSzPts val="1700"/>
              <a:buFont typeface="Arial"/>
              <a:buChar char="•"/>
            </a:pPr>
            <a:r>
              <a:rPr b="0" i="0" lang="zh-CN" sz="1700" u="none" cap="none" strike="noStrike">
                <a:solidFill>
                  <a:srgbClr val="FFFFFF"/>
                </a:solidFill>
                <a:latin typeface="Arial"/>
                <a:ea typeface="Arial"/>
                <a:cs typeface="Arial"/>
                <a:sym typeface="Arial"/>
              </a:rPr>
              <a:t>Theoretical Framework</a:t>
            </a:r>
            <a:endParaRPr sz="700"/>
          </a:p>
          <a:p>
            <a:pPr indent="-196850" lvl="1" marL="381000" marR="0" rtl="0" algn="l">
              <a:lnSpc>
                <a:spcPct val="155021"/>
              </a:lnSpc>
              <a:spcBef>
                <a:spcPts val="0"/>
              </a:spcBef>
              <a:spcAft>
                <a:spcPts val="0"/>
              </a:spcAft>
              <a:buClr>
                <a:srgbClr val="FFFFFF"/>
              </a:buClr>
              <a:buSzPts val="1700"/>
              <a:buFont typeface="Arial"/>
              <a:buChar char="•"/>
            </a:pPr>
            <a:r>
              <a:rPr b="0" i="0" lang="zh-CN" sz="1700" u="none" cap="none" strike="noStrike">
                <a:solidFill>
                  <a:srgbClr val="FFFFFF"/>
                </a:solidFill>
                <a:latin typeface="Arial"/>
                <a:ea typeface="Arial"/>
                <a:cs typeface="Arial"/>
                <a:sym typeface="Arial"/>
              </a:rPr>
              <a:t>Objectives</a:t>
            </a:r>
            <a:endParaRPr sz="700"/>
          </a:p>
          <a:p>
            <a:pPr indent="-196850" lvl="1" marL="381000" marR="0" rtl="0" algn="l">
              <a:lnSpc>
                <a:spcPct val="155021"/>
              </a:lnSpc>
              <a:spcBef>
                <a:spcPts val="0"/>
              </a:spcBef>
              <a:spcAft>
                <a:spcPts val="0"/>
              </a:spcAft>
              <a:buClr>
                <a:srgbClr val="FFFFFF"/>
              </a:buClr>
              <a:buSzPts val="1700"/>
              <a:buFont typeface="Arial"/>
              <a:buChar char="•"/>
            </a:pPr>
            <a:r>
              <a:rPr b="0" i="0" lang="zh-CN" sz="1700" u="none" cap="none" strike="noStrike">
                <a:solidFill>
                  <a:srgbClr val="FFFFFF"/>
                </a:solidFill>
                <a:latin typeface="Arial"/>
                <a:ea typeface="Arial"/>
                <a:cs typeface="Arial"/>
                <a:sym typeface="Arial"/>
              </a:rPr>
              <a:t>Hypothesis</a:t>
            </a:r>
            <a:endParaRPr sz="700"/>
          </a:p>
        </p:txBody>
      </p:sp>
      <p:grpSp>
        <p:nvGrpSpPr>
          <p:cNvPr id="149" name="Google Shape;149;p26"/>
          <p:cNvGrpSpPr/>
          <p:nvPr/>
        </p:nvGrpSpPr>
        <p:grpSpPr>
          <a:xfrm rot="-1751877">
            <a:off x="67554" y="1210715"/>
            <a:ext cx="10207335" cy="5725411"/>
            <a:chOff x="0" y="-47625"/>
            <a:chExt cx="5376772" cy="3015893"/>
          </a:xfrm>
        </p:grpSpPr>
        <p:sp>
          <p:nvSpPr>
            <p:cNvPr id="150" name="Google Shape;150;p26"/>
            <p:cNvSpPr/>
            <p:nvPr/>
          </p:nvSpPr>
          <p:spPr>
            <a:xfrm>
              <a:off x="0" y="0"/>
              <a:ext cx="5376772" cy="2968268"/>
            </a:xfrm>
            <a:custGeom>
              <a:rect b="b" l="l" r="r" t="t"/>
              <a:pathLst>
                <a:path extrusionOk="0" h="2968268" w="5376772">
                  <a:moveTo>
                    <a:pt x="0" y="0"/>
                  </a:moveTo>
                  <a:lnTo>
                    <a:pt x="5376772" y="0"/>
                  </a:lnTo>
                  <a:lnTo>
                    <a:pt x="5376772" y="2968268"/>
                  </a:lnTo>
                  <a:lnTo>
                    <a:pt x="0" y="2968268"/>
                  </a:lnTo>
                  <a:close/>
                </a:path>
              </a:pathLst>
            </a:custGeom>
            <a:solidFill>
              <a:srgbClr val="0B1320"/>
            </a:solidFill>
            <a:ln>
              <a:noFill/>
            </a:ln>
          </p:spPr>
        </p:sp>
        <p:sp>
          <p:nvSpPr>
            <p:cNvPr id="151" name="Google Shape;151;p26"/>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52" name="Google Shape;152;p26"/>
          <p:cNvSpPr txBox="1"/>
          <p:nvPr/>
        </p:nvSpPr>
        <p:spPr>
          <a:xfrm>
            <a:off x="3012475" y="2213475"/>
            <a:ext cx="5779500" cy="2541600"/>
          </a:xfrm>
          <a:prstGeom prst="rect">
            <a:avLst/>
          </a:prstGeom>
          <a:noFill/>
          <a:ln>
            <a:noFill/>
          </a:ln>
        </p:spPr>
        <p:txBody>
          <a:bodyPr anchorCtr="0" anchor="t" bIns="0" lIns="0" spcFirstLastPara="1" rIns="0" wrap="square" tIns="0">
            <a:spAutoFit/>
          </a:bodyPr>
          <a:lstStyle/>
          <a:p>
            <a:pPr indent="-336550" lvl="0" marL="457200" marR="0" rtl="0" algn="l">
              <a:lnSpc>
                <a:spcPct val="155021"/>
              </a:lnSpc>
              <a:spcBef>
                <a:spcPts val="0"/>
              </a:spcBef>
              <a:spcAft>
                <a:spcPts val="0"/>
              </a:spcAft>
              <a:buClr>
                <a:srgbClr val="FFFFFF"/>
              </a:buClr>
              <a:buSzPts val="1700"/>
              <a:buChar char="●"/>
            </a:pPr>
            <a:r>
              <a:rPr lang="zh-CN" sz="1700">
                <a:solidFill>
                  <a:srgbClr val="FFFFFF"/>
                </a:solidFill>
              </a:rPr>
              <a:t>Business Context &amp; Problem Formulation</a:t>
            </a:r>
            <a:endParaRPr sz="700"/>
          </a:p>
          <a:p>
            <a:pPr indent="-336550" lvl="0" marL="457200" marR="0" rtl="0" algn="l">
              <a:lnSpc>
                <a:spcPct val="155021"/>
              </a:lnSpc>
              <a:spcBef>
                <a:spcPts val="0"/>
              </a:spcBef>
              <a:spcAft>
                <a:spcPts val="0"/>
              </a:spcAft>
              <a:buClr>
                <a:srgbClr val="FFFFFF"/>
              </a:buClr>
              <a:buSzPts val="1700"/>
              <a:buChar char="●"/>
            </a:pPr>
            <a:r>
              <a:rPr lang="zh-CN" sz="1700">
                <a:solidFill>
                  <a:srgbClr val="FFFFFF"/>
                </a:solidFill>
              </a:rPr>
              <a:t>Data Processing, EDA and Feature engineering</a:t>
            </a:r>
            <a:endParaRPr sz="700"/>
          </a:p>
          <a:p>
            <a:pPr indent="-336550" lvl="0" marL="457200" marR="0" rtl="0" algn="l">
              <a:lnSpc>
                <a:spcPct val="155021"/>
              </a:lnSpc>
              <a:spcBef>
                <a:spcPts val="0"/>
              </a:spcBef>
              <a:spcAft>
                <a:spcPts val="0"/>
              </a:spcAft>
              <a:buClr>
                <a:srgbClr val="FFFFFF"/>
              </a:buClr>
              <a:buSzPts val="1700"/>
              <a:buChar char="●"/>
            </a:pPr>
            <a:r>
              <a:rPr lang="zh-CN" sz="1700">
                <a:solidFill>
                  <a:srgbClr val="FFFFFF"/>
                </a:solidFill>
              </a:rPr>
              <a:t>Model Building</a:t>
            </a:r>
            <a:endParaRPr sz="1700">
              <a:solidFill>
                <a:srgbClr val="FFFFFF"/>
              </a:solidFill>
            </a:endParaRPr>
          </a:p>
          <a:p>
            <a:pPr indent="-336550" lvl="0" marL="457200" marR="0" rtl="0" algn="l">
              <a:lnSpc>
                <a:spcPct val="155021"/>
              </a:lnSpc>
              <a:spcBef>
                <a:spcPts val="0"/>
              </a:spcBef>
              <a:spcAft>
                <a:spcPts val="0"/>
              </a:spcAft>
              <a:buClr>
                <a:srgbClr val="FFFFFF"/>
              </a:buClr>
              <a:buSzPts val="1700"/>
              <a:buChar char="●"/>
            </a:pPr>
            <a:r>
              <a:rPr lang="zh-CN" sz="1700">
                <a:solidFill>
                  <a:srgbClr val="FFFFFF"/>
                </a:solidFill>
              </a:rPr>
              <a:t>Conclusion and recommendations</a:t>
            </a:r>
            <a:endParaRPr sz="1700">
              <a:solidFill>
                <a:srgbClr val="FFFFFF"/>
              </a:solidFill>
            </a:endParaRPr>
          </a:p>
          <a:p>
            <a:pPr indent="-336550" lvl="0" marL="457200" marR="0" rtl="0" algn="l">
              <a:lnSpc>
                <a:spcPct val="155021"/>
              </a:lnSpc>
              <a:spcBef>
                <a:spcPts val="0"/>
              </a:spcBef>
              <a:spcAft>
                <a:spcPts val="0"/>
              </a:spcAft>
              <a:buClr>
                <a:srgbClr val="FFFFFF"/>
              </a:buClr>
              <a:buSzPts val="1700"/>
              <a:buChar char="●"/>
            </a:pPr>
            <a:r>
              <a:rPr lang="zh-CN" sz="1700">
                <a:solidFill>
                  <a:srgbClr val="FFFFFF"/>
                </a:solidFill>
              </a:rPr>
              <a:t>References</a:t>
            </a:r>
            <a:endParaRPr sz="1700">
              <a:solidFill>
                <a:srgbClr val="FFFFFF"/>
              </a:solidFill>
            </a:endParaRPr>
          </a:p>
          <a:p>
            <a:pPr indent="0" lvl="0" marL="0" marR="0" rtl="0" algn="l">
              <a:lnSpc>
                <a:spcPct val="155021"/>
              </a:lnSpc>
              <a:spcBef>
                <a:spcPts val="0"/>
              </a:spcBef>
              <a:spcAft>
                <a:spcPts val="0"/>
              </a:spcAft>
              <a:buNone/>
            </a:pPr>
            <a:r>
              <a:t/>
            </a:r>
            <a:endParaRPr sz="1700">
              <a:solidFill>
                <a:srgbClr val="FFFFFF"/>
              </a:solidFill>
            </a:endParaRPr>
          </a:p>
          <a:p>
            <a:pPr indent="0" lvl="0" marL="0" marR="0" rtl="0" algn="l">
              <a:lnSpc>
                <a:spcPct val="155021"/>
              </a:lnSpc>
              <a:spcBef>
                <a:spcPts val="0"/>
              </a:spcBef>
              <a:spcAft>
                <a:spcPts val="0"/>
              </a:spcAft>
              <a:buNone/>
            </a:pPr>
            <a:r>
              <a:t/>
            </a:r>
            <a:endParaRPr sz="700"/>
          </a:p>
        </p:txBody>
      </p:sp>
      <p:grpSp>
        <p:nvGrpSpPr>
          <p:cNvPr id="153" name="Google Shape;153;p26"/>
          <p:cNvGrpSpPr/>
          <p:nvPr/>
        </p:nvGrpSpPr>
        <p:grpSpPr>
          <a:xfrm rot="-4667776">
            <a:off x="7130950" y="-2051810"/>
            <a:ext cx="1860346" cy="3868225"/>
            <a:chOff x="0" y="-47625"/>
            <a:chExt cx="979955" cy="2037624"/>
          </a:xfrm>
        </p:grpSpPr>
        <p:sp>
          <p:nvSpPr>
            <p:cNvPr id="154" name="Google Shape;154;p26"/>
            <p:cNvSpPr/>
            <p:nvPr/>
          </p:nvSpPr>
          <p:spPr>
            <a:xfrm>
              <a:off x="0" y="0"/>
              <a:ext cx="979955" cy="1989999"/>
            </a:xfrm>
            <a:custGeom>
              <a:rect b="b" l="l" r="r" t="t"/>
              <a:pathLst>
                <a:path extrusionOk="0" h="1989999" w="979955">
                  <a:moveTo>
                    <a:pt x="0" y="0"/>
                  </a:moveTo>
                  <a:lnTo>
                    <a:pt x="979955" y="0"/>
                  </a:lnTo>
                  <a:lnTo>
                    <a:pt x="979955" y="1989999"/>
                  </a:lnTo>
                  <a:lnTo>
                    <a:pt x="0" y="1989999"/>
                  </a:lnTo>
                  <a:close/>
                </a:path>
              </a:pathLst>
            </a:custGeom>
            <a:solidFill>
              <a:srgbClr val="497183"/>
            </a:solidFill>
            <a:ln>
              <a:noFill/>
            </a:ln>
          </p:spPr>
        </p:sp>
        <p:sp>
          <p:nvSpPr>
            <p:cNvPr id="155" name="Google Shape;155;p26"/>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156" name="Google Shape;156;p26"/>
          <p:cNvCxnSpPr/>
          <p:nvPr/>
        </p:nvCxnSpPr>
        <p:spPr>
          <a:xfrm rot="1970500">
            <a:off x="5321143" y="1793944"/>
            <a:ext cx="5821662" cy="0"/>
          </a:xfrm>
          <a:prstGeom prst="straightConnector1">
            <a:avLst/>
          </a:prstGeom>
          <a:noFill/>
          <a:ln cap="flat" cmpd="sng" w="38100">
            <a:solidFill>
              <a:srgbClr val="F3F6FA"/>
            </a:solidFill>
            <a:prstDash val="solid"/>
            <a:round/>
            <a:headEnd len="sm" w="sm" type="none"/>
            <a:tailEnd len="sm" w="sm" type="none"/>
          </a:ln>
        </p:spPr>
      </p:cxnSp>
      <p:pic>
        <p:nvPicPr>
          <p:cNvPr id="157" name="Google Shape;157;p26"/>
          <p:cNvPicPr preferRelativeResize="0"/>
          <p:nvPr/>
        </p:nvPicPr>
        <p:blipFill>
          <a:blip r:embed="rId4">
            <a:alphaModFix/>
          </a:blip>
          <a:stretch>
            <a:fillRect/>
          </a:stretch>
        </p:blipFill>
        <p:spPr>
          <a:xfrm>
            <a:off x="156200" y="1675548"/>
            <a:ext cx="2113851" cy="1576100"/>
          </a:xfrm>
          <a:prstGeom prst="rect">
            <a:avLst/>
          </a:prstGeom>
          <a:noFill/>
          <a:ln>
            <a:noFill/>
          </a:ln>
        </p:spPr>
      </p:pic>
      <p:sp>
        <p:nvSpPr>
          <p:cNvPr id="158" name="Google Shape;158;p26"/>
          <p:cNvSpPr txBox="1"/>
          <p:nvPr/>
        </p:nvSpPr>
        <p:spPr>
          <a:xfrm>
            <a:off x="221168" y="4623874"/>
            <a:ext cx="2775900" cy="307800"/>
          </a:xfrm>
          <a:prstGeom prst="rect">
            <a:avLst/>
          </a:prstGeom>
          <a:noFill/>
          <a:ln>
            <a:noFill/>
          </a:ln>
        </p:spPr>
        <p:txBody>
          <a:bodyPr anchorCtr="0" anchor="t" bIns="0" lIns="0" spcFirstLastPara="1" rIns="0" wrap="square" tIns="0">
            <a:spAutoFit/>
          </a:bodyPr>
          <a:lstStyle/>
          <a:p>
            <a:pPr indent="0" lvl="0" marL="0" marR="0" rtl="0" algn="l">
              <a:lnSpc>
                <a:spcPct val="139994"/>
              </a:lnSpc>
              <a:spcBef>
                <a:spcPts val="0"/>
              </a:spcBef>
              <a:spcAft>
                <a:spcPts val="0"/>
              </a:spcAft>
              <a:buNone/>
            </a:pPr>
            <a:r>
              <a:rPr lang="zh-CN" sz="2000">
                <a:solidFill>
                  <a:srgbClr val="F3F6FA"/>
                </a:solidFill>
              </a:rPr>
              <a:t>QBUS6600 Group 113</a:t>
            </a:r>
            <a:endParaRPr sz="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386" name="Shape 386"/>
        <p:cNvGrpSpPr/>
        <p:nvPr/>
      </p:nvGrpSpPr>
      <p:grpSpPr>
        <a:xfrm>
          <a:off x="0" y="0"/>
          <a:ext cx="0" cy="0"/>
          <a:chOff x="0" y="0"/>
          <a:chExt cx="0" cy="0"/>
        </a:xfrm>
      </p:grpSpPr>
      <p:sp>
        <p:nvSpPr>
          <p:cNvPr id="387" name="Google Shape;387;p44"/>
          <p:cNvSpPr/>
          <p:nvPr/>
        </p:nvSpPr>
        <p:spPr>
          <a:xfrm flipH="1" rot="-5400000">
            <a:off x="4498462" y="-905466"/>
            <a:ext cx="5602890" cy="5455814"/>
          </a:xfrm>
          <a:custGeom>
            <a:rect b="b" l="l" r="r" t="t"/>
            <a:pathLst>
              <a:path extrusionOk="0" h="10911627" w="11205779">
                <a:moveTo>
                  <a:pt x="0" y="10911627"/>
                </a:moveTo>
                <a:lnTo>
                  <a:pt x="11205779" y="10911627"/>
                </a:lnTo>
                <a:lnTo>
                  <a:pt x="11205779" y="0"/>
                </a:lnTo>
                <a:lnTo>
                  <a:pt x="0" y="0"/>
                </a:lnTo>
                <a:lnTo>
                  <a:pt x="0" y="10911627"/>
                </a:lnTo>
                <a:close/>
              </a:path>
            </a:pathLst>
          </a:custGeom>
          <a:blipFill rotWithShape="1">
            <a:blip r:embed="rId3">
              <a:alphaModFix amt="69000"/>
            </a:blip>
            <a:stretch>
              <a:fillRect b="0" l="0" r="0" t="0"/>
            </a:stretch>
          </a:blipFill>
          <a:ln>
            <a:noFill/>
          </a:ln>
        </p:spPr>
      </p:sp>
      <p:grpSp>
        <p:nvGrpSpPr>
          <p:cNvPr id="388" name="Google Shape;388;p44"/>
          <p:cNvGrpSpPr/>
          <p:nvPr/>
        </p:nvGrpSpPr>
        <p:grpSpPr>
          <a:xfrm rot="-1803481">
            <a:off x="-802028" y="-1445204"/>
            <a:ext cx="3910539" cy="9860277"/>
            <a:chOff x="0" y="-47625"/>
            <a:chExt cx="2059872" cy="5193891"/>
          </a:xfrm>
        </p:grpSpPr>
        <p:sp>
          <p:nvSpPr>
            <p:cNvPr id="389" name="Google Shape;389;p44"/>
            <p:cNvSpPr/>
            <p:nvPr/>
          </p:nvSpPr>
          <p:spPr>
            <a:xfrm>
              <a:off x="0" y="0"/>
              <a:ext cx="2059872" cy="5146266"/>
            </a:xfrm>
            <a:custGeom>
              <a:rect b="b" l="l" r="r" t="t"/>
              <a:pathLst>
                <a:path extrusionOk="0" h="5146266" w="2059872">
                  <a:moveTo>
                    <a:pt x="0" y="0"/>
                  </a:moveTo>
                  <a:lnTo>
                    <a:pt x="2059872" y="0"/>
                  </a:lnTo>
                  <a:lnTo>
                    <a:pt x="2059872" y="5146266"/>
                  </a:lnTo>
                  <a:lnTo>
                    <a:pt x="0" y="5146266"/>
                  </a:lnTo>
                  <a:close/>
                </a:path>
              </a:pathLst>
            </a:custGeom>
            <a:solidFill>
              <a:srgbClr val="0B1320"/>
            </a:solidFill>
            <a:ln>
              <a:noFill/>
            </a:ln>
          </p:spPr>
        </p:sp>
        <p:sp>
          <p:nvSpPr>
            <p:cNvPr id="390" name="Google Shape;390;p44"/>
            <p:cNvSpPr txBox="1"/>
            <p:nvPr/>
          </p:nvSpPr>
          <p:spPr>
            <a:xfrm>
              <a:off x="0" y="-47625"/>
              <a:ext cx="812800" cy="860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91" name="Google Shape;391;p44"/>
          <p:cNvGrpSpPr/>
          <p:nvPr/>
        </p:nvGrpSpPr>
        <p:grpSpPr>
          <a:xfrm rot="425876">
            <a:off x="3608284" y="4301840"/>
            <a:ext cx="6011393" cy="1633463"/>
            <a:chOff x="0" y="-47625"/>
            <a:chExt cx="3166495" cy="860425"/>
          </a:xfrm>
        </p:grpSpPr>
        <p:sp>
          <p:nvSpPr>
            <p:cNvPr id="392" name="Google Shape;392;p44"/>
            <p:cNvSpPr/>
            <p:nvPr/>
          </p:nvSpPr>
          <p:spPr>
            <a:xfrm>
              <a:off x="0" y="0"/>
              <a:ext cx="3166495" cy="629825"/>
            </a:xfrm>
            <a:custGeom>
              <a:rect b="b" l="l" r="r" t="t"/>
              <a:pathLst>
                <a:path extrusionOk="0" h="629825" w="3166495">
                  <a:moveTo>
                    <a:pt x="0" y="0"/>
                  </a:moveTo>
                  <a:lnTo>
                    <a:pt x="3166495" y="0"/>
                  </a:lnTo>
                  <a:lnTo>
                    <a:pt x="3166495" y="629825"/>
                  </a:lnTo>
                  <a:lnTo>
                    <a:pt x="0" y="629825"/>
                  </a:lnTo>
                  <a:close/>
                </a:path>
              </a:pathLst>
            </a:custGeom>
            <a:solidFill>
              <a:srgbClr val="497183"/>
            </a:solidFill>
            <a:ln>
              <a:noFill/>
            </a:ln>
          </p:spPr>
        </p:sp>
        <p:sp>
          <p:nvSpPr>
            <p:cNvPr id="393" name="Google Shape;393;p44"/>
            <p:cNvSpPr txBox="1"/>
            <p:nvPr/>
          </p:nvSpPr>
          <p:spPr>
            <a:xfrm>
              <a:off x="0" y="-47625"/>
              <a:ext cx="812800" cy="860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94" name="Google Shape;394;p44"/>
          <p:cNvSpPr/>
          <p:nvPr/>
        </p:nvSpPr>
        <p:spPr>
          <a:xfrm flipH="1" rot="5289240">
            <a:off x="-1480053" y="-448382"/>
            <a:ext cx="3328099" cy="2629198"/>
          </a:xfrm>
          <a:custGeom>
            <a:rect b="b" l="l" r="r" t="t"/>
            <a:pathLst>
              <a:path extrusionOk="0" h="5258396" w="6656198">
                <a:moveTo>
                  <a:pt x="6656198" y="0"/>
                </a:moveTo>
                <a:lnTo>
                  <a:pt x="0" y="0"/>
                </a:lnTo>
                <a:lnTo>
                  <a:pt x="0" y="5258397"/>
                </a:lnTo>
                <a:lnTo>
                  <a:pt x="6656198" y="5258397"/>
                </a:lnTo>
                <a:lnTo>
                  <a:pt x="6656198" y="0"/>
                </a:lnTo>
                <a:close/>
              </a:path>
            </a:pathLst>
          </a:custGeom>
          <a:blipFill rotWithShape="1">
            <a:blip r:embed="rId4">
              <a:alphaModFix amt="35000"/>
            </a:blip>
            <a:stretch>
              <a:fillRect b="0" l="0" r="0" t="0"/>
            </a:stretch>
          </a:blipFill>
          <a:ln>
            <a:noFill/>
          </a:ln>
        </p:spPr>
      </p:sp>
      <p:sp>
        <p:nvSpPr>
          <p:cNvPr id="395" name="Google Shape;395;p44"/>
          <p:cNvSpPr txBox="1"/>
          <p:nvPr/>
        </p:nvSpPr>
        <p:spPr>
          <a:xfrm>
            <a:off x="2861122" y="1267877"/>
            <a:ext cx="4265100" cy="815700"/>
          </a:xfrm>
          <a:prstGeom prst="rect">
            <a:avLst/>
          </a:prstGeom>
          <a:noFill/>
          <a:ln>
            <a:noFill/>
          </a:ln>
        </p:spPr>
        <p:txBody>
          <a:bodyPr anchorCtr="0" anchor="t" bIns="0" lIns="0" spcFirstLastPara="1" rIns="0" wrap="square" tIns="0">
            <a:spAutoFit/>
          </a:bodyPr>
          <a:lstStyle/>
          <a:p>
            <a:pPr indent="0" lvl="0" marL="0" marR="0" rtl="0" algn="r">
              <a:lnSpc>
                <a:spcPct val="140003"/>
              </a:lnSpc>
              <a:spcBef>
                <a:spcPts val="0"/>
              </a:spcBef>
              <a:spcAft>
                <a:spcPts val="0"/>
              </a:spcAft>
              <a:buNone/>
            </a:pPr>
            <a:r>
              <a:rPr b="1" i="0" lang="zh-CN" sz="5300" u="none" cap="none" strike="noStrike">
                <a:solidFill>
                  <a:srgbClr val="0B1320"/>
                </a:solidFill>
                <a:latin typeface="League Spartan"/>
                <a:ea typeface="League Spartan"/>
                <a:cs typeface="League Spartan"/>
                <a:sym typeface="League Spartan"/>
              </a:rPr>
              <a:t>Thank You</a:t>
            </a:r>
            <a:endParaRPr sz="700"/>
          </a:p>
        </p:txBody>
      </p:sp>
      <p:sp>
        <p:nvSpPr>
          <p:cNvPr id="396" name="Google Shape;396;p44"/>
          <p:cNvSpPr txBox="1"/>
          <p:nvPr/>
        </p:nvSpPr>
        <p:spPr>
          <a:xfrm>
            <a:off x="3530387" y="2222535"/>
            <a:ext cx="3578100" cy="461700"/>
          </a:xfrm>
          <a:prstGeom prst="rect">
            <a:avLst/>
          </a:prstGeom>
          <a:noFill/>
          <a:ln>
            <a:noFill/>
          </a:ln>
        </p:spPr>
        <p:txBody>
          <a:bodyPr anchorCtr="0" anchor="t" bIns="0" lIns="0" spcFirstLastPara="1" rIns="0" wrap="square" tIns="0">
            <a:spAutoFit/>
          </a:bodyPr>
          <a:lstStyle/>
          <a:p>
            <a:pPr indent="0" lvl="0" marL="0" marR="0" rtl="0" algn="r">
              <a:lnSpc>
                <a:spcPct val="140003"/>
              </a:lnSpc>
              <a:spcBef>
                <a:spcPts val="0"/>
              </a:spcBef>
              <a:spcAft>
                <a:spcPts val="0"/>
              </a:spcAft>
              <a:buNone/>
            </a:pPr>
            <a:r>
              <a:rPr b="0" i="0" lang="zh-CN" sz="3000" u="none" cap="none" strike="noStrike">
                <a:solidFill>
                  <a:srgbClr val="1C3F60"/>
                </a:solidFill>
                <a:latin typeface="Arial"/>
                <a:ea typeface="Arial"/>
                <a:cs typeface="Arial"/>
                <a:sym typeface="Arial"/>
              </a:rPr>
              <a:t>For Your Attention</a:t>
            </a:r>
            <a:endParaRPr sz="700"/>
          </a:p>
        </p:txBody>
      </p:sp>
      <p:cxnSp>
        <p:nvCxnSpPr>
          <p:cNvPr id="397" name="Google Shape;397;p44"/>
          <p:cNvCxnSpPr/>
          <p:nvPr/>
        </p:nvCxnSpPr>
        <p:spPr>
          <a:xfrm flipH="1" rot="10800000">
            <a:off x="1405392" y="3953814"/>
            <a:ext cx="2404500" cy="1798800"/>
          </a:xfrm>
          <a:prstGeom prst="straightConnector1">
            <a:avLst/>
          </a:prstGeom>
          <a:noFill/>
          <a:ln cap="flat" cmpd="sng" w="38100">
            <a:solidFill>
              <a:srgbClr val="F3F6FA"/>
            </a:solidFill>
            <a:prstDash val="solid"/>
            <a:round/>
            <a:headEnd len="sm" w="sm" type="none"/>
            <a:tailEnd len="sm" w="sm" type="none"/>
          </a:ln>
        </p:spPr>
      </p:cxnSp>
      <p:sp>
        <p:nvSpPr>
          <p:cNvPr id="398" name="Google Shape;398;p44"/>
          <p:cNvSpPr txBox="1"/>
          <p:nvPr/>
        </p:nvSpPr>
        <p:spPr>
          <a:xfrm>
            <a:off x="221175" y="4469975"/>
            <a:ext cx="2775900" cy="307800"/>
          </a:xfrm>
          <a:prstGeom prst="rect">
            <a:avLst/>
          </a:prstGeom>
          <a:noFill/>
          <a:ln>
            <a:noFill/>
          </a:ln>
        </p:spPr>
        <p:txBody>
          <a:bodyPr anchorCtr="0" anchor="t" bIns="0" lIns="0" spcFirstLastPara="1" rIns="0" wrap="square" tIns="0">
            <a:spAutoFit/>
          </a:bodyPr>
          <a:lstStyle/>
          <a:p>
            <a:pPr indent="0" lvl="0" marL="0" marR="0" rtl="0" algn="l">
              <a:lnSpc>
                <a:spcPct val="139994"/>
              </a:lnSpc>
              <a:spcBef>
                <a:spcPts val="0"/>
              </a:spcBef>
              <a:spcAft>
                <a:spcPts val="0"/>
              </a:spcAft>
              <a:buNone/>
            </a:pPr>
            <a:r>
              <a:rPr lang="zh-CN" sz="2000">
                <a:solidFill>
                  <a:srgbClr val="F3F6FA"/>
                </a:solidFill>
              </a:rPr>
              <a:t>QBUS6600 Group 113</a:t>
            </a:r>
            <a:endParaRPr sz="100"/>
          </a:p>
        </p:txBody>
      </p:sp>
      <p:sp>
        <p:nvSpPr>
          <p:cNvPr id="399" name="Google Shape;399;p44"/>
          <p:cNvSpPr/>
          <p:nvPr/>
        </p:nvSpPr>
        <p:spPr>
          <a:xfrm>
            <a:off x="7985522" y="73629"/>
            <a:ext cx="741877" cy="741093"/>
          </a:xfrm>
          <a:custGeom>
            <a:rect b="b" l="l" r="r" t="t"/>
            <a:pathLst>
              <a:path extrusionOk="0" h="1482185" w="1483754">
                <a:moveTo>
                  <a:pt x="0" y="0"/>
                </a:moveTo>
                <a:lnTo>
                  <a:pt x="1483753" y="0"/>
                </a:lnTo>
                <a:lnTo>
                  <a:pt x="1483753" y="1482186"/>
                </a:lnTo>
                <a:lnTo>
                  <a:pt x="0" y="1482186"/>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403" name="Shape 403"/>
        <p:cNvGrpSpPr/>
        <p:nvPr/>
      </p:nvGrpSpPr>
      <p:grpSpPr>
        <a:xfrm>
          <a:off x="0" y="0"/>
          <a:ext cx="0" cy="0"/>
          <a:chOff x="0" y="0"/>
          <a:chExt cx="0" cy="0"/>
        </a:xfrm>
      </p:grpSpPr>
      <p:grpSp>
        <p:nvGrpSpPr>
          <p:cNvPr id="404" name="Google Shape;404;p45"/>
          <p:cNvGrpSpPr/>
          <p:nvPr/>
        </p:nvGrpSpPr>
        <p:grpSpPr>
          <a:xfrm rot="-4473360">
            <a:off x="5870940" y="-3671623"/>
            <a:ext cx="1544011" cy="7505090"/>
            <a:chOff x="0" y="-47625"/>
            <a:chExt cx="819706" cy="2636738"/>
          </a:xfrm>
        </p:grpSpPr>
        <p:sp>
          <p:nvSpPr>
            <p:cNvPr id="405" name="Google Shape;405;p45"/>
            <p:cNvSpPr/>
            <p:nvPr/>
          </p:nvSpPr>
          <p:spPr>
            <a:xfrm>
              <a:off x="0" y="0"/>
              <a:ext cx="819706" cy="2589113"/>
            </a:xfrm>
            <a:custGeom>
              <a:rect b="b" l="l" r="r" t="t"/>
              <a:pathLst>
                <a:path extrusionOk="0" h="2589113" w="819706">
                  <a:moveTo>
                    <a:pt x="0" y="0"/>
                  </a:moveTo>
                  <a:lnTo>
                    <a:pt x="819706" y="0"/>
                  </a:lnTo>
                  <a:lnTo>
                    <a:pt x="819706" y="2589113"/>
                  </a:lnTo>
                  <a:lnTo>
                    <a:pt x="0" y="2589113"/>
                  </a:lnTo>
                  <a:close/>
                </a:path>
              </a:pathLst>
            </a:custGeom>
            <a:solidFill>
              <a:srgbClr val="497183"/>
            </a:solidFill>
            <a:ln>
              <a:noFill/>
            </a:ln>
          </p:spPr>
        </p:sp>
        <p:sp>
          <p:nvSpPr>
            <p:cNvPr id="406" name="Google Shape;406;p45"/>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07" name="Google Shape;407;p45"/>
          <p:cNvSpPr/>
          <p:nvPr/>
        </p:nvSpPr>
        <p:spPr>
          <a:xfrm rot="-8100000">
            <a:off x="7755614" y="-224553"/>
            <a:ext cx="2320687" cy="2502117"/>
          </a:xfrm>
          <a:custGeom>
            <a:rect b="b" l="l" r="r" t="t"/>
            <a:pathLst>
              <a:path extrusionOk="0" h="5019188" w="4655245">
                <a:moveTo>
                  <a:pt x="0" y="0"/>
                </a:moveTo>
                <a:lnTo>
                  <a:pt x="4655245" y="0"/>
                </a:lnTo>
                <a:lnTo>
                  <a:pt x="4655245" y="5019188"/>
                </a:lnTo>
                <a:lnTo>
                  <a:pt x="0" y="5019188"/>
                </a:lnTo>
                <a:lnTo>
                  <a:pt x="0" y="0"/>
                </a:lnTo>
                <a:close/>
              </a:path>
            </a:pathLst>
          </a:custGeom>
          <a:blipFill rotWithShape="1">
            <a:blip r:embed="rId3">
              <a:alphaModFix amt="17000"/>
            </a:blip>
            <a:stretch>
              <a:fillRect b="0" l="0" r="-61877" t="-46198"/>
            </a:stretch>
          </a:blipFill>
          <a:ln>
            <a:noFill/>
          </a:ln>
        </p:spPr>
      </p:sp>
      <p:sp>
        <p:nvSpPr>
          <p:cNvPr id="408" name="Google Shape;408;p45"/>
          <p:cNvSpPr txBox="1"/>
          <p:nvPr/>
        </p:nvSpPr>
        <p:spPr>
          <a:xfrm>
            <a:off x="469053" y="528638"/>
            <a:ext cx="3651900" cy="631200"/>
          </a:xfrm>
          <a:prstGeom prst="rect">
            <a:avLst/>
          </a:prstGeom>
          <a:noFill/>
          <a:ln>
            <a:noFill/>
          </a:ln>
        </p:spPr>
        <p:txBody>
          <a:bodyPr anchorCtr="0" anchor="t" bIns="0" lIns="0" spcFirstLastPara="1" rIns="0" wrap="square" tIns="0">
            <a:spAutoFit/>
          </a:bodyPr>
          <a:lstStyle/>
          <a:p>
            <a:pPr indent="0" lvl="0" marL="0" marR="0" rtl="0" algn="l">
              <a:lnSpc>
                <a:spcPct val="116001"/>
              </a:lnSpc>
              <a:spcBef>
                <a:spcPts val="0"/>
              </a:spcBef>
              <a:spcAft>
                <a:spcPts val="0"/>
              </a:spcAft>
              <a:buNone/>
            </a:pPr>
            <a:r>
              <a:rPr b="1" lang="zh-CN" sz="4100">
                <a:solidFill>
                  <a:srgbClr val="0B1320"/>
                </a:solidFill>
                <a:latin typeface="League Spartan"/>
                <a:ea typeface="League Spartan"/>
                <a:cs typeface="League Spartan"/>
                <a:sym typeface="League Spartan"/>
              </a:rPr>
              <a:t>Appendix A</a:t>
            </a:r>
            <a:endParaRPr sz="700"/>
          </a:p>
        </p:txBody>
      </p:sp>
      <p:sp>
        <p:nvSpPr>
          <p:cNvPr id="409" name="Google Shape;409;p45"/>
          <p:cNvSpPr txBox="1"/>
          <p:nvPr/>
        </p:nvSpPr>
        <p:spPr>
          <a:xfrm>
            <a:off x="3012066" y="2785359"/>
            <a:ext cx="1303500" cy="261600"/>
          </a:xfrm>
          <a:prstGeom prst="rect">
            <a:avLst/>
          </a:prstGeom>
          <a:noFill/>
          <a:ln>
            <a:noFill/>
          </a:ln>
        </p:spPr>
        <p:txBody>
          <a:bodyPr anchorCtr="0" anchor="t" bIns="0" lIns="0" spcFirstLastPara="1" rIns="0" wrap="square" tIns="0">
            <a:spAutoFit/>
          </a:bodyPr>
          <a:lstStyle/>
          <a:p>
            <a:pPr indent="0" lvl="0" marL="0" marR="0" rtl="0" algn="ctr">
              <a:lnSpc>
                <a:spcPct val="139994"/>
              </a:lnSpc>
              <a:spcBef>
                <a:spcPts val="0"/>
              </a:spcBef>
              <a:spcAft>
                <a:spcPts val="0"/>
              </a:spcAft>
              <a:buNone/>
            </a:pPr>
            <a:r>
              <a:rPr b="1" i="0" lang="zh-CN" sz="1700" u="none" cap="none" strike="noStrike">
                <a:solidFill>
                  <a:srgbClr val="F3F6FA"/>
                </a:solidFill>
                <a:latin typeface="League Spartan"/>
                <a:ea typeface="League Spartan"/>
                <a:cs typeface="League Spartan"/>
                <a:sym typeface="League Spartan"/>
              </a:rPr>
              <a:t>Overview</a:t>
            </a:r>
            <a:endParaRPr sz="700"/>
          </a:p>
        </p:txBody>
      </p:sp>
      <p:graphicFrame>
        <p:nvGraphicFramePr>
          <p:cNvPr id="410" name="Google Shape;410;p45"/>
          <p:cNvGraphicFramePr/>
          <p:nvPr/>
        </p:nvGraphicFramePr>
        <p:xfrm>
          <a:off x="1212725" y="1883113"/>
          <a:ext cx="3000000" cy="3000000"/>
        </p:xfrm>
        <a:graphic>
          <a:graphicData uri="http://schemas.openxmlformats.org/drawingml/2006/table">
            <a:tbl>
              <a:tblPr>
                <a:noFill/>
                <a:tableStyleId>{C1F6B509-D608-49AC-AB77-6437752514DE}</a:tableStyleId>
              </a:tblPr>
              <a:tblGrid>
                <a:gridCol w="1714500"/>
                <a:gridCol w="4105275"/>
              </a:tblGrid>
              <a:tr h="12700">
                <a:tc>
                  <a:txBody>
                    <a:bodyPr/>
                    <a:lstStyle/>
                    <a:p>
                      <a:pPr indent="0" lvl="0" marL="0" rtl="0" algn="just">
                        <a:spcBef>
                          <a:spcPts val="0"/>
                        </a:spcBef>
                        <a:spcAft>
                          <a:spcPts val="0"/>
                        </a:spcAft>
                        <a:buNone/>
                      </a:pPr>
                      <a:r>
                        <a:rPr lang="zh-CN" sz="1100">
                          <a:latin typeface="Times New Roman"/>
                          <a:ea typeface="Times New Roman"/>
                          <a:cs typeface="Times New Roman"/>
                          <a:sym typeface="Times New Roman"/>
                        </a:rPr>
                        <a:t>Store related features</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zh-CN" sz="1100">
                          <a:latin typeface="Times New Roman"/>
                          <a:ea typeface="Times New Roman"/>
                          <a:cs typeface="Times New Roman"/>
                          <a:sym typeface="Times New Roman"/>
                        </a:rPr>
                        <a:t>Store_state, co_location_flag, distance_to_kmart, distance_to_target</a:t>
                      </a:r>
                      <a:endParaRPr sz="1100">
                        <a:latin typeface="Times New Roman"/>
                        <a:ea typeface="Times New Roman"/>
                        <a:cs typeface="Times New Roman"/>
                        <a:sym typeface="Times New Roman"/>
                      </a:endParaRPr>
                    </a:p>
                  </a:txBody>
                  <a:tcPr marT="63500" marB="63500" marR="63500" marL="63500"/>
                </a:tc>
              </a:tr>
              <a:tr h="481925">
                <a:tc>
                  <a:txBody>
                    <a:bodyPr/>
                    <a:lstStyle/>
                    <a:p>
                      <a:pPr indent="0" lvl="0" marL="0" rtl="0" algn="just">
                        <a:spcBef>
                          <a:spcPts val="0"/>
                        </a:spcBef>
                        <a:spcAft>
                          <a:spcPts val="0"/>
                        </a:spcAft>
                        <a:buNone/>
                      </a:pPr>
                      <a:r>
                        <a:rPr lang="zh-CN" sz="1100">
                          <a:latin typeface="Times New Roman"/>
                          <a:ea typeface="Times New Roman"/>
                          <a:cs typeface="Times New Roman"/>
                          <a:sym typeface="Times New Roman"/>
                        </a:rPr>
                        <a:t>Customer related features</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zh-CN" sz="1100">
                          <a:latin typeface="Times New Roman"/>
                          <a:ea typeface="Times New Roman"/>
                          <a:cs typeface="Times New Roman"/>
                          <a:sym typeface="Times New Roman"/>
                        </a:rPr>
                        <a:t>Customer_state,Price_segemnt,Lifestage_segment,same_area_shopping, Sales_channel</a:t>
                      </a:r>
                      <a:endParaRPr sz="1100">
                        <a:latin typeface="Times New Roman"/>
                        <a:ea typeface="Times New Roman"/>
                        <a:cs typeface="Times New Roman"/>
                        <a:sym typeface="Times New Roman"/>
                      </a:endParaRPr>
                    </a:p>
                  </a:txBody>
                  <a:tcPr marT="63500" marB="63500" marR="63500" marL="63500"/>
                </a:tc>
              </a:tr>
              <a:tr h="12700">
                <a:tc>
                  <a:txBody>
                    <a:bodyPr/>
                    <a:lstStyle/>
                    <a:p>
                      <a:pPr indent="0" lvl="0" marL="0" rtl="0" algn="just">
                        <a:spcBef>
                          <a:spcPts val="0"/>
                        </a:spcBef>
                        <a:spcAft>
                          <a:spcPts val="0"/>
                        </a:spcAft>
                        <a:buNone/>
                      </a:pPr>
                      <a:r>
                        <a:rPr lang="zh-CN" sz="1100">
                          <a:latin typeface="Times New Roman"/>
                          <a:ea typeface="Times New Roman"/>
                          <a:cs typeface="Times New Roman"/>
                          <a:sym typeface="Times New Roman"/>
                        </a:rPr>
                        <a:t>Promotion related features</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zh-CN" sz="1100">
                          <a:latin typeface="Times New Roman"/>
                          <a:ea typeface="Times New Roman"/>
                          <a:cs typeface="Times New Roman"/>
                          <a:sym typeface="Times New Roman"/>
                        </a:rPr>
                        <a:t>Media_amount_spend</a:t>
                      </a:r>
                      <a:endParaRPr sz="1100">
                        <a:latin typeface="Times New Roman"/>
                        <a:ea typeface="Times New Roman"/>
                        <a:cs typeface="Times New Roman"/>
                        <a:sym typeface="Times New Roman"/>
                      </a:endParaRPr>
                    </a:p>
                  </a:txBody>
                  <a:tcPr marT="63500" marB="63500" marR="63500" marL="63500"/>
                </a:tc>
              </a:tr>
              <a:tr h="12700">
                <a:tc>
                  <a:txBody>
                    <a:bodyPr/>
                    <a:lstStyle/>
                    <a:p>
                      <a:pPr indent="0" lvl="0" marL="0" rtl="0" algn="just">
                        <a:spcBef>
                          <a:spcPts val="0"/>
                        </a:spcBef>
                        <a:spcAft>
                          <a:spcPts val="0"/>
                        </a:spcAft>
                        <a:buNone/>
                      </a:pPr>
                      <a:r>
                        <a:rPr lang="zh-CN" sz="1100">
                          <a:latin typeface="Times New Roman"/>
                          <a:ea typeface="Times New Roman"/>
                          <a:cs typeface="Times New Roman"/>
                          <a:sym typeface="Times New Roman"/>
                        </a:rPr>
                        <a:t>Other related features</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zh-CN" sz="1100">
                          <a:latin typeface="Times New Roman"/>
                          <a:ea typeface="Times New Roman"/>
                          <a:cs typeface="Times New Roman"/>
                          <a:sym typeface="Times New Roman"/>
                        </a:rPr>
                        <a:t>Median income, population, year, month</a:t>
                      </a:r>
                      <a:endParaRPr sz="1100">
                        <a:latin typeface="Times New Roman"/>
                        <a:ea typeface="Times New Roman"/>
                        <a:cs typeface="Times New Roman"/>
                        <a:sym typeface="Times New Roman"/>
                      </a:endParaRPr>
                    </a:p>
                  </a:txBody>
                  <a:tcPr marT="63500" marB="63500" marR="63500" marL="63500"/>
                </a:tc>
              </a:tr>
            </a:tbl>
          </a:graphicData>
        </a:graphic>
      </p:graphicFrame>
      <p:sp>
        <p:nvSpPr>
          <p:cNvPr id="411" name="Google Shape;411;p45"/>
          <p:cNvSpPr txBox="1"/>
          <p:nvPr/>
        </p:nvSpPr>
        <p:spPr>
          <a:xfrm>
            <a:off x="1104450" y="1412425"/>
            <a:ext cx="4422000" cy="470700"/>
          </a:xfrm>
          <a:prstGeom prst="rect">
            <a:avLst/>
          </a:prstGeom>
          <a:noFill/>
          <a:ln>
            <a:noFill/>
          </a:ln>
        </p:spPr>
        <p:txBody>
          <a:bodyPr anchorCtr="0" anchor="t" bIns="0" lIns="0" spcFirstLastPara="1" rIns="0" wrap="square" tIns="0">
            <a:spAutoFit/>
          </a:bodyPr>
          <a:lstStyle/>
          <a:p>
            <a:pPr indent="-298450" lvl="0" marL="457200" marR="0" rtl="0" algn="just">
              <a:lnSpc>
                <a:spcPct val="178010"/>
              </a:lnSpc>
              <a:spcBef>
                <a:spcPts val="0"/>
              </a:spcBef>
              <a:spcAft>
                <a:spcPts val="0"/>
              </a:spcAft>
              <a:buClr>
                <a:srgbClr val="0B1320"/>
              </a:buClr>
              <a:buSzPts val="1100"/>
              <a:buChar char="●"/>
            </a:pPr>
            <a:r>
              <a:rPr b="1" lang="zh-CN" sz="1100">
                <a:solidFill>
                  <a:srgbClr val="0B1320"/>
                </a:solidFill>
              </a:rPr>
              <a:t>Features used in model building</a:t>
            </a:r>
            <a:endParaRPr b="1" sz="1100">
              <a:solidFill>
                <a:srgbClr val="0B1320"/>
              </a:solidFill>
            </a:endParaRPr>
          </a:p>
          <a:p>
            <a:pPr indent="0" lvl="0" marL="457200" marR="0" rtl="0" algn="just">
              <a:lnSpc>
                <a:spcPct val="178010"/>
              </a:lnSpc>
              <a:spcBef>
                <a:spcPts val="0"/>
              </a:spcBef>
              <a:spcAft>
                <a:spcPts val="0"/>
              </a:spcAft>
              <a:buNone/>
            </a:pPr>
            <a:r>
              <a:t/>
            </a:r>
            <a:endParaRPr b="1" sz="1100">
              <a:solidFill>
                <a:srgbClr val="0B132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415" name="Shape 415"/>
        <p:cNvGrpSpPr/>
        <p:nvPr/>
      </p:nvGrpSpPr>
      <p:grpSpPr>
        <a:xfrm>
          <a:off x="0" y="0"/>
          <a:ext cx="0" cy="0"/>
          <a:chOff x="0" y="0"/>
          <a:chExt cx="0" cy="0"/>
        </a:xfrm>
      </p:grpSpPr>
      <p:grpSp>
        <p:nvGrpSpPr>
          <p:cNvPr id="416" name="Google Shape;416;p46"/>
          <p:cNvGrpSpPr/>
          <p:nvPr/>
        </p:nvGrpSpPr>
        <p:grpSpPr>
          <a:xfrm rot="-4484518">
            <a:off x="4335054" y="-2667109"/>
            <a:ext cx="1556145" cy="5005632"/>
            <a:chOff x="0" y="-47625"/>
            <a:chExt cx="819706" cy="2636738"/>
          </a:xfrm>
        </p:grpSpPr>
        <p:sp>
          <p:nvSpPr>
            <p:cNvPr id="417" name="Google Shape;417;p46"/>
            <p:cNvSpPr/>
            <p:nvPr/>
          </p:nvSpPr>
          <p:spPr>
            <a:xfrm>
              <a:off x="0" y="0"/>
              <a:ext cx="819706" cy="2589113"/>
            </a:xfrm>
            <a:custGeom>
              <a:rect b="b" l="l" r="r" t="t"/>
              <a:pathLst>
                <a:path extrusionOk="0" h="2589113" w="819706">
                  <a:moveTo>
                    <a:pt x="0" y="0"/>
                  </a:moveTo>
                  <a:lnTo>
                    <a:pt x="819706" y="0"/>
                  </a:lnTo>
                  <a:lnTo>
                    <a:pt x="819706" y="2589113"/>
                  </a:lnTo>
                  <a:lnTo>
                    <a:pt x="0" y="2589113"/>
                  </a:lnTo>
                  <a:close/>
                </a:path>
              </a:pathLst>
            </a:custGeom>
            <a:solidFill>
              <a:srgbClr val="497183"/>
            </a:solidFill>
            <a:ln>
              <a:noFill/>
            </a:ln>
          </p:spPr>
        </p:sp>
        <p:sp>
          <p:nvSpPr>
            <p:cNvPr id="418" name="Google Shape;418;p46"/>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19" name="Google Shape;419;p46"/>
          <p:cNvSpPr/>
          <p:nvPr/>
        </p:nvSpPr>
        <p:spPr>
          <a:xfrm rot="-8100000">
            <a:off x="7755614" y="-224553"/>
            <a:ext cx="2320687" cy="2502117"/>
          </a:xfrm>
          <a:custGeom>
            <a:rect b="b" l="l" r="r" t="t"/>
            <a:pathLst>
              <a:path extrusionOk="0" h="5019188" w="4655245">
                <a:moveTo>
                  <a:pt x="0" y="0"/>
                </a:moveTo>
                <a:lnTo>
                  <a:pt x="4655245" y="0"/>
                </a:lnTo>
                <a:lnTo>
                  <a:pt x="4655245" y="5019188"/>
                </a:lnTo>
                <a:lnTo>
                  <a:pt x="0" y="5019188"/>
                </a:lnTo>
                <a:lnTo>
                  <a:pt x="0" y="0"/>
                </a:lnTo>
                <a:close/>
              </a:path>
            </a:pathLst>
          </a:custGeom>
          <a:blipFill rotWithShape="1">
            <a:blip r:embed="rId3">
              <a:alphaModFix amt="17000"/>
            </a:blip>
            <a:stretch>
              <a:fillRect b="0" l="0" r="-61877" t="-46198"/>
            </a:stretch>
          </a:blipFill>
          <a:ln>
            <a:noFill/>
          </a:ln>
        </p:spPr>
      </p:sp>
      <p:sp>
        <p:nvSpPr>
          <p:cNvPr id="420" name="Google Shape;420;p46"/>
          <p:cNvSpPr txBox="1"/>
          <p:nvPr/>
        </p:nvSpPr>
        <p:spPr>
          <a:xfrm>
            <a:off x="469053" y="528638"/>
            <a:ext cx="3651900" cy="631200"/>
          </a:xfrm>
          <a:prstGeom prst="rect">
            <a:avLst/>
          </a:prstGeom>
          <a:noFill/>
          <a:ln>
            <a:noFill/>
          </a:ln>
        </p:spPr>
        <p:txBody>
          <a:bodyPr anchorCtr="0" anchor="t" bIns="0" lIns="0" spcFirstLastPara="1" rIns="0" wrap="square" tIns="0">
            <a:spAutoFit/>
          </a:bodyPr>
          <a:lstStyle/>
          <a:p>
            <a:pPr indent="0" lvl="0" marL="0" marR="0" rtl="0" algn="l">
              <a:lnSpc>
                <a:spcPct val="116001"/>
              </a:lnSpc>
              <a:spcBef>
                <a:spcPts val="0"/>
              </a:spcBef>
              <a:spcAft>
                <a:spcPts val="0"/>
              </a:spcAft>
              <a:buNone/>
            </a:pPr>
            <a:r>
              <a:rPr b="1" lang="zh-CN" sz="4100">
                <a:solidFill>
                  <a:srgbClr val="0B1320"/>
                </a:solidFill>
                <a:latin typeface="League Spartan"/>
                <a:ea typeface="League Spartan"/>
                <a:cs typeface="League Spartan"/>
                <a:sym typeface="League Spartan"/>
              </a:rPr>
              <a:t>Reference</a:t>
            </a:r>
            <a:endParaRPr sz="700"/>
          </a:p>
        </p:txBody>
      </p:sp>
      <p:sp>
        <p:nvSpPr>
          <p:cNvPr id="421" name="Google Shape;421;p46"/>
          <p:cNvSpPr txBox="1"/>
          <p:nvPr/>
        </p:nvSpPr>
        <p:spPr>
          <a:xfrm>
            <a:off x="3012066" y="2785359"/>
            <a:ext cx="1303500" cy="261600"/>
          </a:xfrm>
          <a:prstGeom prst="rect">
            <a:avLst/>
          </a:prstGeom>
          <a:noFill/>
          <a:ln>
            <a:noFill/>
          </a:ln>
        </p:spPr>
        <p:txBody>
          <a:bodyPr anchorCtr="0" anchor="t" bIns="0" lIns="0" spcFirstLastPara="1" rIns="0" wrap="square" tIns="0">
            <a:spAutoFit/>
          </a:bodyPr>
          <a:lstStyle/>
          <a:p>
            <a:pPr indent="0" lvl="0" marL="0" marR="0" rtl="0" algn="ctr">
              <a:lnSpc>
                <a:spcPct val="139994"/>
              </a:lnSpc>
              <a:spcBef>
                <a:spcPts val="0"/>
              </a:spcBef>
              <a:spcAft>
                <a:spcPts val="0"/>
              </a:spcAft>
              <a:buNone/>
            </a:pPr>
            <a:r>
              <a:rPr b="1" i="0" lang="zh-CN" sz="1700" u="none" cap="none" strike="noStrike">
                <a:solidFill>
                  <a:srgbClr val="F3F6FA"/>
                </a:solidFill>
                <a:latin typeface="League Spartan"/>
                <a:ea typeface="League Spartan"/>
                <a:cs typeface="League Spartan"/>
                <a:sym typeface="League Spartan"/>
              </a:rPr>
              <a:t>Overview</a:t>
            </a:r>
            <a:endParaRPr sz="700"/>
          </a:p>
        </p:txBody>
      </p:sp>
      <p:sp>
        <p:nvSpPr>
          <p:cNvPr id="422" name="Google Shape;422;p46"/>
          <p:cNvSpPr txBox="1"/>
          <p:nvPr/>
        </p:nvSpPr>
        <p:spPr>
          <a:xfrm>
            <a:off x="368200" y="1159850"/>
            <a:ext cx="8724900" cy="505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zh-CN" sz="1200">
                <a:solidFill>
                  <a:schemeClr val="dk1"/>
                </a:solidFill>
              </a:rPr>
              <a:t>CFI. (n.d.). </a:t>
            </a:r>
            <a:r>
              <a:rPr i="1" lang="zh-CN" sz="1200">
                <a:solidFill>
                  <a:schemeClr val="dk1"/>
                </a:solidFill>
              </a:rPr>
              <a:t>Bagging (Bootstrap Aggregation). 								</a:t>
            </a:r>
            <a:r>
              <a:rPr lang="zh-CN" sz="1200" u="sng">
                <a:solidFill>
                  <a:srgbClr val="1155CC"/>
                </a:solidFill>
                <a:hlinkClick r:id="rId4">
                  <a:extLst>
                    <a:ext uri="{A12FA001-AC4F-418D-AE19-62706E023703}">
                      <ahyp:hlinkClr val="tx"/>
                    </a:ext>
                  </a:extLst>
                </a:hlinkClick>
              </a:rPr>
              <a:t>https://corporatefinanceinstitute.com/resources/data-science/bagging-bootstrap-aggregation/</a:t>
            </a:r>
            <a:endParaRPr sz="1300"/>
          </a:p>
          <a:p>
            <a:pPr indent="0" lvl="0" marL="0" rtl="0" algn="l">
              <a:lnSpc>
                <a:spcPct val="115000"/>
              </a:lnSpc>
              <a:spcBef>
                <a:spcPts val="0"/>
              </a:spcBef>
              <a:spcAft>
                <a:spcPts val="0"/>
              </a:spcAft>
              <a:buClr>
                <a:schemeClr val="dk1"/>
              </a:buClr>
              <a:buSzPts val="1100"/>
              <a:buFont typeface="Arial"/>
              <a:buNone/>
            </a:pPr>
            <a:r>
              <a:t/>
            </a:r>
            <a:endParaRPr sz="1300"/>
          </a:p>
          <a:p>
            <a:pPr indent="0" lvl="0" marL="0" rtl="0" algn="l">
              <a:lnSpc>
                <a:spcPct val="115000"/>
              </a:lnSpc>
              <a:spcBef>
                <a:spcPts val="0"/>
              </a:spcBef>
              <a:spcAft>
                <a:spcPts val="0"/>
              </a:spcAft>
              <a:buClr>
                <a:schemeClr val="dk1"/>
              </a:buClr>
              <a:buSzPts val="1100"/>
              <a:buFont typeface="Arial"/>
              <a:buNone/>
            </a:pPr>
            <a:r>
              <a:rPr lang="zh-CN" sz="1200">
                <a:solidFill>
                  <a:schemeClr val="dk1"/>
                </a:solidFill>
              </a:rPr>
              <a:t>EDUCBA. (2023). </a:t>
            </a:r>
            <a:r>
              <a:rPr i="1" lang="zh-CN" sz="1200">
                <a:solidFill>
                  <a:schemeClr val="dk1"/>
                </a:solidFill>
              </a:rPr>
              <a:t>Decision tree limitations.</a:t>
            </a:r>
            <a:r>
              <a:rPr lang="zh-CN" sz="1200" u="sng">
                <a:solidFill>
                  <a:srgbClr val="1155CC"/>
                </a:solidFill>
                <a:hlinkClick r:id="rId5">
                  <a:extLst>
                    <a:ext uri="{A12FA001-AC4F-418D-AE19-62706E023703}">
                      <ahyp:hlinkClr val="tx"/>
                    </a:ext>
                  </a:extLst>
                </a:hlinkClick>
              </a:rPr>
              <a:t>https://www.educba.com/decision-tree-limitations/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sz="1200">
                <a:solidFill>
                  <a:schemeClr val="dk1"/>
                </a:solidFill>
              </a:rPr>
              <a:t>Freijeiro‐González, L., Febrero‐Bande, M., &amp; González‐Manteiga, W. (2022). A Critical Review of LASSO and Its Derivatives for Variable Selection Under Dependence Among Covariates. International Statistical Review, 90(1), 118–145. </a:t>
            </a:r>
            <a:r>
              <a:rPr lang="zh-CN" sz="1200" u="sng">
                <a:solidFill>
                  <a:schemeClr val="hlink"/>
                </a:solidFill>
                <a:hlinkClick r:id="rId6"/>
              </a:rPr>
              <a:t>https://doi.org/10.1111/insr.12469</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zh-CN" sz="1200">
                <a:solidFill>
                  <a:schemeClr val="dk1"/>
                </a:solidFill>
              </a:rPr>
              <a:t>Geeksforgeeks. (n.d.). </a:t>
            </a:r>
            <a:r>
              <a:rPr i="1" lang="zh-CN" sz="1200">
                <a:solidFill>
                  <a:schemeClr val="dk1"/>
                </a:solidFill>
              </a:rPr>
              <a:t>XGboost.</a:t>
            </a:r>
            <a:r>
              <a:rPr lang="zh-CN" sz="1200">
                <a:solidFill>
                  <a:schemeClr val="dk1"/>
                </a:solidFill>
              </a:rPr>
              <a:t> </a:t>
            </a:r>
            <a:r>
              <a:rPr lang="zh-CN" sz="1200" u="sng">
                <a:solidFill>
                  <a:srgbClr val="1155CC"/>
                </a:solidFill>
                <a:hlinkClick r:id="rId7">
                  <a:extLst>
                    <a:ext uri="{A12FA001-AC4F-418D-AE19-62706E023703}">
                      <ahyp:hlinkClr val="tx"/>
                    </a:ext>
                  </a:extLst>
                </a:hlinkClick>
              </a:rPr>
              <a:t>https://www.geeksforgeeks.org/xgboost/</a:t>
            </a:r>
            <a:endParaRPr sz="1200"/>
          </a:p>
          <a:p>
            <a:pPr indent="0" lvl="0" marL="0" rtl="0" algn="l">
              <a:lnSpc>
                <a:spcPct val="115000"/>
              </a:lnSpc>
              <a:spcBef>
                <a:spcPts val="0"/>
              </a:spcBef>
              <a:spcAft>
                <a:spcPts val="0"/>
              </a:spcAft>
              <a:buClr>
                <a:schemeClr val="dk1"/>
              </a:buClr>
              <a:buSzPts val="1100"/>
              <a:buFont typeface="Arial"/>
              <a:buNone/>
            </a:pPr>
            <a:r>
              <a:t/>
            </a:r>
            <a:endParaRPr sz="1200"/>
          </a:p>
          <a:p>
            <a:pPr indent="0" lvl="0" marL="0" rtl="0" algn="l">
              <a:lnSpc>
                <a:spcPct val="115000"/>
              </a:lnSpc>
              <a:spcBef>
                <a:spcPts val="0"/>
              </a:spcBef>
              <a:spcAft>
                <a:spcPts val="0"/>
              </a:spcAft>
              <a:buClr>
                <a:schemeClr val="dk1"/>
              </a:buClr>
              <a:buSzPts val="1100"/>
              <a:buFont typeface="Arial"/>
              <a:buNone/>
            </a:pPr>
            <a:r>
              <a:rPr lang="zh-CN" sz="1200">
                <a:solidFill>
                  <a:schemeClr val="dk1"/>
                </a:solidFill>
              </a:rPr>
              <a:t>GreatLearning. (2023). </a:t>
            </a:r>
            <a:r>
              <a:rPr i="1" lang="zh-CN" sz="1200">
                <a:solidFill>
                  <a:schemeClr val="dk1"/>
                </a:solidFill>
              </a:rPr>
              <a:t>Random forest Algorithm in Machine learning: An Overview.  	             	</a:t>
            </a:r>
            <a:r>
              <a:rPr lang="zh-CN" sz="1200" u="sng">
                <a:solidFill>
                  <a:srgbClr val="1155CC"/>
                </a:solidFill>
                <a:hlinkClick r:id="rId8">
                  <a:extLst>
                    <a:ext uri="{A12FA001-AC4F-418D-AE19-62706E023703}">
                      <ahyp:hlinkClr val="tx"/>
                    </a:ext>
                  </a:extLst>
                </a:hlinkClick>
              </a:rPr>
              <a:t>https://www.mygreatlearning.com/blog/random-forest-algorithm/#:~:text=However%2C%20despite%20these%20advantages%2C%20a,trees%20to%20determine%20the%20class</a:t>
            </a:r>
            <a:r>
              <a:rPr lang="zh-CN" sz="1200">
                <a:solidFill>
                  <a:schemeClr val="dk1"/>
                </a:solidFill>
              </a:rPr>
              <a:t>.</a:t>
            </a:r>
            <a:endParaRPr sz="1200"/>
          </a:p>
          <a:p>
            <a:pPr indent="0" lvl="0" marL="0" rtl="0" algn="l">
              <a:lnSpc>
                <a:spcPct val="115000"/>
              </a:lnSpc>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426" name="Shape 426"/>
        <p:cNvGrpSpPr/>
        <p:nvPr/>
      </p:nvGrpSpPr>
      <p:grpSpPr>
        <a:xfrm>
          <a:off x="0" y="0"/>
          <a:ext cx="0" cy="0"/>
          <a:chOff x="0" y="0"/>
          <a:chExt cx="0" cy="0"/>
        </a:xfrm>
      </p:grpSpPr>
      <p:grpSp>
        <p:nvGrpSpPr>
          <p:cNvPr id="427" name="Google Shape;427;p47"/>
          <p:cNvGrpSpPr/>
          <p:nvPr/>
        </p:nvGrpSpPr>
        <p:grpSpPr>
          <a:xfrm rot="-4484518">
            <a:off x="4335054" y="-2667109"/>
            <a:ext cx="1556145" cy="5005632"/>
            <a:chOff x="0" y="-47625"/>
            <a:chExt cx="819706" cy="2636738"/>
          </a:xfrm>
        </p:grpSpPr>
        <p:sp>
          <p:nvSpPr>
            <p:cNvPr id="428" name="Google Shape;428;p47"/>
            <p:cNvSpPr/>
            <p:nvPr/>
          </p:nvSpPr>
          <p:spPr>
            <a:xfrm>
              <a:off x="0" y="0"/>
              <a:ext cx="819706" cy="2589113"/>
            </a:xfrm>
            <a:custGeom>
              <a:rect b="b" l="l" r="r" t="t"/>
              <a:pathLst>
                <a:path extrusionOk="0" h="2589113" w="819706">
                  <a:moveTo>
                    <a:pt x="0" y="0"/>
                  </a:moveTo>
                  <a:lnTo>
                    <a:pt x="819706" y="0"/>
                  </a:lnTo>
                  <a:lnTo>
                    <a:pt x="819706" y="2589113"/>
                  </a:lnTo>
                  <a:lnTo>
                    <a:pt x="0" y="2589113"/>
                  </a:lnTo>
                  <a:close/>
                </a:path>
              </a:pathLst>
            </a:custGeom>
            <a:solidFill>
              <a:srgbClr val="497183"/>
            </a:solidFill>
            <a:ln>
              <a:noFill/>
            </a:ln>
          </p:spPr>
        </p:sp>
        <p:sp>
          <p:nvSpPr>
            <p:cNvPr id="429" name="Google Shape;429;p47"/>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30" name="Google Shape;430;p47"/>
          <p:cNvSpPr/>
          <p:nvPr/>
        </p:nvSpPr>
        <p:spPr>
          <a:xfrm rot="-8100000">
            <a:off x="7755614" y="-224553"/>
            <a:ext cx="2320687" cy="2502117"/>
          </a:xfrm>
          <a:custGeom>
            <a:rect b="b" l="l" r="r" t="t"/>
            <a:pathLst>
              <a:path extrusionOk="0" h="5019188" w="4655245">
                <a:moveTo>
                  <a:pt x="0" y="0"/>
                </a:moveTo>
                <a:lnTo>
                  <a:pt x="4655245" y="0"/>
                </a:lnTo>
                <a:lnTo>
                  <a:pt x="4655245" y="5019188"/>
                </a:lnTo>
                <a:lnTo>
                  <a:pt x="0" y="5019188"/>
                </a:lnTo>
                <a:lnTo>
                  <a:pt x="0" y="0"/>
                </a:lnTo>
                <a:close/>
              </a:path>
            </a:pathLst>
          </a:custGeom>
          <a:blipFill rotWithShape="1">
            <a:blip r:embed="rId3">
              <a:alphaModFix amt="17000"/>
            </a:blip>
            <a:stretch>
              <a:fillRect b="0" l="0" r="-61877" t="-46198"/>
            </a:stretch>
          </a:blipFill>
          <a:ln>
            <a:noFill/>
          </a:ln>
        </p:spPr>
      </p:sp>
      <p:sp>
        <p:nvSpPr>
          <p:cNvPr id="431" name="Google Shape;431;p47"/>
          <p:cNvSpPr txBox="1"/>
          <p:nvPr/>
        </p:nvSpPr>
        <p:spPr>
          <a:xfrm>
            <a:off x="531953" y="528638"/>
            <a:ext cx="3651900" cy="631200"/>
          </a:xfrm>
          <a:prstGeom prst="rect">
            <a:avLst/>
          </a:prstGeom>
          <a:noFill/>
          <a:ln>
            <a:noFill/>
          </a:ln>
        </p:spPr>
        <p:txBody>
          <a:bodyPr anchorCtr="0" anchor="t" bIns="0" lIns="0" spcFirstLastPara="1" rIns="0" wrap="square" tIns="0">
            <a:spAutoFit/>
          </a:bodyPr>
          <a:lstStyle/>
          <a:p>
            <a:pPr indent="0" lvl="0" marL="0" marR="0" rtl="0" algn="l">
              <a:lnSpc>
                <a:spcPct val="116001"/>
              </a:lnSpc>
              <a:spcBef>
                <a:spcPts val="0"/>
              </a:spcBef>
              <a:spcAft>
                <a:spcPts val="0"/>
              </a:spcAft>
              <a:buNone/>
            </a:pPr>
            <a:r>
              <a:rPr b="1" lang="zh-CN" sz="4100">
                <a:solidFill>
                  <a:srgbClr val="0B1320"/>
                </a:solidFill>
                <a:latin typeface="League Spartan"/>
                <a:ea typeface="League Spartan"/>
                <a:cs typeface="League Spartan"/>
                <a:sym typeface="League Spartan"/>
              </a:rPr>
              <a:t>Reference</a:t>
            </a:r>
            <a:endParaRPr sz="700"/>
          </a:p>
        </p:txBody>
      </p:sp>
      <p:sp>
        <p:nvSpPr>
          <p:cNvPr id="432" name="Google Shape;432;p47"/>
          <p:cNvSpPr txBox="1"/>
          <p:nvPr/>
        </p:nvSpPr>
        <p:spPr>
          <a:xfrm>
            <a:off x="3012066" y="2785359"/>
            <a:ext cx="1303500" cy="261600"/>
          </a:xfrm>
          <a:prstGeom prst="rect">
            <a:avLst/>
          </a:prstGeom>
          <a:noFill/>
          <a:ln>
            <a:noFill/>
          </a:ln>
        </p:spPr>
        <p:txBody>
          <a:bodyPr anchorCtr="0" anchor="t" bIns="0" lIns="0" spcFirstLastPara="1" rIns="0" wrap="square" tIns="0">
            <a:spAutoFit/>
          </a:bodyPr>
          <a:lstStyle/>
          <a:p>
            <a:pPr indent="0" lvl="0" marL="0" marR="0" rtl="0" algn="ctr">
              <a:lnSpc>
                <a:spcPct val="139994"/>
              </a:lnSpc>
              <a:spcBef>
                <a:spcPts val="0"/>
              </a:spcBef>
              <a:spcAft>
                <a:spcPts val="0"/>
              </a:spcAft>
              <a:buNone/>
            </a:pPr>
            <a:r>
              <a:rPr b="1" i="0" lang="zh-CN" sz="1700" u="none" cap="none" strike="noStrike">
                <a:solidFill>
                  <a:srgbClr val="F3F6FA"/>
                </a:solidFill>
                <a:latin typeface="League Spartan"/>
                <a:ea typeface="League Spartan"/>
                <a:cs typeface="League Spartan"/>
                <a:sym typeface="League Spartan"/>
              </a:rPr>
              <a:t>Overview</a:t>
            </a:r>
            <a:endParaRPr sz="700"/>
          </a:p>
        </p:txBody>
      </p:sp>
      <p:sp>
        <p:nvSpPr>
          <p:cNvPr id="433" name="Google Shape;433;p47"/>
          <p:cNvSpPr txBox="1"/>
          <p:nvPr/>
        </p:nvSpPr>
        <p:spPr>
          <a:xfrm>
            <a:off x="368200" y="1159850"/>
            <a:ext cx="87249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zh-CN" sz="1200">
                <a:solidFill>
                  <a:schemeClr val="dk1"/>
                </a:solidFill>
              </a:rPr>
              <a:t>Laufer, B., Docherty, P. D., Murray, R., Krueger-Ziolek, S., Jalal, N. A., Hoeflinger, F., Rupitsch, S. J., Reindl, L., &amp; Moeller, K. (2023). Sensor Selection for Tidal Volume Determination via Linear Regression—Impact of Lasso versus Ridge Regression. </a:t>
            </a:r>
            <a:endParaRPr sz="1200">
              <a:solidFill>
                <a:schemeClr val="dk1"/>
              </a:solidFill>
            </a:endParaRPr>
          </a:p>
          <a:p>
            <a:pPr indent="0" lvl="0" marL="0" rtl="0" algn="l">
              <a:spcBef>
                <a:spcPts val="0"/>
              </a:spcBef>
              <a:spcAft>
                <a:spcPts val="0"/>
              </a:spcAft>
              <a:buClr>
                <a:schemeClr val="dk1"/>
              </a:buClr>
              <a:buSzPts val="1100"/>
              <a:buFont typeface="Arial"/>
              <a:buNone/>
            </a:pPr>
            <a:r>
              <a:rPr lang="zh-CN" sz="1200">
                <a:solidFill>
                  <a:schemeClr val="dk1"/>
                </a:solidFill>
              </a:rPr>
              <a:t>Sensors (Basel, Switzerland), 23(17), 7407–. https://doi.org/10.3390/s23177407</a:t>
            </a:r>
            <a:endParaRPr sz="1200">
              <a:solidFill>
                <a:schemeClr val="dk1"/>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rPr lang="zh-CN" sz="1200"/>
              <a:t>Pereira, J. M., Basto, M., &amp; Silva, A. F. da. (2016). The Logistic Lasso and Ridge Regression in Predicting Corporate Failure. </a:t>
            </a:r>
            <a:endParaRPr sz="1200"/>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lang="zh-CN" sz="1200"/>
              <a:t>Procedia Economics and Finance, 39, 634–641. https://doi.org/10.1016/S2212-5671(16)30310-0</a:t>
            </a:r>
            <a:endParaRPr sz="1200"/>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zh-CN" sz="1200">
                <a:solidFill>
                  <a:schemeClr val="dk1"/>
                </a:solidFill>
              </a:rPr>
              <a:t>Sharma, U., Gupta, N., &amp; Verma, M. (2023). Prediction of compressive strength of GGBFS and Flyash-based geopolymer composite by linear regression, lasso regression, and ridge regression. Asian Journal of Civil Engineering, 24(8), 3399–3411. https://doi.org/10.1007/s42107-023-00721-2</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zh-CN" sz="1200">
                <a:solidFill>
                  <a:schemeClr val="dk1"/>
                </a:solidFill>
              </a:rPr>
              <a:t>Tracy Grimshaw, Reid Butler, Teresa Rendo, Sophie Elsworth, &amp; David Walker. (2017). A Current Affair.</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437" name="Shape 437"/>
        <p:cNvGrpSpPr/>
        <p:nvPr/>
      </p:nvGrpSpPr>
      <p:grpSpPr>
        <a:xfrm>
          <a:off x="0" y="0"/>
          <a:ext cx="0" cy="0"/>
          <a:chOff x="0" y="0"/>
          <a:chExt cx="0" cy="0"/>
        </a:xfrm>
      </p:grpSpPr>
      <p:sp>
        <p:nvSpPr>
          <p:cNvPr id="438" name="Google Shape;438;p48"/>
          <p:cNvSpPr/>
          <p:nvPr/>
        </p:nvSpPr>
        <p:spPr>
          <a:xfrm flipH="1" rot="-5400000">
            <a:off x="4498462" y="-905466"/>
            <a:ext cx="5602890" cy="5455814"/>
          </a:xfrm>
          <a:custGeom>
            <a:rect b="b" l="l" r="r" t="t"/>
            <a:pathLst>
              <a:path extrusionOk="0" h="10911627" w="11205779">
                <a:moveTo>
                  <a:pt x="0" y="10911627"/>
                </a:moveTo>
                <a:lnTo>
                  <a:pt x="11205779" y="10911627"/>
                </a:lnTo>
                <a:lnTo>
                  <a:pt x="11205779" y="0"/>
                </a:lnTo>
                <a:lnTo>
                  <a:pt x="0" y="0"/>
                </a:lnTo>
                <a:lnTo>
                  <a:pt x="0" y="10911627"/>
                </a:lnTo>
                <a:close/>
              </a:path>
            </a:pathLst>
          </a:custGeom>
          <a:blipFill rotWithShape="1">
            <a:blip r:embed="rId3">
              <a:alphaModFix amt="69000"/>
            </a:blip>
            <a:stretch>
              <a:fillRect b="0" l="0" r="0" t="0"/>
            </a:stretch>
          </a:blipFill>
          <a:ln>
            <a:noFill/>
          </a:ln>
        </p:spPr>
      </p:sp>
      <p:grpSp>
        <p:nvGrpSpPr>
          <p:cNvPr id="439" name="Google Shape;439;p48"/>
          <p:cNvGrpSpPr/>
          <p:nvPr/>
        </p:nvGrpSpPr>
        <p:grpSpPr>
          <a:xfrm rot="-1803481">
            <a:off x="-802028" y="-1445204"/>
            <a:ext cx="3910539" cy="9860277"/>
            <a:chOff x="0" y="-47625"/>
            <a:chExt cx="2059872" cy="5193891"/>
          </a:xfrm>
        </p:grpSpPr>
        <p:sp>
          <p:nvSpPr>
            <p:cNvPr id="440" name="Google Shape;440;p48"/>
            <p:cNvSpPr/>
            <p:nvPr/>
          </p:nvSpPr>
          <p:spPr>
            <a:xfrm>
              <a:off x="0" y="0"/>
              <a:ext cx="2059872" cy="5146266"/>
            </a:xfrm>
            <a:custGeom>
              <a:rect b="b" l="l" r="r" t="t"/>
              <a:pathLst>
                <a:path extrusionOk="0" h="5146266" w="2059872">
                  <a:moveTo>
                    <a:pt x="0" y="0"/>
                  </a:moveTo>
                  <a:lnTo>
                    <a:pt x="2059872" y="0"/>
                  </a:lnTo>
                  <a:lnTo>
                    <a:pt x="2059872" y="5146266"/>
                  </a:lnTo>
                  <a:lnTo>
                    <a:pt x="0" y="5146266"/>
                  </a:lnTo>
                  <a:close/>
                </a:path>
              </a:pathLst>
            </a:custGeom>
            <a:solidFill>
              <a:srgbClr val="0B1320"/>
            </a:solidFill>
            <a:ln>
              <a:noFill/>
            </a:ln>
          </p:spPr>
        </p:sp>
        <p:sp>
          <p:nvSpPr>
            <p:cNvPr id="441" name="Google Shape;441;p48"/>
            <p:cNvSpPr txBox="1"/>
            <p:nvPr/>
          </p:nvSpPr>
          <p:spPr>
            <a:xfrm>
              <a:off x="0" y="-47625"/>
              <a:ext cx="812800" cy="860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42" name="Google Shape;442;p48"/>
          <p:cNvGrpSpPr/>
          <p:nvPr/>
        </p:nvGrpSpPr>
        <p:grpSpPr>
          <a:xfrm rot="425876">
            <a:off x="3608284" y="4301840"/>
            <a:ext cx="6011393" cy="1633463"/>
            <a:chOff x="0" y="-47625"/>
            <a:chExt cx="3166495" cy="860425"/>
          </a:xfrm>
        </p:grpSpPr>
        <p:sp>
          <p:nvSpPr>
            <p:cNvPr id="443" name="Google Shape;443;p48"/>
            <p:cNvSpPr/>
            <p:nvPr/>
          </p:nvSpPr>
          <p:spPr>
            <a:xfrm>
              <a:off x="0" y="0"/>
              <a:ext cx="3166495" cy="629825"/>
            </a:xfrm>
            <a:custGeom>
              <a:rect b="b" l="l" r="r" t="t"/>
              <a:pathLst>
                <a:path extrusionOk="0" h="629825" w="3166495">
                  <a:moveTo>
                    <a:pt x="0" y="0"/>
                  </a:moveTo>
                  <a:lnTo>
                    <a:pt x="3166495" y="0"/>
                  </a:lnTo>
                  <a:lnTo>
                    <a:pt x="3166495" y="629825"/>
                  </a:lnTo>
                  <a:lnTo>
                    <a:pt x="0" y="629825"/>
                  </a:lnTo>
                  <a:close/>
                </a:path>
              </a:pathLst>
            </a:custGeom>
            <a:solidFill>
              <a:srgbClr val="497183"/>
            </a:solidFill>
            <a:ln>
              <a:noFill/>
            </a:ln>
          </p:spPr>
        </p:sp>
        <p:sp>
          <p:nvSpPr>
            <p:cNvPr id="444" name="Google Shape;444;p48"/>
            <p:cNvSpPr txBox="1"/>
            <p:nvPr/>
          </p:nvSpPr>
          <p:spPr>
            <a:xfrm>
              <a:off x="0" y="-47625"/>
              <a:ext cx="812800" cy="860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45" name="Google Shape;445;p48"/>
          <p:cNvSpPr/>
          <p:nvPr/>
        </p:nvSpPr>
        <p:spPr>
          <a:xfrm flipH="1" rot="5289240">
            <a:off x="-1480053" y="-448382"/>
            <a:ext cx="3328099" cy="2629198"/>
          </a:xfrm>
          <a:custGeom>
            <a:rect b="b" l="l" r="r" t="t"/>
            <a:pathLst>
              <a:path extrusionOk="0" h="5258396" w="6656198">
                <a:moveTo>
                  <a:pt x="6656198" y="0"/>
                </a:moveTo>
                <a:lnTo>
                  <a:pt x="0" y="0"/>
                </a:lnTo>
                <a:lnTo>
                  <a:pt x="0" y="5258397"/>
                </a:lnTo>
                <a:lnTo>
                  <a:pt x="6656198" y="5258397"/>
                </a:lnTo>
                <a:lnTo>
                  <a:pt x="6656198" y="0"/>
                </a:lnTo>
                <a:close/>
              </a:path>
            </a:pathLst>
          </a:custGeom>
          <a:blipFill rotWithShape="1">
            <a:blip r:embed="rId4">
              <a:alphaModFix amt="35000"/>
            </a:blip>
            <a:stretch>
              <a:fillRect b="0" l="0" r="0" t="0"/>
            </a:stretch>
          </a:blipFill>
          <a:ln>
            <a:noFill/>
          </a:ln>
        </p:spPr>
      </p:sp>
      <p:sp>
        <p:nvSpPr>
          <p:cNvPr id="446" name="Google Shape;446;p48"/>
          <p:cNvSpPr txBox="1"/>
          <p:nvPr/>
        </p:nvSpPr>
        <p:spPr>
          <a:xfrm>
            <a:off x="511294" y="4280181"/>
            <a:ext cx="3474925" cy="348969"/>
          </a:xfrm>
          <a:prstGeom prst="rect">
            <a:avLst/>
          </a:prstGeom>
          <a:noFill/>
          <a:ln>
            <a:noFill/>
          </a:ln>
        </p:spPr>
        <p:txBody>
          <a:bodyPr anchorCtr="0" anchor="t" bIns="0" lIns="0" spcFirstLastPara="1" rIns="0" wrap="square" tIns="0">
            <a:spAutoFit/>
          </a:bodyPr>
          <a:lstStyle/>
          <a:p>
            <a:pPr indent="0" lvl="0" marL="0" marR="0" rtl="0" algn="l">
              <a:lnSpc>
                <a:spcPct val="139980"/>
              </a:lnSpc>
              <a:spcBef>
                <a:spcPts val="0"/>
              </a:spcBef>
              <a:spcAft>
                <a:spcPts val="0"/>
              </a:spcAft>
              <a:buNone/>
            </a:pPr>
            <a:r>
              <a:rPr b="0" i="0" lang="zh-CN" sz="2000" u="none" cap="none" strike="noStrike">
                <a:solidFill>
                  <a:srgbClr val="F3F6FA"/>
                </a:solidFill>
                <a:latin typeface="Arial"/>
                <a:ea typeface="Arial"/>
                <a:cs typeface="Arial"/>
                <a:sym typeface="Arial"/>
              </a:rPr>
              <a:t>Management | 2025</a:t>
            </a:r>
            <a:endParaRPr sz="700"/>
          </a:p>
        </p:txBody>
      </p:sp>
      <p:cxnSp>
        <p:nvCxnSpPr>
          <p:cNvPr id="447" name="Google Shape;447;p48"/>
          <p:cNvCxnSpPr/>
          <p:nvPr/>
        </p:nvCxnSpPr>
        <p:spPr>
          <a:xfrm rot="-7200000">
            <a:off x="2959814" y="4354063"/>
            <a:ext cx="1938801" cy="0"/>
          </a:xfrm>
          <a:prstGeom prst="straightConnector1">
            <a:avLst/>
          </a:prstGeom>
          <a:noFill/>
          <a:ln cap="flat" cmpd="sng" w="38100">
            <a:solidFill>
              <a:srgbClr val="F3F6FA"/>
            </a:solidFill>
            <a:prstDash val="solid"/>
            <a:round/>
            <a:headEnd len="sm" w="sm" type="none"/>
            <a:tailEnd len="sm" w="sm" type="none"/>
          </a:ln>
        </p:spPr>
      </p:cxnSp>
      <p:sp>
        <p:nvSpPr>
          <p:cNvPr id="448" name="Google Shape;448;p48"/>
          <p:cNvSpPr/>
          <p:nvPr/>
        </p:nvSpPr>
        <p:spPr>
          <a:xfrm>
            <a:off x="-1128166" y="206616"/>
            <a:ext cx="741877" cy="741092"/>
          </a:xfrm>
          <a:custGeom>
            <a:rect b="b" l="l" r="r" t="t"/>
            <a:pathLst>
              <a:path extrusionOk="0" h="1482185" w="1483754">
                <a:moveTo>
                  <a:pt x="0" y="0"/>
                </a:moveTo>
                <a:lnTo>
                  <a:pt x="1483753" y="0"/>
                </a:lnTo>
                <a:lnTo>
                  <a:pt x="1483753" y="1482186"/>
                </a:lnTo>
                <a:lnTo>
                  <a:pt x="0" y="1482186"/>
                </a:lnTo>
                <a:lnTo>
                  <a:pt x="0" y="0"/>
                </a:lnTo>
                <a:close/>
              </a:path>
            </a:pathLst>
          </a:custGeom>
          <a:blipFill rotWithShape="1">
            <a:blip r:embed="rId5">
              <a:alphaModFix/>
            </a:blip>
            <a:stretch>
              <a:fillRect b="0" l="0" r="0" t="0"/>
            </a:stretch>
          </a:blipFill>
          <a:ln>
            <a:noFill/>
          </a:ln>
        </p:spPr>
      </p:sp>
      <p:sp>
        <p:nvSpPr>
          <p:cNvPr id="449" name="Google Shape;449;p48"/>
          <p:cNvSpPr txBox="1"/>
          <p:nvPr/>
        </p:nvSpPr>
        <p:spPr>
          <a:xfrm>
            <a:off x="3243286" y="2111317"/>
            <a:ext cx="5386364" cy="904820"/>
          </a:xfrm>
          <a:prstGeom prst="rect">
            <a:avLst/>
          </a:prstGeom>
          <a:noFill/>
          <a:ln>
            <a:noFill/>
          </a:ln>
        </p:spPr>
        <p:txBody>
          <a:bodyPr anchorCtr="0" anchor="t" bIns="0" lIns="0" spcFirstLastPara="1" rIns="0" wrap="square" tIns="0">
            <a:spAutoFit/>
          </a:bodyPr>
          <a:lstStyle/>
          <a:p>
            <a:pPr indent="0" lvl="0" marL="0" marR="0" rtl="0" algn="r">
              <a:lnSpc>
                <a:spcPct val="140003"/>
              </a:lnSpc>
              <a:spcBef>
                <a:spcPts val="0"/>
              </a:spcBef>
              <a:spcAft>
                <a:spcPts val="0"/>
              </a:spcAft>
              <a:buNone/>
            </a:pPr>
            <a:r>
              <a:rPr b="1" i="0" lang="zh-CN" sz="5300" u="none" cap="none" strike="noStrike">
                <a:solidFill>
                  <a:srgbClr val="0B1320"/>
                </a:solidFill>
                <a:latin typeface="League Spartan"/>
                <a:ea typeface="League Spartan"/>
                <a:cs typeface="League Spartan"/>
                <a:sym typeface="League Spartan"/>
              </a:rPr>
              <a:t>Thesis Defense</a:t>
            </a:r>
            <a:endParaRPr sz="700"/>
          </a:p>
        </p:txBody>
      </p:sp>
      <p:sp>
        <p:nvSpPr>
          <p:cNvPr id="450" name="Google Shape;450;p48"/>
          <p:cNvSpPr txBox="1"/>
          <p:nvPr/>
        </p:nvSpPr>
        <p:spPr>
          <a:xfrm>
            <a:off x="5370176" y="2954287"/>
            <a:ext cx="3259475" cy="519081"/>
          </a:xfrm>
          <a:prstGeom prst="rect">
            <a:avLst/>
          </a:prstGeom>
          <a:noFill/>
          <a:ln>
            <a:noFill/>
          </a:ln>
        </p:spPr>
        <p:txBody>
          <a:bodyPr anchorCtr="0" anchor="t" bIns="0" lIns="0" spcFirstLastPara="1" rIns="0" wrap="square" tIns="0">
            <a:spAutoFit/>
          </a:bodyPr>
          <a:lstStyle/>
          <a:p>
            <a:pPr indent="0" lvl="0" marL="0" marR="0" rtl="0" algn="r">
              <a:lnSpc>
                <a:spcPct val="140003"/>
              </a:lnSpc>
              <a:spcBef>
                <a:spcPts val="0"/>
              </a:spcBef>
              <a:spcAft>
                <a:spcPts val="0"/>
              </a:spcAft>
              <a:buNone/>
            </a:pPr>
            <a:r>
              <a:rPr b="0" i="0" lang="zh-CN" sz="3000" u="none" cap="none" strike="noStrike">
                <a:solidFill>
                  <a:srgbClr val="1C3F60"/>
                </a:solidFill>
                <a:latin typeface="Arial"/>
                <a:ea typeface="Arial"/>
                <a:cs typeface="Arial"/>
                <a:sym typeface="Arial"/>
              </a:rPr>
              <a:t>Presentation</a:t>
            </a:r>
            <a:endParaRPr sz="700"/>
          </a:p>
        </p:txBody>
      </p:sp>
      <p:sp>
        <p:nvSpPr>
          <p:cNvPr id="451" name="Google Shape;451;p48"/>
          <p:cNvSpPr txBox="1"/>
          <p:nvPr/>
        </p:nvSpPr>
        <p:spPr>
          <a:xfrm>
            <a:off x="511294" y="3729224"/>
            <a:ext cx="2775900" cy="590100"/>
          </a:xfrm>
          <a:prstGeom prst="rect">
            <a:avLst/>
          </a:prstGeom>
          <a:noFill/>
          <a:ln>
            <a:noFill/>
          </a:ln>
        </p:spPr>
        <p:txBody>
          <a:bodyPr anchorCtr="0" anchor="t" bIns="0" lIns="0" spcFirstLastPara="1" rIns="0" wrap="square" tIns="0">
            <a:spAutoFit/>
          </a:bodyPr>
          <a:lstStyle/>
          <a:p>
            <a:pPr indent="0" lvl="0" marL="0" marR="0" rtl="0" algn="l">
              <a:lnSpc>
                <a:spcPct val="139994"/>
              </a:lnSpc>
              <a:spcBef>
                <a:spcPts val="0"/>
              </a:spcBef>
              <a:spcAft>
                <a:spcPts val="0"/>
              </a:spcAft>
              <a:buNone/>
            </a:pPr>
            <a:r>
              <a:rPr b="0" i="0" lang="zh-CN" sz="3400" u="none" cap="none" strike="noStrike">
                <a:solidFill>
                  <a:srgbClr val="F3F6FA"/>
                </a:solidFill>
                <a:latin typeface="Arial"/>
                <a:ea typeface="Arial"/>
                <a:cs typeface="Arial"/>
                <a:sym typeface="Arial"/>
              </a:rPr>
              <a:t>Lars Peeters</a:t>
            </a:r>
            <a:endParaRPr sz="700"/>
          </a:p>
        </p:txBody>
      </p:sp>
      <p:sp>
        <p:nvSpPr>
          <p:cNvPr id="452" name="Google Shape;452;p48"/>
          <p:cNvSpPr txBox="1"/>
          <p:nvPr/>
        </p:nvSpPr>
        <p:spPr>
          <a:xfrm>
            <a:off x="5870803" y="461963"/>
            <a:ext cx="2758847" cy="417806"/>
          </a:xfrm>
          <a:prstGeom prst="rect">
            <a:avLst/>
          </a:prstGeom>
          <a:noFill/>
          <a:ln>
            <a:noFill/>
          </a:ln>
        </p:spPr>
        <p:txBody>
          <a:bodyPr anchorCtr="0" anchor="t" bIns="0" lIns="0" spcFirstLastPara="1" rIns="0" wrap="square" tIns="0">
            <a:spAutoFit/>
          </a:bodyPr>
          <a:lstStyle/>
          <a:p>
            <a:pPr indent="0" lvl="0" marL="0" marR="0" rtl="0" algn="r">
              <a:lnSpc>
                <a:spcPct val="140012"/>
              </a:lnSpc>
              <a:spcBef>
                <a:spcPts val="0"/>
              </a:spcBef>
              <a:spcAft>
                <a:spcPts val="0"/>
              </a:spcAft>
              <a:buNone/>
            </a:pPr>
            <a:r>
              <a:rPr b="0" i="0" lang="zh-CN" sz="2400" u="none" cap="none" strike="noStrike">
                <a:solidFill>
                  <a:srgbClr val="0B1320"/>
                </a:solidFill>
                <a:latin typeface="Arial"/>
                <a:ea typeface="Arial"/>
                <a:cs typeface="Arial"/>
                <a:sym typeface="Arial"/>
              </a:rPr>
              <a:t>Borcelle University</a:t>
            </a:r>
            <a:endParaRPr sz="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456" name="Shape 456"/>
        <p:cNvGrpSpPr/>
        <p:nvPr/>
      </p:nvGrpSpPr>
      <p:grpSpPr>
        <a:xfrm>
          <a:off x="0" y="0"/>
          <a:ext cx="0" cy="0"/>
          <a:chOff x="0" y="0"/>
          <a:chExt cx="0" cy="0"/>
        </a:xfrm>
      </p:grpSpPr>
      <p:sp>
        <p:nvSpPr>
          <p:cNvPr id="457" name="Google Shape;457;p49"/>
          <p:cNvSpPr/>
          <p:nvPr/>
        </p:nvSpPr>
        <p:spPr>
          <a:xfrm flipH="1" rot="5400000">
            <a:off x="-1311559" y="-1314599"/>
            <a:ext cx="3328099" cy="2629198"/>
          </a:xfrm>
          <a:custGeom>
            <a:rect b="b" l="l" r="r" t="t"/>
            <a:pathLst>
              <a:path extrusionOk="0" h="5258396" w="6656198">
                <a:moveTo>
                  <a:pt x="6656198" y="0"/>
                </a:moveTo>
                <a:lnTo>
                  <a:pt x="0" y="0"/>
                </a:lnTo>
                <a:lnTo>
                  <a:pt x="0" y="5258396"/>
                </a:lnTo>
                <a:lnTo>
                  <a:pt x="6656198" y="5258396"/>
                </a:lnTo>
                <a:lnTo>
                  <a:pt x="6656198" y="0"/>
                </a:lnTo>
                <a:close/>
              </a:path>
            </a:pathLst>
          </a:custGeom>
          <a:blipFill rotWithShape="1">
            <a:blip r:embed="rId3">
              <a:alphaModFix amt="23000"/>
            </a:blip>
            <a:stretch>
              <a:fillRect b="0" l="0" r="0" t="0"/>
            </a:stretch>
          </a:blipFill>
          <a:ln>
            <a:noFill/>
          </a:ln>
        </p:spPr>
      </p:sp>
      <p:sp>
        <p:nvSpPr>
          <p:cNvPr id="458" name="Google Shape;458;p49"/>
          <p:cNvSpPr txBox="1"/>
          <p:nvPr/>
        </p:nvSpPr>
        <p:spPr>
          <a:xfrm>
            <a:off x="514350" y="1563847"/>
            <a:ext cx="4135800" cy="1828800"/>
          </a:xfrm>
          <a:prstGeom prst="rect">
            <a:avLst/>
          </a:prstGeom>
          <a:noFill/>
          <a:ln>
            <a:noFill/>
          </a:ln>
        </p:spPr>
        <p:txBody>
          <a:bodyPr anchorCtr="0" anchor="t" bIns="0" lIns="0" spcFirstLastPara="1" rIns="0" wrap="square" tIns="0">
            <a:spAutoFit/>
          </a:bodyPr>
          <a:lstStyle/>
          <a:p>
            <a:pPr indent="0" lvl="0" marL="0" marR="0" rtl="0" algn="l">
              <a:lnSpc>
                <a:spcPct val="178004"/>
              </a:lnSpc>
              <a:spcBef>
                <a:spcPts val="0"/>
              </a:spcBef>
              <a:spcAft>
                <a:spcPts val="0"/>
              </a:spcAft>
              <a:buNone/>
            </a:pPr>
            <a:r>
              <a:rPr b="0" i="0" lang="zh-CN" sz="1200" u="none" cap="none" strike="noStrike">
                <a:solidFill>
                  <a:srgbClr val="1C3F60"/>
                </a:solidFill>
                <a:latin typeface="Arial"/>
                <a:ea typeface="Arial"/>
                <a:cs typeface="Arial"/>
                <a:sym typeface="Arial"/>
              </a:rPr>
              <a:t>Lorem ipsum dolor sit amet, consectetur adipiscing elit. Phasellus id hendrerit ex, ut tempus augue. Mauris ultricies justo vel nisi viverra viverra. Nam nec libero rutrum, fringilla quam sit amet, imperdiet neque. Maecenas sit amet risus eu ante tempus bibendum. Suspendisse id justo et erat pretium dictum at at nisl. Aliquam justo mauris.</a:t>
            </a:r>
            <a:endParaRPr sz="700"/>
          </a:p>
        </p:txBody>
      </p:sp>
      <p:grpSp>
        <p:nvGrpSpPr>
          <p:cNvPr id="459" name="Google Shape;459;p49"/>
          <p:cNvGrpSpPr/>
          <p:nvPr/>
        </p:nvGrpSpPr>
        <p:grpSpPr>
          <a:xfrm rot="-6078951">
            <a:off x="3156480" y="2253046"/>
            <a:ext cx="1542833" cy="5062099"/>
            <a:chOff x="0" y="-47625"/>
            <a:chExt cx="812700" cy="2666502"/>
          </a:xfrm>
        </p:grpSpPr>
        <p:sp>
          <p:nvSpPr>
            <p:cNvPr id="460" name="Google Shape;460;p49"/>
            <p:cNvSpPr/>
            <p:nvPr/>
          </p:nvSpPr>
          <p:spPr>
            <a:xfrm>
              <a:off x="0" y="0"/>
              <a:ext cx="470404" cy="2618877"/>
            </a:xfrm>
            <a:custGeom>
              <a:rect b="b" l="l" r="r" t="t"/>
              <a:pathLst>
                <a:path extrusionOk="0" h="2618877" w="470404">
                  <a:moveTo>
                    <a:pt x="0" y="0"/>
                  </a:moveTo>
                  <a:lnTo>
                    <a:pt x="470404" y="0"/>
                  </a:lnTo>
                  <a:lnTo>
                    <a:pt x="470404" y="2618877"/>
                  </a:lnTo>
                  <a:lnTo>
                    <a:pt x="0" y="2618877"/>
                  </a:lnTo>
                  <a:close/>
                </a:path>
              </a:pathLst>
            </a:custGeom>
            <a:solidFill>
              <a:srgbClr val="497183"/>
            </a:solidFill>
            <a:ln>
              <a:noFill/>
            </a:ln>
          </p:spPr>
        </p:sp>
        <p:sp>
          <p:nvSpPr>
            <p:cNvPr id="461" name="Google Shape;461;p49"/>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62" name="Google Shape;462;p49"/>
          <p:cNvGrpSpPr/>
          <p:nvPr/>
        </p:nvGrpSpPr>
        <p:grpSpPr>
          <a:xfrm rot="-2655184">
            <a:off x="5088964" y="1181008"/>
            <a:ext cx="7712102" cy="3602085"/>
            <a:chOff x="0" y="-47625"/>
            <a:chExt cx="4062293" cy="1897372"/>
          </a:xfrm>
        </p:grpSpPr>
        <p:sp>
          <p:nvSpPr>
            <p:cNvPr id="463" name="Google Shape;463;p49"/>
            <p:cNvSpPr/>
            <p:nvPr/>
          </p:nvSpPr>
          <p:spPr>
            <a:xfrm>
              <a:off x="0" y="0"/>
              <a:ext cx="4062293" cy="1849747"/>
            </a:xfrm>
            <a:custGeom>
              <a:rect b="b" l="l" r="r" t="t"/>
              <a:pathLst>
                <a:path extrusionOk="0" h="1849747" w="4062293">
                  <a:moveTo>
                    <a:pt x="0" y="0"/>
                  </a:moveTo>
                  <a:lnTo>
                    <a:pt x="4062293" y="0"/>
                  </a:lnTo>
                  <a:lnTo>
                    <a:pt x="4062293" y="1849747"/>
                  </a:lnTo>
                  <a:lnTo>
                    <a:pt x="0" y="1849747"/>
                  </a:lnTo>
                  <a:close/>
                </a:path>
              </a:pathLst>
            </a:custGeom>
            <a:solidFill>
              <a:srgbClr val="0B1320"/>
            </a:solidFill>
            <a:ln>
              <a:noFill/>
            </a:ln>
          </p:spPr>
        </p:sp>
        <p:sp>
          <p:nvSpPr>
            <p:cNvPr id="464" name="Google Shape;464;p49"/>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65" name="Google Shape;465;p49"/>
          <p:cNvSpPr/>
          <p:nvPr/>
        </p:nvSpPr>
        <p:spPr>
          <a:xfrm flipH="1" rot="-5400000">
            <a:off x="4129611" y="-1063857"/>
            <a:ext cx="5602890" cy="5455814"/>
          </a:xfrm>
          <a:custGeom>
            <a:rect b="b" l="l" r="r" t="t"/>
            <a:pathLst>
              <a:path extrusionOk="0" h="10911627" w="11205779">
                <a:moveTo>
                  <a:pt x="0" y="10911628"/>
                </a:moveTo>
                <a:lnTo>
                  <a:pt x="11205779" y="10911628"/>
                </a:lnTo>
                <a:lnTo>
                  <a:pt x="11205779" y="0"/>
                </a:lnTo>
                <a:lnTo>
                  <a:pt x="0" y="0"/>
                </a:lnTo>
                <a:lnTo>
                  <a:pt x="0" y="10911628"/>
                </a:lnTo>
                <a:close/>
              </a:path>
            </a:pathLst>
          </a:custGeom>
          <a:blipFill rotWithShape="1">
            <a:blip r:embed="rId4">
              <a:alphaModFix amt="66000"/>
            </a:blip>
            <a:stretch>
              <a:fillRect b="0" l="0" r="0" t="0"/>
            </a:stretch>
          </a:blipFill>
          <a:ln>
            <a:noFill/>
          </a:ln>
        </p:spPr>
      </p:sp>
      <p:sp>
        <p:nvSpPr>
          <p:cNvPr id="466" name="Google Shape;466;p49"/>
          <p:cNvSpPr txBox="1"/>
          <p:nvPr/>
        </p:nvSpPr>
        <p:spPr>
          <a:xfrm>
            <a:off x="514350" y="607165"/>
            <a:ext cx="3618900" cy="631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zh-CN" sz="4100" u="none" cap="none" strike="noStrike">
                <a:solidFill>
                  <a:srgbClr val="0B1320"/>
                </a:solidFill>
                <a:latin typeface="League Spartan"/>
                <a:ea typeface="League Spartan"/>
                <a:cs typeface="League Spartan"/>
                <a:sym typeface="League Spartan"/>
              </a:rPr>
              <a:t>Abstract</a:t>
            </a:r>
            <a:endParaRPr sz="700"/>
          </a:p>
        </p:txBody>
      </p:sp>
      <p:sp>
        <p:nvSpPr>
          <p:cNvPr id="467" name="Google Shape;467;p49"/>
          <p:cNvSpPr txBox="1"/>
          <p:nvPr/>
        </p:nvSpPr>
        <p:spPr>
          <a:xfrm>
            <a:off x="514350" y="4368486"/>
            <a:ext cx="1592100" cy="29250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0" i="0" lang="zh-CN" sz="1900" u="none" cap="none" strike="noStrike">
                <a:solidFill>
                  <a:srgbClr val="0B1320"/>
                </a:solidFill>
                <a:latin typeface="Arial"/>
                <a:ea typeface="Arial"/>
                <a:cs typeface="Arial"/>
                <a:sym typeface="Arial"/>
              </a:rPr>
              <a:t>Lars Peeters</a:t>
            </a:r>
            <a:endParaRPr sz="700"/>
          </a:p>
        </p:txBody>
      </p:sp>
      <p:sp>
        <p:nvSpPr>
          <p:cNvPr id="468" name="Google Shape;468;p49"/>
          <p:cNvSpPr txBox="1"/>
          <p:nvPr/>
        </p:nvSpPr>
        <p:spPr>
          <a:xfrm>
            <a:off x="514350" y="4679643"/>
            <a:ext cx="1992900" cy="184800"/>
          </a:xfrm>
          <a:prstGeom prst="rect">
            <a:avLst/>
          </a:prstGeom>
          <a:noFill/>
          <a:ln>
            <a:noFill/>
          </a:ln>
        </p:spPr>
        <p:txBody>
          <a:bodyPr anchorCtr="0" anchor="t" bIns="0" lIns="0" spcFirstLastPara="1" rIns="0" wrap="square" tIns="0">
            <a:spAutoFit/>
          </a:bodyPr>
          <a:lstStyle/>
          <a:p>
            <a:pPr indent="0" lvl="0" marL="0" marR="0" rtl="0" algn="l">
              <a:lnSpc>
                <a:spcPct val="140026"/>
              </a:lnSpc>
              <a:spcBef>
                <a:spcPts val="0"/>
              </a:spcBef>
              <a:spcAft>
                <a:spcPts val="0"/>
              </a:spcAft>
              <a:buNone/>
            </a:pPr>
            <a:r>
              <a:rPr b="0" i="0" lang="zh-CN" sz="1200" u="none" cap="none" strike="noStrike">
                <a:solidFill>
                  <a:srgbClr val="0B1320"/>
                </a:solidFill>
                <a:latin typeface="Arial"/>
                <a:ea typeface="Arial"/>
                <a:cs typeface="Arial"/>
                <a:sym typeface="Arial"/>
              </a:rPr>
              <a:t>Management | 2025</a:t>
            </a:r>
            <a:endParaRPr sz="700"/>
          </a:p>
        </p:txBody>
      </p:sp>
      <p:cxnSp>
        <p:nvCxnSpPr>
          <p:cNvPr id="469" name="Google Shape;469;p49"/>
          <p:cNvCxnSpPr/>
          <p:nvPr/>
        </p:nvCxnSpPr>
        <p:spPr>
          <a:xfrm rot="-10402097">
            <a:off x="4437294" y="4648822"/>
            <a:ext cx="4987572" cy="0"/>
          </a:xfrm>
          <a:prstGeom prst="straightConnector1">
            <a:avLst/>
          </a:prstGeom>
          <a:noFill/>
          <a:ln cap="flat" cmpd="sng" w="38100">
            <a:solidFill>
              <a:srgbClr val="F3F6FA"/>
            </a:solidFill>
            <a:prstDash val="solid"/>
            <a:round/>
            <a:headEnd len="sm" w="sm" type="none"/>
            <a:tailEnd len="sm" w="sm"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473" name="Shape 473"/>
        <p:cNvGrpSpPr/>
        <p:nvPr/>
      </p:nvGrpSpPr>
      <p:grpSpPr>
        <a:xfrm>
          <a:off x="0" y="0"/>
          <a:ext cx="0" cy="0"/>
          <a:chOff x="0" y="0"/>
          <a:chExt cx="0" cy="0"/>
        </a:xfrm>
      </p:grpSpPr>
      <p:sp>
        <p:nvSpPr>
          <p:cNvPr id="474" name="Google Shape;474;p50"/>
          <p:cNvSpPr/>
          <p:nvPr/>
        </p:nvSpPr>
        <p:spPr>
          <a:xfrm rot="5400000">
            <a:off x="-219718" y="-1484467"/>
            <a:ext cx="3461110" cy="5455814"/>
          </a:xfrm>
          <a:custGeom>
            <a:rect b="b" l="l" r="r" t="t"/>
            <a:pathLst>
              <a:path extrusionOk="0" h="10911627" w="6922219">
                <a:moveTo>
                  <a:pt x="0" y="0"/>
                </a:moveTo>
                <a:lnTo>
                  <a:pt x="6922219" y="0"/>
                </a:lnTo>
                <a:lnTo>
                  <a:pt x="6922219" y="10911627"/>
                </a:lnTo>
                <a:lnTo>
                  <a:pt x="0" y="10911627"/>
                </a:lnTo>
                <a:lnTo>
                  <a:pt x="0" y="0"/>
                </a:lnTo>
                <a:close/>
              </a:path>
            </a:pathLst>
          </a:custGeom>
          <a:blipFill rotWithShape="1">
            <a:blip r:embed="rId3">
              <a:alphaModFix/>
            </a:blip>
            <a:stretch>
              <a:fillRect b="0" l="0" r="-61880" t="0"/>
            </a:stretch>
          </a:blipFill>
          <a:ln>
            <a:noFill/>
          </a:ln>
        </p:spPr>
      </p:sp>
      <p:sp>
        <p:nvSpPr>
          <p:cNvPr id="475" name="Google Shape;475;p50"/>
          <p:cNvSpPr txBox="1"/>
          <p:nvPr/>
        </p:nvSpPr>
        <p:spPr>
          <a:xfrm>
            <a:off x="514350" y="684560"/>
            <a:ext cx="3618900" cy="705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zh-CN" sz="4100" u="none" cap="none" strike="noStrike">
                <a:solidFill>
                  <a:srgbClr val="0B1320"/>
                </a:solidFill>
                <a:latin typeface="League Spartan"/>
                <a:ea typeface="League Spartan"/>
                <a:cs typeface="League Spartan"/>
                <a:sym typeface="League Spartan"/>
              </a:rPr>
              <a:t>Overview</a:t>
            </a:r>
            <a:endParaRPr sz="700"/>
          </a:p>
        </p:txBody>
      </p:sp>
      <p:sp>
        <p:nvSpPr>
          <p:cNvPr id="476" name="Google Shape;476;p50"/>
          <p:cNvSpPr txBox="1"/>
          <p:nvPr/>
        </p:nvSpPr>
        <p:spPr>
          <a:xfrm>
            <a:off x="3222094" y="2152018"/>
            <a:ext cx="2671493" cy="2015668"/>
          </a:xfrm>
          <a:prstGeom prst="rect">
            <a:avLst/>
          </a:prstGeom>
          <a:noFill/>
          <a:ln>
            <a:noFill/>
          </a:ln>
        </p:spPr>
        <p:txBody>
          <a:bodyPr anchorCtr="0" anchor="t" bIns="0" lIns="0" spcFirstLastPara="1" rIns="0" wrap="square" tIns="0">
            <a:spAutoFit/>
          </a:bodyPr>
          <a:lstStyle/>
          <a:p>
            <a:pPr indent="-196850" lvl="1" marL="381000" marR="0" rtl="0" algn="l">
              <a:lnSpc>
                <a:spcPct val="155021"/>
              </a:lnSpc>
              <a:spcBef>
                <a:spcPts val="0"/>
              </a:spcBef>
              <a:spcAft>
                <a:spcPts val="0"/>
              </a:spcAft>
              <a:buClr>
                <a:srgbClr val="FFFFFF"/>
              </a:buClr>
              <a:buSzPts val="1700"/>
              <a:buFont typeface="Arial"/>
              <a:buChar char="•"/>
            </a:pPr>
            <a:r>
              <a:rPr b="0" i="0" lang="zh-CN" sz="1700" u="none" cap="none" strike="noStrike">
                <a:solidFill>
                  <a:srgbClr val="FFFFFF"/>
                </a:solidFill>
                <a:latin typeface="Arial"/>
                <a:ea typeface="Arial"/>
                <a:cs typeface="Arial"/>
                <a:sym typeface="Arial"/>
              </a:rPr>
              <a:t>Introduction</a:t>
            </a:r>
            <a:endParaRPr sz="700"/>
          </a:p>
          <a:p>
            <a:pPr indent="-196850" lvl="1" marL="381000" marR="0" rtl="0" algn="l">
              <a:lnSpc>
                <a:spcPct val="155021"/>
              </a:lnSpc>
              <a:spcBef>
                <a:spcPts val="0"/>
              </a:spcBef>
              <a:spcAft>
                <a:spcPts val="0"/>
              </a:spcAft>
              <a:buClr>
                <a:srgbClr val="FFFFFF"/>
              </a:buClr>
              <a:buSzPts val="1700"/>
              <a:buFont typeface="Arial"/>
              <a:buChar char="•"/>
            </a:pPr>
            <a:r>
              <a:rPr b="0" i="0" lang="zh-CN" sz="1700" u="none" cap="none" strike="noStrike">
                <a:solidFill>
                  <a:srgbClr val="FFFFFF"/>
                </a:solidFill>
                <a:latin typeface="Arial"/>
                <a:ea typeface="Arial"/>
                <a:cs typeface="Arial"/>
                <a:sym typeface="Arial"/>
              </a:rPr>
              <a:t>Problem </a:t>
            </a:r>
            <a:endParaRPr sz="700"/>
          </a:p>
          <a:p>
            <a:pPr indent="-196850" lvl="1" marL="381000" marR="0" rtl="0" algn="l">
              <a:lnSpc>
                <a:spcPct val="155021"/>
              </a:lnSpc>
              <a:spcBef>
                <a:spcPts val="0"/>
              </a:spcBef>
              <a:spcAft>
                <a:spcPts val="0"/>
              </a:spcAft>
              <a:buClr>
                <a:srgbClr val="FFFFFF"/>
              </a:buClr>
              <a:buSzPts val="1700"/>
              <a:buFont typeface="Arial"/>
              <a:buChar char="•"/>
            </a:pPr>
            <a:r>
              <a:rPr b="0" i="0" lang="zh-CN" sz="1700" u="none" cap="none" strike="noStrike">
                <a:solidFill>
                  <a:srgbClr val="FFFFFF"/>
                </a:solidFill>
                <a:latin typeface="Arial"/>
                <a:ea typeface="Arial"/>
                <a:cs typeface="Arial"/>
                <a:sym typeface="Arial"/>
              </a:rPr>
              <a:t>Literary Review</a:t>
            </a:r>
            <a:endParaRPr sz="700"/>
          </a:p>
          <a:p>
            <a:pPr indent="-196850" lvl="1" marL="381000" marR="0" rtl="0" algn="l">
              <a:lnSpc>
                <a:spcPct val="155021"/>
              </a:lnSpc>
              <a:spcBef>
                <a:spcPts val="0"/>
              </a:spcBef>
              <a:spcAft>
                <a:spcPts val="0"/>
              </a:spcAft>
              <a:buClr>
                <a:srgbClr val="FFFFFF"/>
              </a:buClr>
              <a:buSzPts val="1700"/>
              <a:buFont typeface="Arial"/>
              <a:buChar char="•"/>
            </a:pPr>
            <a:r>
              <a:rPr b="0" i="0" lang="zh-CN" sz="1700" u="none" cap="none" strike="noStrike">
                <a:solidFill>
                  <a:srgbClr val="FFFFFF"/>
                </a:solidFill>
                <a:latin typeface="Arial"/>
                <a:ea typeface="Arial"/>
                <a:cs typeface="Arial"/>
                <a:sym typeface="Arial"/>
              </a:rPr>
              <a:t>Theoretical Framework</a:t>
            </a:r>
            <a:endParaRPr sz="700"/>
          </a:p>
          <a:p>
            <a:pPr indent="-196850" lvl="1" marL="381000" marR="0" rtl="0" algn="l">
              <a:lnSpc>
                <a:spcPct val="155021"/>
              </a:lnSpc>
              <a:spcBef>
                <a:spcPts val="0"/>
              </a:spcBef>
              <a:spcAft>
                <a:spcPts val="0"/>
              </a:spcAft>
              <a:buClr>
                <a:srgbClr val="FFFFFF"/>
              </a:buClr>
              <a:buSzPts val="1700"/>
              <a:buFont typeface="Arial"/>
              <a:buChar char="•"/>
            </a:pPr>
            <a:r>
              <a:rPr b="0" i="0" lang="zh-CN" sz="1700" u="none" cap="none" strike="noStrike">
                <a:solidFill>
                  <a:srgbClr val="FFFFFF"/>
                </a:solidFill>
                <a:latin typeface="Arial"/>
                <a:ea typeface="Arial"/>
                <a:cs typeface="Arial"/>
                <a:sym typeface="Arial"/>
              </a:rPr>
              <a:t>Objectives</a:t>
            </a:r>
            <a:endParaRPr sz="700"/>
          </a:p>
          <a:p>
            <a:pPr indent="-196850" lvl="1" marL="381000" marR="0" rtl="0" algn="l">
              <a:lnSpc>
                <a:spcPct val="155021"/>
              </a:lnSpc>
              <a:spcBef>
                <a:spcPts val="0"/>
              </a:spcBef>
              <a:spcAft>
                <a:spcPts val="0"/>
              </a:spcAft>
              <a:buClr>
                <a:srgbClr val="FFFFFF"/>
              </a:buClr>
              <a:buSzPts val="1700"/>
              <a:buFont typeface="Arial"/>
              <a:buChar char="•"/>
            </a:pPr>
            <a:r>
              <a:rPr b="0" i="0" lang="zh-CN" sz="1700" u="none" cap="none" strike="noStrike">
                <a:solidFill>
                  <a:srgbClr val="FFFFFF"/>
                </a:solidFill>
                <a:latin typeface="Arial"/>
                <a:ea typeface="Arial"/>
                <a:cs typeface="Arial"/>
                <a:sym typeface="Arial"/>
              </a:rPr>
              <a:t>Hypothesis</a:t>
            </a:r>
            <a:endParaRPr sz="700"/>
          </a:p>
        </p:txBody>
      </p:sp>
      <p:grpSp>
        <p:nvGrpSpPr>
          <p:cNvPr id="477" name="Google Shape;477;p50"/>
          <p:cNvGrpSpPr/>
          <p:nvPr/>
        </p:nvGrpSpPr>
        <p:grpSpPr>
          <a:xfrm rot="-1751877">
            <a:off x="67554" y="1210715"/>
            <a:ext cx="10207335" cy="5725411"/>
            <a:chOff x="0" y="-47625"/>
            <a:chExt cx="5376772" cy="3015893"/>
          </a:xfrm>
        </p:grpSpPr>
        <p:sp>
          <p:nvSpPr>
            <p:cNvPr id="478" name="Google Shape;478;p50"/>
            <p:cNvSpPr/>
            <p:nvPr/>
          </p:nvSpPr>
          <p:spPr>
            <a:xfrm>
              <a:off x="0" y="0"/>
              <a:ext cx="5376772" cy="2968268"/>
            </a:xfrm>
            <a:custGeom>
              <a:rect b="b" l="l" r="r" t="t"/>
              <a:pathLst>
                <a:path extrusionOk="0" h="2968268" w="5376772">
                  <a:moveTo>
                    <a:pt x="0" y="0"/>
                  </a:moveTo>
                  <a:lnTo>
                    <a:pt x="5376772" y="0"/>
                  </a:lnTo>
                  <a:lnTo>
                    <a:pt x="5376772" y="2968268"/>
                  </a:lnTo>
                  <a:lnTo>
                    <a:pt x="0" y="2968268"/>
                  </a:lnTo>
                  <a:close/>
                </a:path>
              </a:pathLst>
            </a:custGeom>
            <a:solidFill>
              <a:srgbClr val="0B1320"/>
            </a:solidFill>
            <a:ln>
              <a:noFill/>
            </a:ln>
          </p:spPr>
        </p:sp>
        <p:sp>
          <p:nvSpPr>
            <p:cNvPr id="479" name="Google Shape;479;p50"/>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80" name="Google Shape;480;p50"/>
          <p:cNvSpPr txBox="1"/>
          <p:nvPr/>
        </p:nvSpPr>
        <p:spPr>
          <a:xfrm>
            <a:off x="6229220" y="2152018"/>
            <a:ext cx="2306534" cy="1677166"/>
          </a:xfrm>
          <a:prstGeom prst="rect">
            <a:avLst/>
          </a:prstGeom>
          <a:noFill/>
          <a:ln>
            <a:noFill/>
          </a:ln>
        </p:spPr>
        <p:txBody>
          <a:bodyPr anchorCtr="0" anchor="t" bIns="0" lIns="0" spcFirstLastPara="1" rIns="0" wrap="square" tIns="0">
            <a:spAutoFit/>
          </a:bodyPr>
          <a:lstStyle/>
          <a:p>
            <a:pPr indent="-196850" lvl="1" marL="381000" marR="0" rtl="0" algn="l">
              <a:lnSpc>
                <a:spcPct val="155021"/>
              </a:lnSpc>
              <a:spcBef>
                <a:spcPts val="0"/>
              </a:spcBef>
              <a:spcAft>
                <a:spcPts val="0"/>
              </a:spcAft>
              <a:buClr>
                <a:srgbClr val="FFFFFF"/>
              </a:buClr>
              <a:buSzPts val="1700"/>
              <a:buFont typeface="Arial"/>
              <a:buChar char="•"/>
            </a:pPr>
            <a:r>
              <a:rPr b="0" i="0" lang="zh-CN" sz="1700" u="none" cap="none" strike="noStrike">
                <a:solidFill>
                  <a:srgbClr val="FFFFFF"/>
                </a:solidFill>
                <a:latin typeface="Arial"/>
                <a:ea typeface="Arial"/>
                <a:cs typeface="Arial"/>
                <a:sym typeface="Arial"/>
              </a:rPr>
              <a:t>Methodology</a:t>
            </a:r>
            <a:endParaRPr sz="700"/>
          </a:p>
          <a:p>
            <a:pPr indent="-196850" lvl="1" marL="381000" marR="0" rtl="0" algn="l">
              <a:lnSpc>
                <a:spcPct val="155021"/>
              </a:lnSpc>
              <a:spcBef>
                <a:spcPts val="0"/>
              </a:spcBef>
              <a:spcAft>
                <a:spcPts val="0"/>
              </a:spcAft>
              <a:buClr>
                <a:srgbClr val="FFFFFF"/>
              </a:buClr>
              <a:buSzPts val="1700"/>
              <a:buFont typeface="Arial"/>
              <a:buChar char="•"/>
            </a:pPr>
            <a:r>
              <a:rPr b="0" i="0" lang="zh-CN" sz="1700" u="none" cap="none" strike="noStrike">
                <a:solidFill>
                  <a:srgbClr val="FFFFFF"/>
                </a:solidFill>
                <a:latin typeface="Arial"/>
                <a:ea typeface="Arial"/>
                <a:cs typeface="Arial"/>
                <a:sym typeface="Arial"/>
              </a:rPr>
              <a:t>Implementation</a:t>
            </a:r>
            <a:endParaRPr sz="700"/>
          </a:p>
          <a:p>
            <a:pPr indent="-196850" lvl="1" marL="381000" marR="0" rtl="0" algn="l">
              <a:lnSpc>
                <a:spcPct val="155021"/>
              </a:lnSpc>
              <a:spcBef>
                <a:spcPts val="0"/>
              </a:spcBef>
              <a:spcAft>
                <a:spcPts val="0"/>
              </a:spcAft>
              <a:buClr>
                <a:srgbClr val="FFFFFF"/>
              </a:buClr>
              <a:buSzPts val="1700"/>
              <a:buFont typeface="Arial"/>
              <a:buChar char="•"/>
            </a:pPr>
            <a:r>
              <a:rPr b="0" i="0" lang="zh-CN" sz="1700" u="none" cap="none" strike="noStrike">
                <a:solidFill>
                  <a:srgbClr val="FFFFFF"/>
                </a:solidFill>
                <a:latin typeface="Arial"/>
                <a:ea typeface="Arial"/>
                <a:cs typeface="Arial"/>
                <a:sym typeface="Arial"/>
              </a:rPr>
              <a:t>Result</a:t>
            </a:r>
            <a:endParaRPr sz="700"/>
          </a:p>
          <a:p>
            <a:pPr indent="-196850" lvl="1" marL="381000" marR="0" rtl="0" algn="l">
              <a:lnSpc>
                <a:spcPct val="155021"/>
              </a:lnSpc>
              <a:spcBef>
                <a:spcPts val="0"/>
              </a:spcBef>
              <a:spcAft>
                <a:spcPts val="0"/>
              </a:spcAft>
              <a:buClr>
                <a:srgbClr val="FFFFFF"/>
              </a:buClr>
              <a:buSzPts val="1700"/>
              <a:buFont typeface="Arial"/>
              <a:buChar char="•"/>
            </a:pPr>
            <a:r>
              <a:rPr b="0" i="0" lang="zh-CN" sz="1700" u="none" cap="none" strike="noStrike">
                <a:solidFill>
                  <a:srgbClr val="FFFFFF"/>
                </a:solidFill>
                <a:latin typeface="Arial"/>
                <a:ea typeface="Arial"/>
                <a:cs typeface="Arial"/>
                <a:sym typeface="Arial"/>
              </a:rPr>
              <a:t>Conclusion</a:t>
            </a:r>
            <a:endParaRPr sz="700"/>
          </a:p>
          <a:p>
            <a:pPr indent="-196850" lvl="1" marL="381000" marR="0" rtl="0" algn="l">
              <a:lnSpc>
                <a:spcPct val="155021"/>
              </a:lnSpc>
              <a:spcBef>
                <a:spcPts val="0"/>
              </a:spcBef>
              <a:spcAft>
                <a:spcPts val="0"/>
              </a:spcAft>
              <a:buClr>
                <a:srgbClr val="FFFFFF"/>
              </a:buClr>
              <a:buSzPts val="1700"/>
              <a:buFont typeface="Arial"/>
              <a:buChar char="•"/>
            </a:pPr>
            <a:r>
              <a:rPr b="0" i="0" lang="zh-CN" sz="1700" u="none" cap="none" strike="noStrike">
                <a:solidFill>
                  <a:srgbClr val="FFFFFF"/>
                </a:solidFill>
                <a:latin typeface="Arial"/>
                <a:ea typeface="Arial"/>
                <a:cs typeface="Arial"/>
                <a:sym typeface="Arial"/>
              </a:rPr>
              <a:t>Recommendations</a:t>
            </a:r>
            <a:endParaRPr sz="700"/>
          </a:p>
        </p:txBody>
      </p:sp>
      <p:sp>
        <p:nvSpPr>
          <p:cNvPr id="481" name="Google Shape;481;p50"/>
          <p:cNvSpPr txBox="1"/>
          <p:nvPr/>
        </p:nvSpPr>
        <p:spPr>
          <a:xfrm>
            <a:off x="514350" y="4368486"/>
            <a:ext cx="1592100" cy="33630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0" i="0" lang="zh-CN" sz="1900" u="none" cap="none" strike="noStrike">
                <a:solidFill>
                  <a:srgbClr val="FFFFFF"/>
                </a:solidFill>
                <a:latin typeface="Arial"/>
                <a:ea typeface="Arial"/>
                <a:cs typeface="Arial"/>
                <a:sym typeface="Arial"/>
              </a:rPr>
              <a:t>Lars Peeters</a:t>
            </a:r>
            <a:endParaRPr sz="700"/>
          </a:p>
        </p:txBody>
      </p:sp>
      <p:sp>
        <p:nvSpPr>
          <p:cNvPr id="482" name="Google Shape;482;p50"/>
          <p:cNvSpPr txBox="1"/>
          <p:nvPr/>
        </p:nvSpPr>
        <p:spPr>
          <a:xfrm>
            <a:off x="514350" y="4679643"/>
            <a:ext cx="1992900" cy="204000"/>
          </a:xfrm>
          <a:prstGeom prst="rect">
            <a:avLst/>
          </a:prstGeom>
          <a:noFill/>
          <a:ln>
            <a:noFill/>
          </a:ln>
        </p:spPr>
        <p:txBody>
          <a:bodyPr anchorCtr="0" anchor="t" bIns="0" lIns="0" spcFirstLastPara="1" rIns="0" wrap="square" tIns="0">
            <a:spAutoFit/>
          </a:bodyPr>
          <a:lstStyle/>
          <a:p>
            <a:pPr indent="0" lvl="0" marL="0" marR="0" rtl="0" algn="l">
              <a:lnSpc>
                <a:spcPct val="140026"/>
              </a:lnSpc>
              <a:spcBef>
                <a:spcPts val="0"/>
              </a:spcBef>
              <a:spcAft>
                <a:spcPts val="0"/>
              </a:spcAft>
              <a:buNone/>
            </a:pPr>
            <a:r>
              <a:rPr b="0" i="0" lang="zh-CN" sz="1200" u="none" cap="none" strike="noStrike">
                <a:solidFill>
                  <a:srgbClr val="FFFFFF"/>
                </a:solidFill>
                <a:latin typeface="Arial"/>
                <a:ea typeface="Arial"/>
                <a:cs typeface="Arial"/>
                <a:sym typeface="Arial"/>
              </a:rPr>
              <a:t>Management | 2025</a:t>
            </a:r>
            <a:endParaRPr sz="700"/>
          </a:p>
        </p:txBody>
      </p:sp>
      <p:grpSp>
        <p:nvGrpSpPr>
          <p:cNvPr id="483" name="Google Shape;483;p50"/>
          <p:cNvGrpSpPr/>
          <p:nvPr/>
        </p:nvGrpSpPr>
        <p:grpSpPr>
          <a:xfrm rot="-4667749">
            <a:off x="7130974" y="-2051843"/>
            <a:ext cx="1860384" cy="3868301"/>
            <a:chOff x="0" y="-47625"/>
            <a:chExt cx="979955" cy="2037624"/>
          </a:xfrm>
        </p:grpSpPr>
        <p:sp>
          <p:nvSpPr>
            <p:cNvPr id="484" name="Google Shape;484;p50"/>
            <p:cNvSpPr/>
            <p:nvPr/>
          </p:nvSpPr>
          <p:spPr>
            <a:xfrm>
              <a:off x="0" y="0"/>
              <a:ext cx="979955" cy="1989999"/>
            </a:xfrm>
            <a:custGeom>
              <a:rect b="b" l="l" r="r" t="t"/>
              <a:pathLst>
                <a:path extrusionOk="0" h="1989999" w="979955">
                  <a:moveTo>
                    <a:pt x="0" y="0"/>
                  </a:moveTo>
                  <a:lnTo>
                    <a:pt x="979955" y="0"/>
                  </a:lnTo>
                  <a:lnTo>
                    <a:pt x="979955" y="1989999"/>
                  </a:lnTo>
                  <a:lnTo>
                    <a:pt x="0" y="1989999"/>
                  </a:lnTo>
                  <a:close/>
                </a:path>
              </a:pathLst>
            </a:custGeom>
            <a:solidFill>
              <a:srgbClr val="497183"/>
            </a:solidFill>
            <a:ln>
              <a:noFill/>
            </a:ln>
          </p:spPr>
        </p:sp>
        <p:sp>
          <p:nvSpPr>
            <p:cNvPr id="485" name="Google Shape;485;p50"/>
            <p:cNvSpPr txBox="1"/>
            <p:nvPr/>
          </p:nvSpPr>
          <p:spPr>
            <a:xfrm>
              <a:off x="0" y="-47625"/>
              <a:ext cx="812800" cy="860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486" name="Google Shape;486;p50"/>
          <p:cNvCxnSpPr/>
          <p:nvPr/>
        </p:nvCxnSpPr>
        <p:spPr>
          <a:xfrm rot="1970442">
            <a:off x="5321166" y="1793915"/>
            <a:ext cx="5821706" cy="0"/>
          </a:xfrm>
          <a:prstGeom prst="straightConnector1">
            <a:avLst/>
          </a:prstGeom>
          <a:noFill/>
          <a:ln cap="flat" cmpd="sng" w="38100">
            <a:solidFill>
              <a:srgbClr val="F3F6FA"/>
            </a:solidFill>
            <a:prstDash val="solid"/>
            <a:round/>
            <a:headEnd len="sm" w="sm" type="none"/>
            <a:tailEnd len="sm" w="sm"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1320"/>
        </a:solidFill>
      </p:bgPr>
    </p:bg>
    <p:spTree>
      <p:nvGrpSpPr>
        <p:cNvPr id="490" name="Shape 490"/>
        <p:cNvGrpSpPr/>
        <p:nvPr/>
      </p:nvGrpSpPr>
      <p:grpSpPr>
        <a:xfrm>
          <a:off x="0" y="0"/>
          <a:ext cx="0" cy="0"/>
          <a:chOff x="0" y="0"/>
          <a:chExt cx="0" cy="0"/>
        </a:xfrm>
      </p:grpSpPr>
      <p:sp>
        <p:nvSpPr>
          <p:cNvPr id="491" name="Google Shape;491;p51"/>
          <p:cNvSpPr/>
          <p:nvPr/>
        </p:nvSpPr>
        <p:spPr>
          <a:xfrm>
            <a:off x="-273512" y="983999"/>
            <a:ext cx="3494573" cy="5508563"/>
          </a:xfrm>
          <a:custGeom>
            <a:rect b="b" l="l" r="r" t="t"/>
            <a:pathLst>
              <a:path extrusionOk="0" h="11017126" w="6989146">
                <a:moveTo>
                  <a:pt x="6989147" y="11017126"/>
                </a:moveTo>
                <a:lnTo>
                  <a:pt x="0" y="11017126"/>
                </a:lnTo>
                <a:lnTo>
                  <a:pt x="0" y="0"/>
                </a:lnTo>
                <a:lnTo>
                  <a:pt x="6989147" y="0"/>
                </a:lnTo>
                <a:lnTo>
                  <a:pt x="6989147" y="11017126"/>
                </a:lnTo>
                <a:close/>
              </a:path>
            </a:pathLst>
          </a:custGeom>
          <a:blipFill rotWithShape="1">
            <a:blip r:embed="rId3">
              <a:alphaModFix amt="7999"/>
            </a:blip>
            <a:stretch>
              <a:fillRect b="0" l="0" r="-61880" t="0"/>
            </a:stretch>
          </a:blipFill>
          <a:ln>
            <a:noFill/>
          </a:ln>
        </p:spPr>
      </p:sp>
      <p:grpSp>
        <p:nvGrpSpPr>
          <p:cNvPr id="492" name="Google Shape;492;p51"/>
          <p:cNvGrpSpPr/>
          <p:nvPr/>
        </p:nvGrpSpPr>
        <p:grpSpPr>
          <a:xfrm rot="-5400000">
            <a:off x="5606296" y="-854825"/>
            <a:ext cx="1860384" cy="4650290"/>
            <a:chOff x="0" y="-47625"/>
            <a:chExt cx="979955" cy="2449536"/>
          </a:xfrm>
        </p:grpSpPr>
        <p:sp>
          <p:nvSpPr>
            <p:cNvPr id="493" name="Google Shape;493;p51"/>
            <p:cNvSpPr/>
            <p:nvPr/>
          </p:nvSpPr>
          <p:spPr>
            <a:xfrm>
              <a:off x="0" y="0"/>
              <a:ext cx="979955" cy="2401911"/>
            </a:xfrm>
            <a:custGeom>
              <a:rect b="b" l="l" r="r" t="t"/>
              <a:pathLst>
                <a:path extrusionOk="0" h="2401911" w="979955">
                  <a:moveTo>
                    <a:pt x="14565" y="0"/>
                  </a:moveTo>
                  <a:lnTo>
                    <a:pt x="965390" y="0"/>
                  </a:lnTo>
                  <a:cubicBezTo>
                    <a:pt x="969253" y="0"/>
                    <a:pt x="972958" y="1535"/>
                    <a:pt x="975689" y="4266"/>
                  </a:cubicBezTo>
                  <a:cubicBezTo>
                    <a:pt x="978421" y="6998"/>
                    <a:pt x="979955" y="10702"/>
                    <a:pt x="979955" y="14565"/>
                  </a:cubicBezTo>
                  <a:lnTo>
                    <a:pt x="979955" y="2387345"/>
                  </a:lnTo>
                  <a:cubicBezTo>
                    <a:pt x="979955" y="2391208"/>
                    <a:pt x="978421" y="2394913"/>
                    <a:pt x="975689" y="2397645"/>
                  </a:cubicBezTo>
                  <a:cubicBezTo>
                    <a:pt x="972958" y="2400376"/>
                    <a:pt x="969253" y="2401911"/>
                    <a:pt x="965390" y="2401911"/>
                  </a:cubicBezTo>
                  <a:lnTo>
                    <a:pt x="14565" y="2401911"/>
                  </a:lnTo>
                  <a:cubicBezTo>
                    <a:pt x="10702" y="2401911"/>
                    <a:pt x="6998" y="2400376"/>
                    <a:pt x="4266" y="2397645"/>
                  </a:cubicBezTo>
                  <a:cubicBezTo>
                    <a:pt x="1535" y="2394913"/>
                    <a:pt x="0" y="2391208"/>
                    <a:pt x="0" y="2387345"/>
                  </a:cubicBezTo>
                  <a:lnTo>
                    <a:pt x="0" y="14565"/>
                  </a:lnTo>
                  <a:cubicBezTo>
                    <a:pt x="0" y="10702"/>
                    <a:pt x="1535" y="6998"/>
                    <a:pt x="4266" y="4266"/>
                  </a:cubicBezTo>
                  <a:cubicBezTo>
                    <a:pt x="6998" y="1535"/>
                    <a:pt x="10702" y="0"/>
                    <a:pt x="14565" y="0"/>
                  </a:cubicBezTo>
                  <a:close/>
                </a:path>
              </a:pathLst>
            </a:custGeom>
            <a:solidFill>
              <a:srgbClr val="F3F6FA"/>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94" name="Google Shape;494;p51"/>
            <p:cNvSpPr txBox="1"/>
            <p:nvPr/>
          </p:nvSpPr>
          <p:spPr>
            <a:xfrm>
              <a:off x="0" y="-47625"/>
              <a:ext cx="812800" cy="860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95" name="Google Shape;495;p51"/>
          <p:cNvGrpSpPr/>
          <p:nvPr/>
        </p:nvGrpSpPr>
        <p:grpSpPr>
          <a:xfrm rot="-5400000">
            <a:off x="5606296" y="1348035"/>
            <a:ext cx="1860384" cy="4650290"/>
            <a:chOff x="0" y="-47625"/>
            <a:chExt cx="979955" cy="2449536"/>
          </a:xfrm>
        </p:grpSpPr>
        <p:sp>
          <p:nvSpPr>
            <p:cNvPr id="496" name="Google Shape;496;p51"/>
            <p:cNvSpPr/>
            <p:nvPr/>
          </p:nvSpPr>
          <p:spPr>
            <a:xfrm>
              <a:off x="0" y="0"/>
              <a:ext cx="979955" cy="2401911"/>
            </a:xfrm>
            <a:custGeom>
              <a:rect b="b" l="l" r="r" t="t"/>
              <a:pathLst>
                <a:path extrusionOk="0" h="2401911" w="979955">
                  <a:moveTo>
                    <a:pt x="14565" y="0"/>
                  </a:moveTo>
                  <a:lnTo>
                    <a:pt x="965390" y="0"/>
                  </a:lnTo>
                  <a:cubicBezTo>
                    <a:pt x="969253" y="0"/>
                    <a:pt x="972958" y="1535"/>
                    <a:pt x="975689" y="4266"/>
                  </a:cubicBezTo>
                  <a:cubicBezTo>
                    <a:pt x="978421" y="6998"/>
                    <a:pt x="979955" y="10702"/>
                    <a:pt x="979955" y="14565"/>
                  </a:cubicBezTo>
                  <a:lnTo>
                    <a:pt x="979955" y="2387345"/>
                  </a:lnTo>
                  <a:cubicBezTo>
                    <a:pt x="979955" y="2391208"/>
                    <a:pt x="978421" y="2394913"/>
                    <a:pt x="975689" y="2397645"/>
                  </a:cubicBezTo>
                  <a:cubicBezTo>
                    <a:pt x="972958" y="2400376"/>
                    <a:pt x="969253" y="2401911"/>
                    <a:pt x="965390" y="2401911"/>
                  </a:cubicBezTo>
                  <a:lnTo>
                    <a:pt x="14565" y="2401911"/>
                  </a:lnTo>
                  <a:cubicBezTo>
                    <a:pt x="10702" y="2401911"/>
                    <a:pt x="6998" y="2400376"/>
                    <a:pt x="4266" y="2397645"/>
                  </a:cubicBezTo>
                  <a:cubicBezTo>
                    <a:pt x="1535" y="2394913"/>
                    <a:pt x="0" y="2391208"/>
                    <a:pt x="0" y="2387345"/>
                  </a:cubicBezTo>
                  <a:lnTo>
                    <a:pt x="0" y="14565"/>
                  </a:lnTo>
                  <a:cubicBezTo>
                    <a:pt x="0" y="10702"/>
                    <a:pt x="1535" y="6998"/>
                    <a:pt x="4266" y="4266"/>
                  </a:cubicBezTo>
                  <a:cubicBezTo>
                    <a:pt x="6998" y="1535"/>
                    <a:pt x="10702" y="0"/>
                    <a:pt x="14565" y="0"/>
                  </a:cubicBezTo>
                  <a:close/>
                </a:path>
              </a:pathLst>
            </a:custGeom>
            <a:solidFill>
              <a:srgbClr val="F3F6FA"/>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97" name="Google Shape;497;p51"/>
            <p:cNvSpPr txBox="1"/>
            <p:nvPr/>
          </p:nvSpPr>
          <p:spPr>
            <a:xfrm>
              <a:off x="0" y="-47625"/>
              <a:ext cx="812800" cy="860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498" name="Google Shape;498;p51"/>
          <p:cNvCxnSpPr/>
          <p:nvPr/>
        </p:nvCxnSpPr>
        <p:spPr>
          <a:xfrm>
            <a:off x="4568011" y="1203166"/>
            <a:ext cx="3307463" cy="0"/>
          </a:xfrm>
          <a:prstGeom prst="straightConnector1">
            <a:avLst/>
          </a:prstGeom>
          <a:noFill/>
          <a:ln cap="flat" cmpd="sng" w="38100">
            <a:solidFill>
              <a:srgbClr val="0B1320"/>
            </a:solidFill>
            <a:prstDash val="solid"/>
            <a:round/>
            <a:headEnd len="sm" w="sm" type="none"/>
            <a:tailEnd len="sm" w="sm" type="none"/>
          </a:ln>
        </p:spPr>
      </p:cxnSp>
      <p:cxnSp>
        <p:nvCxnSpPr>
          <p:cNvPr id="499" name="Google Shape;499;p51"/>
          <p:cNvCxnSpPr/>
          <p:nvPr/>
        </p:nvCxnSpPr>
        <p:spPr>
          <a:xfrm>
            <a:off x="4568011" y="3425076"/>
            <a:ext cx="3307463" cy="0"/>
          </a:xfrm>
          <a:prstGeom prst="straightConnector1">
            <a:avLst/>
          </a:prstGeom>
          <a:noFill/>
          <a:ln cap="flat" cmpd="sng" w="38100">
            <a:solidFill>
              <a:srgbClr val="0B1320"/>
            </a:solidFill>
            <a:prstDash val="solid"/>
            <a:round/>
            <a:headEnd len="sm" w="sm" type="none"/>
            <a:tailEnd len="sm" w="sm" type="none"/>
          </a:ln>
        </p:spPr>
      </p:cxnSp>
      <p:sp>
        <p:nvSpPr>
          <p:cNvPr id="500" name="Google Shape;500;p51"/>
          <p:cNvSpPr/>
          <p:nvPr/>
        </p:nvSpPr>
        <p:spPr>
          <a:xfrm>
            <a:off x="913690" y="1720956"/>
            <a:ext cx="2385392" cy="2057400"/>
          </a:xfrm>
          <a:custGeom>
            <a:rect b="b" l="l" r="r" t="t"/>
            <a:pathLst>
              <a:path extrusionOk="0" h="4114800" w="4770783">
                <a:moveTo>
                  <a:pt x="0" y="0"/>
                </a:moveTo>
                <a:lnTo>
                  <a:pt x="4770782" y="0"/>
                </a:lnTo>
                <a:lnTo>
                  <a:pt x="4770782" y="4114800"/>
                </a:lnTo>
                <a:lnTo>
                  <a:pt x="0" y="4114800"/>
                </a:lnTo>
                <a:lnTo>
                  <a:pt x="0" y="0"/>
                </a:lnTo>
                <a:close/>
              </a:path>
            </a:pathLst>
          </a:custGeom>
          <a:blipFill rotWithShape="1">
            <a:blip r:embed="rId4">
              <a:alphaModFix/>
            </a:blip>
            <a:stretch>
              <a:fillRect b="0" l="0" r="0" t="0"/>
            </a:stretch>
          </a:blipFill>
          <a:ln>
            <a:noFill/>
          </a:ln>
        </p:spPr>
      </p:sp>
      <p:sp>
        <p:nvSpPr>
          <p:cNvPr id="501" name="Google Shape;501;p51"/>
          <p:cNvSpPr txBox="1"/>
          <p:nvPr/>
        </p:nvSpPr>
        <p:spPr>
          <a:xfrm>
            <a:off x="514350" y="580684"/>
            <a:ext cx="3292240" cy="70491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zh-CN" sz="4100" u="none" cap="none" strike="noStrike">
                <a:solidFill>
                  <a:srgbClr val="F3F6FA"/>
                </a:solidFill>
                <a:latin typeface="League Spartan"/>
                <a:ea typeface="League Spartan"/>
                <a:cs typeface="League Spartan"/>
                <a:sym typeface="League Spartan"/>
              </a:rPr>
              <a:t>Problem</a:t>
            </a:r>
            <a:endParaRPr sz="700"/>
          </a:p>
        </p:txBody>
      </p:sp>
      <p:sp>
        <p:nvSpPr>
          <p:cNvPr id="502" name="Google Shape;502;p51"/>
          <p:cNvSpPr txBox="1"/>
          <p:nvPr/>
        </p:nvSpPr>
        <p:spPr>
          <a:xfrm>
            <a:off x="4568011" y="769898"/>
            <a:ext cx="2082700" cy="381234"/>
          </a:xfrm>
          <a:prstGeom prst="rect">
            <a:avLst/>
          </a:prstGeom>
          <a:noFill/>
          <a:ln>
            <a:noFill/>
          </a:ln>
        </p:spPr>
        <p:txBody>
          <a:bodyPr anchorCtr="0" anchor="t" bIns="0" lIns="0" spcFirstLastPara="1" rIns="0" wrap="square" tIns="0">
            <a:spAutoFit/>
          </a:bodyPr>
          <a:lstStyle/>
          <a:p>
            <a:pPr indent="0" lvl="0" marL="0" marR="0" rtl="0" algn="l">
              <a:lnSpc>
                <a:spcPct val="139991"/>
              </a:lnSpc>
              <a:spcBef>
                <a:spcPts val="0"/>
              </a:spcBef>
              <a:spcAft>
                <a:spcPts val="0"/>
              </a:spcAft>
              <a:buNone/>
            </a:pPr>
            <a:r>
              <a:rPr b="1" i="0" lang="zh-CN" sz="2200" u="none" cap="none" strike="noStrike">
                <a:solidFill>
                  <a:srgbClr val="0B1320"/>
                </a:solidFill>
                <a:latin typeface="League Spartan"/>
                <a:ea typeface="League Spartan"/>
                <a:cs typeface="League Spartan"/>
                <a:sym typeface="League Spartan"/>
              </a:rPr>
              <a:t>Problem 1</a:t>
            </a:r>
            <a:endParaRPr sz="700"/>
          </a:p>
        </p:txBody>
      </p:sp>
      <p:sp>
        <p:nvSpPr>
          <p:cNvPr id="503" name="Google Shape;503;p51"/>
          <p:cNvSpPr txBox="1"/>
          <p:nvPr/>
        </p:nvSpPr>
        <p:spPr>
          <a:xfrm>
            <a:off x="4568011" y="1254737"/>
            <a:ext cx="3768095" cy="757786"/>
          </a:xfrm>
          <a:prstGeom prst="rect">
            <a:avLst/>
          </a:prstGeom>
          <a:noFill/>
          <a:ln>
            <a:noFill/>
          </a:ln>
        </p:spPr>
        <p:txBody>
          <a:bodyPr anchorCtr="0" anchor="t" bIns="0" lIns="0" spcFirstLastPara="1" rIns="0" wrap="square" tIns="0">
            <a:spAutoFit/>
          </a:bodyPr>
          <a:lstStyle/>
          <a:p>
            <a:pPr indent="0" lvl="0" marL="0" marR="0" rtl="0" algn="just">
              <a:lnSpc>
                <a:spcPct val="177965"/>
              </a:lnSpc>
              <a:spcBef>
                <a:spcPts val="0"/>
              </a:spcBef>
              <a:spcAft>
                <a:spcPts val="0"/>
              </a:spcAft>
              <a:buNone/>
            </a:pPr>
            <a:r>
              <a:rPr b="0" i="0" lang="zh-CN" sz="1200" u="none" cap="none" strike="noStrike">
                <a:solidFill>
                  <a:srgbClr val="0B1320"/>
                </a:solidFill>
                <a:latin typeface="Arial"/>
                <a:ea typeface="Arial"/>
                <a:cs typeface="Arial"/>
                <a:sym typeface="Arial"/>
              </a:rPr>
              <a:t>Lorem ipsum dolor sit amet, consectetur adipiscing elit. Phasellus id hendrerit ex, ut tempus augue. Mauris ultricies justo vel nisi viverra viverra. </a:t>
            </a:r>
            <a:endParaRPr sz="700"/>
          </a:p>
        </p:txBody>
      </p:sp>
      <p:sp>
        <p:nvSpPr>
          <p:cNvPr id="504" name="Google Shape;504;p51"/>
          <p:cNvSpPr txBox="1"/>
          <p:nvPr/>
        </p:nvSpPr>
        <p:spPr>
          <a:xfrm>
            <a:off x="4568011" y="2972759"/>
            <a:ext cx="2082700" cy="381234"/>
          </a:xfrm>
          <a:prstGeom prst="rect">
            <a:avLst/>
          </a:prstGeom>
          <a:noFill/>
          <a:ln>
            <a:noFill/>
          </a:ln>
        </p:spPr>
        <p:txBody>
          <a:bodyPr anchorCtr="0" anchor="t" bIns="0" lIns="0" spcFirstLastPara="1" rIns="0" wrap="square" tIns="0">
            <a:spAutoFit/>
          </a:bodyPr>
          <a:lstStyle/>
          <a:p>
            <a:pPr indent="0" lvl="0" marL="0" marR="0" rtl="0" algn="l">
              <a:lnSpc>
                <a:spcPct val="139991"/>
              </a:lnSpc>
              <a:spcBef>
                <a:spcPts val="0"/>
              </a:spcBef>
              <a:spcAft>
                <a:spcPts val="0"/>
              </a:spcAft>
              <a:buNone/>
            </a:pPr>
            <a:r>
              <a:rPr b="1" i="0" lang="zh-CN" sz="2200" u="none" cap="none" strike="noStrike">
                <a:solidFill>
                  <a:srgbClr val="0B1320"/>
                </a:solidFill>
                <a:latin typeface="League Spartan"/>
                <a:ea typeface="League Spartan"/>
                <a:cs typeface="League Spartan"/>
                <a:sym typeface="League Spartan"/>
              </a:rPr>
              <a:t>Problem 2</a:t>
            </a:r>
            <a:endParaRPr sz="700"/>
          </a:p>
        </p:txBody>
      </p:sp>
      <p:sp>
        <p:nvSpPr>
          <p:cNvPr id="505" name="Google Shape;505;p51"/>
          <p:cNvSpPr txBox="1"/>
          <p:nvPr/>
        </p:nvSpPr>
        <p:spPr>
          <a:xfrm>
            <a:off x="4568011" y="3477464"/>
            <a:ext cx="3768095" cy="757786"/>
          </a:xfrm>
          <a:prstGeom prst="rect">
            <a:avLst/>
          </a:prstGeom>
          <a:noFill/>
          <a:ln>
            <a:noFill/>
          </a:ln>
        </p:spPr>
        <p:txBody>
          <a:bodyPr anchorCtr="0" anchor="t" bIns="0" lIns="0" spcFirstLastPara="1" rIns="0" wrap="square" tIns="0">
            <a:spAutoFit/>
          </a:bodyPr>
          <a:lstStyle/>
          <a:p>
            <a:pPr indent="0" lvl="0" marL="0" marR="0" rtl="0" algn="just">
              <a:lnSpc>
                <a:spcPct val="177965"/>
              </a:lnSpc>
              <a:spcBef>
                <a:spcPts val="0"/>
              </a:spcBef>
              <a:spcAft>
                <a:spcPts val="0"/>
              </a:spcAft>
              <a:buNone/>
            </a:pPr>
            <a:r>
              <a:rPr b="0" i="0" lang="zh-CN" sz="1200" u="none" cap="none" strike="noStrike">
                <a:solidFill>
                  <a:srgbClr val="0B1320"/>
                </a:solidFill>
                <a:latin typeface="Arial"/>
                <a:ea typeface="Arial"/>
                <a:cs typeface="Arial"/>
                <a:sym typeface="Arial"/>
              </a:rPr>
              <a:t>Lorem ipsum dolor sit amet, consectetur adipiscing elit. Phasellus id hendrerit ex, ut tempus augue. Mauris ultricies justo vel nisi viverra viverra. </a:t>
            </a:r>
            <a:endParaRPr sz="700"/>
          </a:p>
        </p:txBody>
      </p:sp>
      <p:sp>
        <p:nvSpPr>
          <p:cNvPr id="506" name="Google Shape;506;p51"/>
          <p:cNvSpPr txBox="1"/>
          <p:nvPr/>
        </p:nvSpPr>
        <p:spPr>
          <a:xfrm>
            <a:off x="514350" y="4368486"/>
            <a:ext cx="1592035" cy="336244"/>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0" i="0" lang="zh-CN" sz="1900" u="none" cap="none" strike="noStrike">
                <a:solidFill>
                  <a:srgbClr val="FFFFFF"/>
                </a:solidFill>
                <a:latin typeface="Arial"/>
                <a:ea typeface="Arial"/>
                <a:cs typeface="Arial"/>
                <a:sym typeface="Arial"/>
              </a:rPr>
              <a:t>Lars Peeters</a:t>
            </a:r>
            <a:endParaRPr sz="700"/>
          </a:p>
        </p:txBody>
      </p:sp>
      <p:sp>
        <p:nvSpPr>
          <p:cNvPr id="507" name="Google Shape;507;p51"/>
          <p:cNvSpPr txBox="1"/>
          <p:nvPr/>
        </p:nvSpPr>
        <p:spPr>
          <a:xfrm>
            <a:off x="514350" y="4679643"/>
            <a:ext cx="1992973" cy="204000"/>
          </a:xfrm>
          <a:prstGeom prst="rect">
            <a:avLst/>
          </a:prstGeom>
          <a:noFill/>
          <a:ln>
            <a:noFill/>
          </a:ln>
        </p:spPr>
        <p:txBody>
          <a:bodyPr anchorCtr="0" anchor="t" bIns="0" lIns="0" spcFirstLastPara="1" rIns="0" wrap="square" tIns="0">
            <a:spAutoFit/>
          </a:bodyPr>
          <a:lstStyle/>
          <a:p>
            <a:pPr indent="0" lvl="0" marL="0" marR="0" rtl="0" algn="l">
              <a:lnSpc>
                <a:spcPct val="140026"/>
              </a:lnSpc>
              <a:spcBef>
                <a:spcPts val="0"/>
              </a:spcBef>
              <a:spcAft>
                <a:spcPts val="0"/>
              </a:spcAft>
              <a:buNone/>
            </a:pPr>
            <a:r>
              <a:rPr b="0" i="0" lang="zh-CN" sz="1200" u="none" cap="none" strike="noStrike">
                <a:solidFill>
                  <a:srgbClr val="FFFFFF"/>
                </a:solidFill>
                <a:latin typeface="Arial"/>
                <a:ea typeface="Arial"/>
                <a:cs typeface="Arial"/>
                <a:sym typeface="Arial"/>
              </a:rPr>
              <a:t>Management | 2025</a:t>
            </a:r>
            <a:endParaRPr sz="7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511" name="Shape 511"/>
        <p:cNvGrpSpPr/>
        <p:nvPr/>
      </p:nvGrpSpPr>
      <p:grpSpPr>
        <a:xfrm>
          <a:off x="0" y="0"/>
          <a:ext cx="0" cy="0"/>
          <a:chOff x="0" y="0"/>
          <a:chExt cx="0" cy="0"/>
        </a:xfrm>
      </p:grpSpPr>
      <p:grpSp>
        <p:nvGrpSpPr>
          <p:cNvPr id="512" name="Google Shape;512;p52"/>
          <p:cNvGrpSpPr/>
          <p:nvPr/>
        </p:nvGrpSpPr>
        <p:grpSpPr>
          <a:xfrm>
            <a:off x="-296382" y="4167918"/>
            <a:ext cx="9832752" cy="1644817"/>
            <a:chOff x="0" y="-47625"/>
            <a:chExt cx="5179392" cy="866406"/>
          </a:xfrm>
        </p:grpSpPr>
        <p:sp>
          <p:nvSpPr>
            <p:cNvPr id="513" name="Google Shape;513;p52"/>
            <p:cNvSpPr/>
            <p:nvPr/>
          </p:nvSpPr>
          <p:spPr>
            <a:xfrm>
              <a:off x="0" y="0"/>
              <a:ext cx="5179392" cy="818781"/>
            </a:xfrm>
            <a:custGeom>
              <a:rect b="b" l="l" r="r" t="t"/>
              <a:pathLst>
                <a:path extrusionOk="0" h="818781" w="5179392">
                  <a:moveTo>
                    <a:pt x="0" y="0"/>
                  </a:moveTo>
                  <a:lnTo>
                    <a:pt x="5179392" y="0"/>
                  </a:lnTo>
                  <a:lnTo>
                    <a:pt x="5179392" y="818781"/>
                  </a:lnTo>
                  <a:lnTo>
                    <a:pt x="0" y="818781"/>
                  </a:lnTo>
                  <a:close/>
                </a:path>
              </a:pathLst>
            </a:custGeom>
            <a:solidFill>
              <a:srgbClr val="0B1320"/>
            </a:solidFill>
            <a:ln>
              <a:noFill/>
            </a:ln>
          </p:spPr>
        </p:sp>
        <p:sp>
          <p:nvSpPr>
            <p:cNvPr id="514" name="Google Shape;514;p52"/>
            <p:cNvSpPr txBox="1"/>
            <p:nvPr/>
          </p:nvSpPr>
          <p:spPr>
            <a:xfrm>
              <a:off x="0" y="-47625"/>
              <a:ext cx="812800" cy="860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15" name="Google Shape;515;p52"/>
          <p:cNvSpPr/>
          <p:nvPr/>
        </p:nvSpPr>
        <p:spPr>
          <a:xfrm>
            <a:off x="-63697" y="1062178"/>
            <a:ext cx="3494573" cy="5508563"/>
          </a:xfrm>
          <a:custGeom>
            <a:rect b="b" l="l" r="r" t="t"/>
            <a:pathLst>
              <a:path extrusionOk="0" h="11017126" w="6989146">
                <a:moveTo>
                  <a:pt x="6989147" y="11017125"/>
                </a:moveTo>
                <a:lnTo>
                  <a:pt x="0" y="11017125"/>
                </a:lnTo>
                <a:lnTo>
                  <a:pt x="0" y="0"/>
                </a:lnTo>
                <a:lnTo>
                  <a:pt x="6989147" y="0"/>
                </a:lnTo>
                <a:lnTo>
                  <a:pt x="6989147" y="11017125"/>
                </a:lnTo>
                <a:close/>
              </a:path>
            </a:pathLst>
          </a:custGeom>
          <a:blipFill rotWithShape="1">
            <a:blip r:embed="rId3">
              <a:alphaModFix amt="7999"/>
            </a:blip>
            <a:stretch>
              <a:fillRect b="0" l="0" r="-61880" t="0"/>
            </a:stretch>
          </a:blipFill>
          <a:ln>
            <a:noFill/>
          </a:ln>
        </p:spPr>
      </p:sp>
      <p:grpSp>
        <p:nvGrpSpPr>
          <p:cNvPr id="516" name="Google Shape;516;p52"/>
          <p:cNvGrpSpPr/>
          <p:nvPr/>
        </p:nvGrpSpPr>
        <p:grpSpPr>
          <a:xfrm rot="-4483572">
            <a:off x="6750293" y="1257427"/>
            <a:ext cx="4635766" cy="2003451"/>
            <a:chOff x="0" y="-47625"/>
            <a:chExt cx="2441885" cy="1055316"/>
          </a:xfrm>
        </p:grpSpPr>
        <p:sp>
          <p:nvSpPr>
            <p:cNvPr id="517" name="Google Shape;517;p52"/>
            <p:cNvSpPr/>
            <p:nvPr/>
          </p:nvSpPr>
          <p:spPr>
            <a:xfrm>
              <a:off x="0" y="0"/>
              <a:ext cx="2441885" cy="1007691"/>
            </a:xfrm>
            <a:custGeom>
              <a:rect b="b" l="l" r="r" t="t"/>
              <a:pathLst>
                <a:path extrusionOk="0" h="1007691" w="2441885">
                  <a:moveTo>
                    <a:pt x="0" y="0"/>
                  </a:moveTo>
                  <a:lnTo>
                    <a:pt x="2441885" y="0"/>
                  </a:lnTo>
                  <a:lnTo>
                    <a:pt x="2441885" y="1007691"/>
                  </a:lnTo>
                  <a:lnTo>
                    <a:pt x="0" y="1007691"/>
                  </a:lnTo>
                  <a:close/>
                </a:path>
              </a:pathLst>
            </a:custGeom>
            <a:solidFill>
              <a:srgbClr val="497183"/>
            </a:solidFill>
            <a:ln>
              <a:noFill/>
            </a:ln>
          </p:spPr>
        </p:sp>
        <p:sp>
          <p:nvSpPr>
            <p:cNvPr id="518" name="Google Shape;518;p52"/>
            <p:cNvSpPr txBox="1"/>
            <p:nvPr/>
          </p:nvSpPr>
          <p:spPr>
            <a:xfrm>
              <a:off x="0" y="-47625"/>
              <a:ext cx="812800" cy="860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19" name="Google Shape;519;p52"/>
          <p:cNvSpPr/>
          <p:nvPr/>
        </p:nvSpPr>
        <p:spPr>
          <a:xfrm rot="-4648650">
            <a:off x="5985493" y="-1026942"/>
            <a:ext cx="2316341" cy="2629198"/>
          </a:xfrm>
          <a:custGeom>
            <a:rect b="b" l="l" r="r" t="t"/>
            <a:pathLst>
              <a:path extrusionOk="0" h="5258396" w="4632681">
                <a:moveTo>
                  <a:pt x="0" y="0"/>
                </a:moveTo>
                <a:lnTo>
                  <a:pt x="4632680" y="0"/>
                </a:lnTo>
                <a:lnTo>
                  <a:pt x="4632680" y="5258397"/>
                </a:lnTo>
                <a:lnTo>
                  <a:pt x="0" y="5258397"/>
                </a:lnTo>
                <a:lnTo>
                  <a:pt x="0" y="0"/>
                </a:lnTo>
                <a:close/>
              </a:path>
            </a:pathLst>
          </a:custGeom>
          <a:blipFill rotWithShape="1">
            <a:blip r:embed="rId4">
              <a:alphaModFix amt="48000"/>
            </a:blip>
            <a:stretch>
              <a:fillRect b="0" l="0" r="-43678" t="0"/>
            </a:stretch>
          </a:blipFill>
          <a:ln>
            <a:noFill/>
          </a:ln>
        </p:spPr>
      </p:sp>
      <p:sp>
        <p:nvSpPr>
          <p:cNvPr id="520" name="Google Shape;520;p52"/>
          <p:cNvSpPr txBox="1"/>
          <p:nvPr/>
        </p:nvSpPr>
        <p:spPr>
          <a:xfrm>
            <a:off x="4640440" y="2750542"/>
            <a:ext cx="2962224" cy="1014928"/>
          </a:xfrm>
          <a:prstGeom prst="rect">
            <a:avLst/>
          </a:prstGeom>
          <a:noFill/>
          <a:ln>
            <a:noFill/>
          </a:ln>
        </p:spPr>
        <p:txBody>
          <a:bodyPr anchorCtr="0" anchor="t" bIns="0" lIns="0" spcFirstLastPara="1" rIns="0" wrap="square" tIns="0">
            <a:spAutoFit/>
          </a:bodyPr>
          <a:lstStyle/>
          <a:p>
            <a:pPr indent="0" lvl="0" marL="0" marR="0" rtl="0" algn="just">
              <a:lnSpc>
                <a:spcPct val="177965"/>
              </a:lnSpc>
              <a:spcBef>
                <a:spcPts val="0"/>
              </a:spcBef>
              <a:spcAft>
                <a:spcPts val="0"/>
              </a:spcAft>
              <a:buNone/>
            </a:pPr>
            <a:r>
              <a:rPr b="0" i="0" lang="zh-CN" sz="1200" u="none" cap="none" strike="noStrike">
                <a:solidFill>
                  <a:srgbClr val="0B1320"/>
                </a:solidFill>
                <a:latin typeface="Arial"/>
                <a:ea typeface="Arial"/>
                <a:cs typeface="Arial"/>
                <a:sym typeface="Arial"/>
              </a:rPr>
              <a:t>Lorem ipsum dolor sit amet, consectetur adipiscing elit. Phasellus id hendrerit ex, ut tempus augue. Mauris ultricies justo vel nisi viverra viverra. </a:t>
            </a:r>
            <a:endParaRPr sz="700"/>
          </a:p>
        </p:txBody>
      </p:sp>
      <p:sp>
        <p:nvSpPr>
          <p:cNvPr id="521" name="Google Shape;521;p52"/>
          <p:cNvSpPr/>
          <p:nvPr/>
        </p:nvSpPr>
        <p:spPr>
          <a:xfrm>
            <a:off x="4640440" y="2297773"/>
            <a:ext cx="327129" cy="414088"/>
          </a:xfrm>
          <a:custGeom>
            <a:rect b="b" l="l" r="r" t="t"/>
            <a:pathLst>
              <a:path extrusionOk="0" h="828175" w="654259">
                <a:moveTo>
                  <a:pt x="0" y="0"/>
                </a:moveTo>
                <a:lnTo>
                  <a:pt x="654258" y="0"/>
                </a:lnTo>
                <a:lnTo>
                  <a:pt x="654258" y="828175"/>
                </a:lnTo>
                <a:lnTo>
                  <a:pt x="0" y="828175"/>
                </a:lnTo>
                <a:lnTo>
                  <a:pt x="0" y="0"/>
                </a:lnTo>
                <a:close/>
              </a:path>
            </a:pathLst>
          </a:custGeom>
          <a:blipFill rotWithShape="1">
            <a:blip r:embed="rId5">
              <a:alphaModFix/>
            </a:blip>
            <a:stretch>
              <a:fillRect b="0" l="0" r="0" t="0"/>
            </a:stretch>
          </a:blipFill>
          <a:ln>
            <a:noFill/>
          </a:ln>
        </p:spPr>
      </p:sp>
      <p:sp>
        <p:nvSpPr>
          <p:cNvPr id="522" name="Google Shape;522;p52"/>
          <p:cNvSpPr txBox="1"/>
          <p:nvPr/>
        </p:nvSpPr>
        <p:spPr>
          <a:xfrm>
            <a:off x="5073952" y="2326550"/>
            <a:ext cx="3197457" cy="381234"/>
          </a:xfrm>
          <a:prstGeom prst="rect">
            <a:avLst/>
          </a:prstGeom>
          <a:noFill/>
          <a:ln>
            <a:noFill/>
          </a:ln>
        </p:spPr>
        <p:txBody>
          <a:bodyPr anchorCtr="0" anchor="t" bIns="0" lIns="0" spcFirstLastPara="1" rIns="0" wrap="square" tIns="0">
            <a:spAutoFit/>
          </a:bodyPr>
          <a:lstStyle/>
          <a:p>
            <a:pPr indent="0" lvl="0" marL="0" marR="0" rtl="0" algn="l">
              <a:lnSpc>
                <a:spcPct val="139991"/>
              </a:lnSpc>
              <a:spcBef>
                <a:spcPts val="0"/>
              </a:spcBef>
              <a:spcAft>
                <a:spcPts val="0"/>
              </a:spcAft>
              <a:buNone/>
            </a:pPr>
            <a:r>
              <a:rPr b="1" i="0" lang="zh-CN" sz="2200" u="none" cap="none" strike="noStrike">
                <a:solidFill>
                  <a:srgbClr val="0B1320"/>
                </a:solidFill>
                <a:latin typeface="League Spartan"/>
                <a:ea typeface="League Spartan"/>
                <a:cs typeface="League Spartan"/>
                <a:sym typeface="League Spartan"/>
              </a:rPr>
              <a:t>Literary Review 2</a:t>
            </a:r>
            <a:endParaRPr sz="700"/>
          </a:p>
        </p:txBody>
      </p:sp>
      <p:sp>
        <p:nvSpPr>
          <p:cNvPr id="523" name="Google Shape;523;p52"/>
          <p:cNvSpPr txBox="1"/>
          <p:nvPr/>
        </p:nvSpPr>
        <p:spPr>
          <a:xfrm>
            <a:off x="514350" y="748307"/>
            <a:ext cx="4742753" cy="544509"/>
          </a:xfrm>
          <a:prstGeom prst="rect">
            <a:avLst/>
          </a:prstGeom>
          <a:noFill/>
          <a:ln>
            <a:noFill/>
          </a:ln>
        </p:spPr>
        <p:txBody>
          <a:bodyPr anchorCtr="0" anchor="t" bIns="0" lIns="0" spcFirstLastPara="1" rIns="0" wrap="square" tIns="0">
            <a:spAutoFit/>
          </a:bodyPr>
          <a:lstStyle/>
          <a:p>
            <a:pPr indent="0" lvl="0" marL="0" marR="0" rtl="0" algn="l">
              <a:lnSpc>
                <a:spcPct val="97999"/>
              </a:lnSpc>
              <a:spcBef>
                <a:spcPts val="0"/>
              </a:spcBef>
              <a:spcAft>
                <a:spcPts val="0"/>
              </a:spcAft>
              <a:buNone/>
            </a:pPr>
            <a:r>
              <a:rPr b="1" i="0" lang="zh-CN" sz="4100" u="none" cap="none" strike="noStrike">
                <a:solidFill>
                  <a:srgbClr val="0B1320"/>
                </a:solidFill>
                <a:latin typeface="League Spartan"/>
                <a:ea typeface="League Spartan"/>
                <a:cs typeface="League Spartan"/>
                <a:sym typeface="League Spartan"/>
              </a:rPr>
              <a:t>Literary Review</a:t>
            </a:r>
            <a:endParaRPr sz="700"/>
          </a:p>
        </p:txBody>
      </p:sp>
      <p:sp>
        <p:nvSpPr>
          <p:cNvPr id="524" name="Google Shape;524;p52"/>
          <p:cNvSpPr txBox="1"/>
          <p:nvPr/>
        </p:nvSpPr>
        <p:spPr>
          <a:xfrm>
            <a:off x="514350" y="4368486"/>
            <a:ext cx="1592035" cy="336244"/>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0" i="0" lang="zh-CN" sz="1900" u="none" cap="none" strike="noStrike">
                <a:solidFill>
                  <a:srgbClr val="FFFFFF"/>
                </a:solidFill>
                <a:latin typeface="Arial"/>
                <a:ea typeface="Arial"/>
                <a:cs typeface="Arial"/>
                <a:sym typeface="Arial"/>
              </a:rPr>
              <a:t>Lars Peeters</a:t>
            </a:r>
            <a:endParaRPr sz="700"/>
          </a:p>
        </p:txBody>
      </p:sp>
      <p:sp>
        <p:nvSpPr>
          <p:cNvPr id="525" name="Google Shape;525;p52"/>
          <p:cNvSpPr txBox="1"/>
          <p:nvPr/>
        </p:nvSpPr>
        <p:spPr>
          <a:xfrm>
            <a:off x="514350" y="4679643"/>
            <a:ext cx="1992973" cy="204000"/>
          </a:xfrm>
          <a:prstGeom prst="rect">
            <a:avLst/>
          </a:prstGeom>
          <a:noFill/>
          <a:ln>
            <a:noFill/>
          </a:ln>
        </p:spPr>
        <p:txBody>
          <a:bodyPr anchorCtr="0" anchor="t" bIns="0" lIns="0" spcFirstLastPara="1" rIns="0" wrap="square" tIns="0">
            <a:spAutoFit/>
          </a:bodyPr>
          <a:lstStyle/>
          <a:p>
            <a:pPr indent="0" lvl="0" marL="0" marR="0" rtl="0" algn="l">
              <a:lnSpc>
                <a:spcPct val="140026"/>
              </a:lnSpc>
              <a:spcBef>
                <a:spcPts val="0"/>
              </a:spcBef>
              <a:spcAft>
                <a:spcPts val="0"/>
              </a:spcAft>
              <a:buNone/>
            </a:pPr>
            <a:r>
              <a:rPr b="0" i="0" lang="zh-CN" sz="1200" u="none" cap="none" strike="noStrike">
                <a:solidFill>
                  <a:srgbClr val="FFFFFF"/>
                </a:solidFill>
                <a:latin typeface="Arial"/>
                <a:ea typeface="Arial"/>
                <a:cs typeface="Arial"/>
                <a:sym typeface="Arial"/>
              </a:rPr>
              <a:t>Management | 2025</a:t>
            </a:r>
            <a:endParaRPr sz="700"/>
          </a:p>
        </p:txBody>
      </p:sp>
      <p:sp>
        <p:nvSpPr>
          <p:cNvPr id="526" name="Google Shape;526;p52"/>
          <p:cNvSpPr txBox="1"/>
          <p:nvPr/>
        </p:nvSpPr>
        <p:spPr>
          <a:xfrm>
            <a:off x="514350" y="2226335"/>
            <a:ext cx="3113504" cy="1014928"/>
          </a:xfrm>
          <a:prstGeom prst="rect">
            <a:avLst/>
          </a:prstGeom>
          <a:noFill/>
          <a:ln>
            <a:noFill/>
          </a:ln>
        </p:spPr>
        <p:txBody>
          <a:bodyPr anchorCtr="0" anchor="t" bIns="0" lIns="0" spcFirstLastPara="1" rIns="0" wrap="square" tIns="0">
            <a:spAutoFit/>
          </a:bodyPr>
          <a:lstStyle/>
          <a:p>
            <a:pPr indent="0" lvl="0" marL="0" marR="0" rtl="0" algn="just">
              <a:lnSpc>
                <a:spcPct val="177965"/>
              </a:lnSpc>
              <a:spcBef>
                <a:spcPts val="0"/>
              </a:spcBef>
              <a:spcAft>
                <a:spcPts val="0"/>
              </a:spcAft>
              <a:buNone/>
            </a:pPr>
            <a:r>
              <a:rPr b="0" i="0" lang="zh-CN" sz="1200" u="none" cap="none" strike="noStrike">
                <a:solidFill>
                  <a:srgbClr val="0B1320"/>
                </a:solidFill>
                <a:latin typeface="Arial"/>
                <a:ea typeface="Arial"/>
                <a:cs typeface="Arial"/>
                <a:sym typeface="Arial"/>
              </a:rPr>
              <a:t>Lorem ipsum dolor sit amet, consectetur adipiscing elit. Phasellus id hendrerit ex, ut tempus augue. Mauris ultricies justo vel nisi viverra viverra. </a:t>
            </a:r>
            <a:endParaRPr sz="700"/>
          </a:p>
        </p:txBody>
      </p:sp>
      <p:sp>
        <p:nvSpPr>
          <p:cNvPr id="527" name="Google Shape;527;p52"/>
          <p:cNvSpPr/>
          <p:nvPr/>
        </p:nvSpPr>
        <p:spPr>
          <a:xfrm>
            <a:off x="514350" y="1689390"/>
            <a:ext cx="327130" cy="414088"/>
          </a:xfrm>
          <a:custGeom>
            <a:rect b="b" l="l" r="r" t="t"/>
            <a:pathLst>
              <a:path extrusionOk="0" h="828175" w="654259">
                <a:moveTo>
                  <a:pt x="0" y="0"/>
                </a:moveTo>
                <a:lnTo>
                  <a:pt x="654259" y="0"/>
                </a:lnTo>
                <a:lnTo>
                  <a:pt x="654259" y="828176"/>
                </a:lnTo>
                <a:lnTo>
                  <a:pt x="0" y="828176"/>
                </a:lnTo>
                <a:lnTo>
                  <a:pt x="0" y="0"/>
                </a:lnTo>
                <a:close/>
              </a:path>
            </a:pathLst>
          </a:custGeom>
          <a:blipFill rotWithShape="1">
            <a:blip r:embed="rId5">
              <a:alphaModFix/>
            </a:blip>
            <a:stretch>
              <a:fillRect b="0" l="0" r="0" t="0"/>
            </a:stretch>
          </a:blipFill>
          <a:ln>
            <a:noFill/>
          </a:ln>
        </p:spPr>
      </p:sp>
      <p:sp>
        <p:nvSpPr>
          <p:cNvPr id="528" name="Google Shape;528;p52"/>
          <p:cNvSpPr txBox="1"/>
          <p:nvPr/>
        </p:nvSpPr>
        <p:spPr>
          <a:xfrm>
            <a:off x="947862" y="1718168"/>
            <a:ext cx="3197457" cy="381234"/>
          </a:xfrm>
          <a:prstGeom prst="rect">
            <a:avLst/>
          </a:prstGeom>
          <a:noFill/>
          <a:ln>
            <a:noFill/>
          </a:ln>
        </p:spPr>
        <p:txBody>
          <a:bodyPr anchorCtr="0" anchor="t" bIns="0" lIns="0" spcFirstLastPara="1" rIns="0" wrap="square" tIns="0">
            <a:spAutoFit/>
          </a:bodyPr>
          <a:lstStyle/>
          <a:p>
            <a:pPr indent="0" lvl="0" marL="0" marR="0" rtl="0" algn="l">
              <a:lnSpc>
                <a:spcPct val="139991"/>
              </a:lnSpc>
              <a:spcBef>
                <a:spcPts val="0"/>
              </a:spcBef>
              <a:spcAft>
                <a:spcPts val="0"/>
              </a:spcAft>
              <a:buNone/>
            </a:pPr>
            <a:r>
              <a:rPr b="1" i="0" lang="zh-CN" sz="2200" u="none" cap="none" strike="noStrike">
                <a:solidFill>
                  <a:srgbClr val="0B1320"/>
                </a:solidFill>
                <a:latin typeface="League Spartan"/>
                <a:ea typeface="League Spartan"/>
                <a:cs typeface="League Spartan"/>
                <a:sym typeface="League Spartan"/>
              </a:rPr>
              <a:t>Literary Review 1</a:t>
            </a:r>
            <a:endParaRPr sz="700"/>
          </a:p>
        </p:txBody>
      </p:sp>
      <p:cxnSp>
        <p:nvCxnSpPr>
          <p:cNvPr id="529" name="Google Shape;529;p52"/>
          <p:cNvCxnSpPr/>
          <p:nvPr/>
        </p:nvCxnSpPr>
        <p:spPr>
          <a:xfrm rot="-4499999">
            <a:off x="6318961" y="4713983"/>
            <a:ext cx="2250198" cy="0"/>
          </a:xfrm>
          <a:prstGeom prst="straightConnector1">
            <a:avLst/>
          </a:prstGeom>
          <a:noFill/>
          <a:ln cap="flat" cmpd="sng" w="38100">
            <a:solidFill>
              <a:srgbClr val="F3F6FA"/>
            </a:solidFill>
            <a:prstDash val="solid"/>
            <a:round/>
            <a:headEnd len="sm" w="sm" type="none"/>
            <a:tailEnd len="sm" w="sm"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533" name="Shape 533"/>
        <p:cNvGrpSpPr/>
        <p:nvPr/>
      </p:nvGrpSpPr>
      <p:grpSpPr>
        <a:xfrm>
          <a:off x="0" y="0"/>
          <a:ext cx="0" cy="0"/>
          <a:chOff x="0" y="0"/>
          <a:chExt cx="0" cy="0"/>
        </a:xfrm>
      </p:grpSpPr>
      <p:grpSp>
        <p:nvGrpSpPr>
          <p:cNvPr id="534" name="Google Shape;534;p53"/>
          <p:cNvGrpSpPr/>
          <p:nvPr/>
        </p:nvGrpSpPr>
        <p:grpSpPr>
          <a:xfrm rot="-4484518">
            <a:off x="4335054" y="-2667109"/>
            <a:ext cx="1556145" cy="5005632"/>
            <a:chOff x="0" y="-47625"/>
            <a:chExt cx="819706" cy="2636738"/>
          </a:xfrm>
        </p:grpSpPr>
        <p:sp>
          <p:nvSpPr>
            <p:cNvPr id="535" name="Google Shape;535;p53"/>
            <p:cNvSpPr/>
            <p:nvPr/>
          </p:nvSpPr>
          <p:spPr>
            <a:xfrm>
              <a:off x="0" y="0"/>
              <a:ext cx="819706" cy="2589113"/>
            </a:xfrm>
            <a:custGeom>
              <a:rect b="b" l="l" r="r" t="t"/>
              <a:pathLst>
                <a:path extrusionOk="0" h="2589113" w="819706">
                  <a:moveTo>
                    <a:pt x="0" y="0"/>
                  </a:moveTo>
                  <a:lnTo>
                    <a:pt x="819706" y="0"/>
                  </a:lnTo>
                  <a:lnTo>
                    <a:pt x="819706" y="2589113"/>
                  </a:lnTo>
                  <a:lnTo>
                    <a:pt x="0" y="2589113"/>
                  </a:lnTo>
                  <a:close/>
                </a:path>
              </a:pathLst>
            </a:custGeom>
            <a:solidFill>
              <a:srgbClr val="497183"/>
            </a:solidFill>
            <a:ln>
              <a:noFill/>
            </a:ln>
          </p:spPr>
        </p:sp>
        <p:sp>
          <p:nvSpPr>
            <p:cNvPr id="536" name="Google Shape;536;p53"/>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37" name="Google Shape;537;p53"/>
          <p:cNvGrpSpPr/>
          <p:nvPr/>
        </p:nvGrpSpPr>
        <p:grpSpPr>
          <a:xfrm rot="995502">
            <a:off x="6994840" y="-857996"/>
            <a:ext cx="3095204" cy="6184234"/>
            <a:chOff x="0" y="-47625"/>
            <a:chExt cx="1630390" cy="3257528"/>
          </a:xfrm>
        </p:grpSpPr>
        <p:sp>
          <p:nvSpPr>
            <p:cNvPr id="538" name="Google Shape;538;p53"/>
            <p:cNvSpPr/>
            <p:nvPr/>
          </p:nvSpPr>
          <p:spPr>
            <a:xfrm>
              <a:off x="0" y="0"/>
              <a:ext cx="1630390" cy="3209903"/>
            </a:xfrm>
            <a:custGeom>
              <a:rect b="b" l="l" r="r" t="t"/>
              <a:pathLst>
                <a:path extrusionOk="0" h="3209903" w="1630390">
                  <a:moveTo>
                    <a:pt x="0" y="0"/>
                  </a:moveTo>
                  <a:lnTo>
                    <a:pt x="1630390" y="0"/>
                  </a:lnTo>
                  <a:lnTo>
                    <a:pt x="1630390" y="3209903"/>
                  </a:lnTo>
                  <a:lnTo>
                    <a:pt x="0" y="3209903"/>
                  </a:lnTo>
                  <a:close/>
                </a:path>
              </a:pathLst>
            </a:custGeom>
            <a:solidFill>
              <a:srgbClr val="0B1320"/>
            </a:solidFill>
            <a:ln>
              <a:noFill/>
            </a:ln>
          </p:spPr>
        </p:sp>
        <p:sp>
          <p:nvSpPr>
            <p:cNvPr id="539" name="Google Shape;539;p53"/>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40" name="Google Shape;540;p53"/>
          <p:cNvSpPr/>
          <p:nvPr/>
        </p:nvSpPr>
        <p:spPr>
          <a:xfrm rot="-8100000">
            <a:off x="7755614" y="-224553"/>
            <a:ext cx="2320687" cy="2502117"/>
          </a:xfrm>
          <a:custGeom>
            <a:rect b="b" l="l" r="r" t="t"/>
            <a:pathLst>
              <a:path extrusionOk="0" h="5019188" w="4655245">
                <a:moveTo>
                  <a:pt x="0" y="0"/>
                </a:moveTo>
                <a:lnTo>
                  <a:pt x="4655245" y="0"/>
                </a:lnTo>
                <a:lnTo>
                  <a:pt x="4655245" y="5019188"/>
                </a:lnTo>
                <a:lnTo>
                  <a:pt x="0" y="5019188"/>
                </a:lnTo>
                <a:lnTo>
                  <a:pt x="0" y="0"/>
                </a:lnTo>
                <a:close/>
              </a:path>
            </a:pathLst>
          </a:custGeom>
          <a:blipFill rotWithShape="1">
            <a:blip r:embed="rId3">
              <a:alphaModFix amt="17000"/>
            </a:blip>
            <a:stretch>
              <a:fillRect b="0" l="0" r="-61877" t="-46198"/>
            </a:stretch>
          </a:blipFill>
          <a:ln>
            <a:noFill/>
          </a:ln>
        </p:spPr>
      </p:sp>
      <p:sp>
        <p:nvSpPr>
          <p:cNvPr id="541" name="Google Shape;541;p53"/>
          <p:cNvSpPr/>
          <p:nvPr/>
        </p:nvSpPr>
        <p:spPr>
          <a:xfrm flipH="1">
            <a:off x="445429" y="1796111"/>
            <a:ext cx="4123786" cy="1319611"/>
          </a:xfrm>
          <a:custGeom>
            <a:rect b="b" l="l" r="r" t="t"/>
            <a:pathLst>
              <a:path extrusionOk="0" h="2639223" w="8247572">
                <a:moveTo>
                  <a:pt x="8247572" y="0"/>
                </a:moveTo>
                <a:lnTo>
                  <a:pt x="0" y="0"/>
                </a:lnTo>
                <a:lnTo>
                  <a:pt x="0" y="2639223"/>
                </a:lnTo>
                <a:lnTo>
                  <a:pt x="8247572" y="2639223"/>
                </a:lnTo>
                <a:lnTo>
                  <a:pt x="8247572" y="0"/>
                </a:lnTo>
                <a:close/>
              </a:path>
            </a:pathLst>
          </a:custGeom>
          <a:blipFill rotWithShape="1">
            <a:blip r:embed="rId4">
              <a:alphaModFix/>
            </a:blip>
            <a:stretch>
              <a:fillRect b="0" l="0" r="0" t="0"/>
            </a:stretch>
          </a:blipFill>
          <a:ln>
            <a:noFill/>
          </a:ln>
        </p:spPr>
      </p:sp>
      <p:sp>
        <p:nvSpPr>
          <p:cNvPr id="542" name="Google Shape;542;p53"/>
          <p:cNvSpPr/>
          <p:nvPr/>
        </p:nvSpPr>
        <p:spPr>
          <a:xfrm flipH="1">
            <a:off x="4633506" y="3115723"/>
            <a:ext cx="4123786" cy="1319611"/>
          </a:xfrm>
          <a:custGeom>
            <a:rect b="b" l="l" r="r" t="t"/>
            <a:pathLst>
              <a:path extrusionOk="0" h="2639223" w="8247572">
                <a:moveTo>
                  <a:pt x="8247572" y="0"/>
                </a:moveTo>
                <a:lnTo>
                  <a:pt x="0" y="0"/>
                </a:lnTo>
                <a:lnTo>
                  <a:pt x="0" y="2639223"/>
                </a:lnTo>
                <a:lnTo>
                  <a:pt x="8247572" y="2639223"/>
                </a:lnTo>
                <a:lnTo>
                  <a:pt x="8247572" y="0"/>
                </a:lnTo>
                <a:close/>
              </a:path>
            </a:pathLst>
          </a:custGeom>
          <a:blipFill rotWithShape="1">
            <a:blip r:embed="rId4">
              <a:alphaModFix/>
            </a:blip>
            <a:stretch>
              <a:fillRect b="0" l="0" r="0" t="0"/>
            </a:stretch>
          </a:blipFill>
          <a:ln>
            <a:noFill/>
          </a:ln>
        </p:spPr>
      </p:sp>
      <p:sp>
        <p:nvSpPr>
          <p:cNvPr id="543" name="Google Shape;543;p53"/>
          <p:cNvSpPr txBox="1"/>
          <p:nvPr/>
        </p:nvSpPr>
        <p:spPr>
          <a:xfrm>
            <a:off x="531953" y="528638"/>
            <a:ext cx="3651900" cy="1363200"/>
          </a:xfrm>
          <a:prstGeom prst="rect">
            <a:avLst/>
          </a:prstGeom>
          <a:noFill/>
          <a:ln>
            <a:noFill/>
          </a:ln>
        </p:spPr>
        <p:txBody>
          <a:bodyPr anchorCtr="0" anchor="t" bIns="0" lIns="0" spcFirstLastPara="1" rIns="0" wrap="square" tIns="0">
            <a:spAutoFit/>
          </a:bodyPr>
          <a:lstStyle/>
          <a:p>
            <a:pPr indent="0" lvl="0" marL="0" marR="0" rtl="0" algn="l">
              <a:lnSpc>
                <a:spcPct val="116001"/>
              </a:lnSpc>
              <a:spcBef>
                <a:spcPts val="0"/>
              </a:spcBef>
              <a:spcAft>
                <a:spcPts val="0"/>
              </a:spcAft>
              <a:buNone/>
            </a:pPr>
            <a:r>
              <a:rPr b="1" i="0" lang="zh-CN" sz="4100" u="none" cap="none" strike="noStrike">
                <a:solidFill>
                  <a:srgbClr val="0B1320"/>
                </a:solidFill>
                <a:latin typeface="League Spartan"/>
                <a:ea typeface="League Spartan"/>
                <a:cs typeface="League Spartan"/>
                <a:sym typeface="League Spartan"/>
              </a:rPr>
              <a:t>Theoretical Framework</a:t>
            </a:r>
            <a:endParaRPr sz="700"/>
          </a:p>
        </p:txBody>
      </p:sp>
      <p:sp>
        <p:nvSpPr>
          <p:cNvPr id="544" name="Google Shape;544;p53"/>
          <p:cNvSpPr txBox="1"/>
          <p:nvPr/>
        </p:nvSpPr>
        <p:spPr>
          <a:xfrm>
            <a:off x="514350" y="4368486"/>
            <a:ext cx="1592100" cy="29250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0" i="0" lang="zh-CN" sz="1900" u="none" cap="none" strike="noStrike">
                <a:solidFill>
                  <a:srgbClr val="0B1320"/>
                </a:solidFill>
                <a:latin typeface="Arial"/>
                <a:ea typeface="Arial"/>
                <a:cs typeface="Arial"/>
                <a:sym typeface="Arial"/>
              </a:rPr>
              <a:t>Lars Peeters</a:t>
            </a:r>
            <a:endParaRPr sz="700"/>
          </a:p>
        </p:txBody>
      </p:sp>
      <p:sp>
        <p:nvSpPr>
          <p:cNvPr id="545" name="Google Shape;545;p53"/>
          <p:cNvSpPr txBox="1"/>
          <p:nvPr/>
        </p:nvSpPr>
        <p:spPr>
          <a:xfrm>
            <a:off x="514350" y="4679643"/>
            <a:ext cx="1992900" cy="184800"/>
          </a:xfrm>
          <a:prstGeom prst="rect">
            <a:avLst/>
          </a:prstGeom>
          <a:noFill/>
          <a:ln>
            <a:noFill/>
          </a:ln>
        </p:spPr>
        <p:txBody>
          <a:bodyPr anchorCtr="0" anchor="t" bIns="0" lIns="0" spcFirstLastPara="1" rIns="0" wrap="square" tIns="0">
            <a:spAutoFit/>
          </a:bodyPr>
          <a:lstStyle/>
          <a:p>
            <a:pPr indent="0" lvl="0" marL="0" marR="0" rtl="0" algn="l">
              <a:lnSpc>
                <a:spcPct val="140026"/>
              </a:lnSpc>
              <a:spcBef>
                <a:spcPts val="0"/>
              </a:spcBef>
              <a:spcAft>
                <a:spcPts val="0"/>
              </a:spcAft>
              <a:buNone/>
            </a:pPr>
            <a:r>
              <a:rPr b="0" i="0" lang="zh-CN" sz="1200" u="none" cap="none" strike="noStrike">
                <a:solidFill>
                  <a:srgbClr val="0B1320"/>
                </a:solidFill>
                <a:latin typeface="Arial"/>
                <a:ea typeface="Arial"/>
                <a:cs typeface="Arial"/>
                <a:sym typeface="Arial"/>
              </a:rPr>
              <a:t>Management | 2025</a:t>
            </a:r>
            <a:endParaRPr sz="700"/>
          </a:p>
        </p:txBody>
      </p:sp>
      <p:sp>
        <p:nvSpPr>
          <p:cNvPr id="546" name="Google Shape;546;p53"/>
          <p:cNvSpPr txBox="1"/>
          <p:nvPr/>
        </p:nvSpPr>
        <p:spPr>
          <a:xfrm>
            <a:off x="830942" y="1994457"/>
            <a:ext cx="3352800" cy="772200"/>
          </a:xfrm>
          <a:prstGeom prst="rect">
            <a:avLst/>
          </a:prstGeom>
          <a:noFill/>
          <a:ln>
            <a:noFill/>
          </a:ln>
        </p:spPr>
        <p:txBody>
          <a:bodyPr anchorCtr="0" anchor="t" bIns="0" lIns="0" spcFirstLastPara="1" rIns="0" wrap="square" tIns="0">
            <a:spAutoFit/>
          </a:bodyPr>
          <a:lstStyle/>
          <a:p>
            <a:pPr indent="0" lvl="0" marL="0" marR="0" rtl="0" algn="l">
              <a:lnSpc>
                <a:spcPct val="178010"/>
              </a:lnSpc>
              <a:spcBef>
                <a:spcPts val="0"/>
              </a:spcBef>
              <a:spcAft>
                <a:spcPts val="0"/>
              </a:spcAft>
              <a:buNone/>
            </a:pPr>
            <a:r>
              <a:rPr b="0" i="0" lang="zh-CN" sz="1100" u="none" cap="none" strike="noStrike">
                <a:solidFill>
                  <a:srgbClr val="0B1320"/>
                </a:solidFill>
                <a:latin typeface="Arial"/>
                <a:ea typeface="Arial"/>
                <a:cs typeface="Arial"/>
                <a:sym typeface="Arial"/>
              </a:rPr>
              <a:t>Lorem ipsum dolor sit amet, consectetur adipiscing elit. Phasellus id hendrerit ex, ut tempus augue. Mauris ultricies justo vel nisi viverra viverra. </a:t>
            </a:r>
            <a:endParaRPr sz="700"/>
          </a:p>
        </p:txBody>
      </p:sp>
      <p:sp>
        <p:nvSpPr>
          <p:cNvPr id="547" name="Google Shape;547;p53"/>
          <p:cNvSpPr txBox="1"/>
          <p:nvPr/>
        </p:nvSpPr>
        <p:spPr>
          <a:xfrm>
            <a:off x="5019018" y="3314068"/>
            <a:ext cx="3352800" cy="772200"/>
          </a:xfrm>
          <a:prstGeom prst="rect">
            <a:avLst/>
          </a:prstGeom>
          <a:noFill/>
          <a:ln>
            <a:noFill/>
          </a:ln>
        </p:spPr>
        <p:txBody>
          <a:bodyPr anchorCtr="0" anchor="t" bIns="0" lIns="0" spcFirstLastPara="1" rIns="0" wrap="square" tIns="0">
            <a:spAutoFit/>
          </a:bodyPr>
          <a:lstStyle/>
          <a:p>
            <a:pPr indent="0" lvl="0" marL="0" marR="0" rtl="0" algn="l">
              <a:lnSpc>
                <a:spcPct val="178010"/>
              </a:lnSpc>
              <a:spcBef>
                <a:spcPts val="0"/>
              </a:spcBef>
              <a:spcAft>
                <a:spcPts val="0"/>
              </a:spcAft>
              <a:buNone/>
            </a:pPr>
            <a:r>
              <a:rPr b="0" i="0" lang="zh-CN" sz="1100" u="none" cap="none" strike="noStrike">
                <a:solidFill>
                  <a:srgbClr val="0B1320"/>
                </a:solidFill>
                <a:latin typeface="Arial"/>
                <a:ea typeface="Arial"/>
                <a:cs typeface="Arial"/>
                <a:sym typeface="Arial"/>
              </a:rPr>
              <a:t>Lorem ipsum dolor sit amet, consectetur adipiscing elit. Phasellus id hendrerit ex, ut tempus augue. Mauris ultricies justo vel nisi viverra viverra. </a:t>
            </a:r>
            <a:endParaRPr sz="700"/>
          </a:p>
        </p:txBody>
      </p:sp>
      <p:sp>
        <p:nvSpPr>
          <p:cNvPr id="548" name="Google Shape;548;p53"/>
          <p:cNvSpPr txBox="1"/>
          <p:nvPr/>
        </p:nvSpPr>
        <p:spPr>
          <a:xfrm>
            <a:off x="3012066" y="2785359"/>
            <a:ext cx="1303500" cy="261600"/>
          </a:xfrm>
          <a:prstGeom prst="rect">
            <a:avLst/>
          </a:prstGeom>
          <a:noFill/>
          <a:ln>
            <a:noFill/>
          </a:ln>
        </p:spPr>
        <p:txBody>
          <a:bodyPr anchorCtr="0" anchor="t" bIns="0" lIns="0" spcFirstLastPara="1" rIns="0" wrap="square" tIns="0">
            <a:spAutoFit/>
          </a:bodyPr>
          <a:lstStyle/>
          <a:p>
            <a:pPr indent="0" lvl="0" marL="0" marR="0" rtl="0" algn="ctr">
              <a:lnSpc>
                <a:spcPct val="139994"/>
              </a:lnSpc>
              <a:spcBef>
                <a:spcPts val="0"/>
              </a:spcBef>
              <a:spcAft>
                <a:spcPts val="0"/>
              </a:spcAft>
              <a:buNone/>
            </a:pPr>
            <a:r>
              <a:rPr b="1" i="0" lang="zh-CN" sz="1700" u="none" cap="none" strike="noStrike">
                <a:solidFill>
                  <a:srgbClr val="F3F6FA"/>
                </a:solidFill>
                <a:latin typeface="League Spartan"/>
                <a:ea typeface="League Spartan"/>
                <a:cs typeface="League Spartan"/>
                <a:sym typeface="League Spartan"/>
              </a:rPr>
              <a:t>Overview</a:t>
            </a:r>
            <a:endParaRPr sz="700"/>
          </a:p>
        </p:txBody>
      </p:sp>
      <p:sp>
        <p:nvSpPr>
          <p:cNvPr id="549" name="Google Shape;549;p53"/>
          <p:cNvSpPr txBox="1"/>
          <p:nvPr/>
        </p:nvSpPr>
        <p:spPr>
          <a:xfrm>
            <a:off x="7142445" y="4107352"/>
            <a:ext cx="1397400" cy="261600"/>
          </a:xfrm>
          <a:prstGeom prst="rect">
            <a:avLst/>
          </a:prstGeom>
          <a:noFill/>
          <a:ln>
            <a:noFill/>
          </a:ln>
        </p:spPr>
        <p:txBody>
          <a:bodyPr anchorCtr="0" anchor="t" bIns="0" lIns="0" spcFirstLastPara="1" rIns="0" wrap="square" tIns="0">
            <a:spAutoFit/>
          </a:bodyPr>
          <a:lstStyle/>
          <a:p>
            <a:pPr indent="0" lvl="0" marL="0" marR="0" rtl="0" algn="ctr">
              <a:lnSpc>
                <a:spcPct val="139994"/>
              </a:lnSpc>
              <a:spcBef>
                <a:spcPts val="0"/>
              </a:spcBef>
              <a:spcAft>
                <a:spcPts val="0"/>
              </a:spcAft>
              <a:buNone/>
            </a:pPr>
            <a:r>
              <a:rPr b="1" i="0" lang="zh-CN" sz="1700" u="none" cap="none" strike="noStrike">
                <a:solidFill>
                  <a:srgbClr val="F3F6FA"/>
                </a:solidFill>
                <a:latin typeface="League Spartan"/>
                <a:ea typeface="League Spartan"/>
                <a:cs typeface="League Spartan"/>
                <a:sym typeface="League Spartan"/>
              </a:rPr>
              <a:t>Proponents</a:t>
            </a:r>
            <a:endParaRPr sz="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162" name="Shape 162"/>
        <p:cNvGrpSpPr/>
        <p:nvPr/>
      </p:nvGrpSpPr>
      <p:grpSpPr>
        <a:xfrm>
          <a:off x="0" y="0"/>
          <a:ext cx="0" cy="0"/>
          <a:chOff x="0" y="0"/>
          <a:chExt cx="0" cy="0"/>
        </a:xfrm>
      </p:grpSpPr>
      <p:sp>
        <p:nvSpPr>
          <p:cNvPr id="163" name="Google Shape;163;p27"/>
          <p:cNvSpPr/>
          <p:nvPr/>
        </p:nvSpPr>
        <p:spPr>
          <a:xfrm>
            <a:off x="-200825" y="1829800"/>
            <a:ext cx="9606300" cy="3371700"/>
          </a:xfrm>
          <a:prstGeom prst="rect">
            <a:avLst/>
          </a:prstGeom>
          <a:solidFill>
            <a:srgbClr val="888888"/>
          </a:solidFill>
          <a:ln cap="flat" cmpd="sng" w="19050">
            <a:solidFill>
              <a:srgbClr val="FFFC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4" name="Google Shape;164;p27"/>
          <p:cNvSpPr/>
          <p:nvPr/>
        </p:nvSpPr>
        <p:spPr>
          <a:xfrm rot="5400000">
            <a:off x="274932" y="3934505"/>
            <a:ext cx="1077098" cy="1340891"/>
          </a:xfrm>
          <a:custGeom>
            <a:rect b="b" l="l" r="r" t="t"/>
            <a:pathLst>
              <a:path extrusionOk="0" h="5258396" w="4632681">
                <a:moveTo>
                  <a:pt x="0" y="0"/>
                </a:moveTo>
                <a:lnTo>
                  <a:pt x="4632680" y="0"/>
                </a:lnTo>
                <a:lnTo>
                  <a:pt x="4632680" y="5258396"/>
                </a:lnTo>
                <a:lnTo>
                  <a:pt x="0" y="5258396"/>
                </a:lnTo>
                <a:lnTo>
                  <a:pt x="0" y="0"/>
                </a:lnTo>
                <a:close/>
              </a:path>
            </a:pathLst>
          </a:custGeom>
          <a:blipFill rotWithShape="1">
            <a:blip r:embed="rId3">
              <a:alphaModFix amt="48000"/>
            </a:blip>
            <a:stretch>
              <a:fillRect b="0" l="0" r="-43678" t="0"/>
            </a:stretch>
          </a:blipFill>
          <a:ln>
            <a:noFill/>
          </a:ln>
        </p:spPr>
      </p:sp>
      <p:sp>
        <p:nvSpPr>
          <p:cNvPr id="165" name="Google Shape;165;p27"/>
          <p:cNvSpPr txBox="1"/>
          <p:nvPr/>
        </p:nvSpPr>
        <p:spPr>
          <a:xfrm>
            <a:off x="85425" y="58875"/>
            <a:ext cx="8963400" cy="461700"/>
          </a:xfrm>
          <a:prstGeom prst="rect">
            <a:avLst/>
          </a:prstGeom>
          <a:noFill/>
          <a:ln>
            <a:noFill/>
          </a:ln>
        </p:spPr>
        <p:txBody>
          <a:bodyPr anchorCtr="0" anchor="t" bIns="0" lIns="0" spcFirstLastPara="1" rIns="0" wrap="square" tIns="0">
            <a:spAutoFit/>
          </a:bodyPr>
          <a:lstStyle/>
          <a:p>
            <a:pPr indent="0" lvl="0" marL="457200" marR="0" rtl="0" algn="l">
              <a:lnSpc>
                <a:spcPct val="100000"/>
              </a:lnSpc>
              <a:spcBef>
                <a:spcPts val="0"/>
              </a:spcBef>
              <a:spcAft>
                <a:spcPts val="0"/>
              </a:spcAft>
              <a:buNone/>
            </a:pPr>
            <a:r>
              <a:rPr b="1" lang="zh-CN" sz="3000">
                <a:solidFill>
                  <a:srgbClr val="0B1320"/>
                </a:solidFill>
                <a:latin typeface="League Spartan"/>
                <a:ea typeface="League Spartan"/>
                <a:cs typeface="League Spartan"/>
                <a:sym typeface="League Spartan"/>
              </a:rPr>
              <a:t>Business Context &amp; Problem Formulation</a:t>
            </a:r>
            <a:endParaRPr b="1" sz="3000">
              <a:solidFill>
                <a:srgbClr val="0B1320"/>
              </a:solidFill>
              <a:latin typeface="League Spartan"/>
              <a:ea typeface="League Spartan"/>
              <a:cs typeface="League Spartan"/>
              <a:sym typeface="League Spartan"/>
            </a:endParaRPr>
          </a:p>
        </p:txBody>
      </p:sp>
      <p:pic>
        <p:nvPicPr>
          <p:cNvPr id="166" name="Google Shape;166;p27"/>
          <p:cNvPicPr preferRelativeResize="0"/>
          <p:nvPr/>
        </p:nvPicPr>
        <p:blipFill>
          <a:blip r:embed="rId4">
            <a:alphaModFix/>
          </a:blip>
          <a:stretch>
            <a:fillRect/>
          </a:stretch>
        </p:blipFill>
        <p:spPr>
          <a:xfrm>
            <a:off x="143025" y="1975175"/>
            <a:ext cx="3505708" cy="3083575"/>
          </a:xfrm>
          <a:prstGeom prst="rect">
            <a:avLst/>
          </a:prstGeom>
          <a:noFill/>
          <a:ln>
            <a:noFill/>
          </a:ln>
        </p:spPr>
      </p:pic>
      <p:sp>
        <p:nvSpPr>
          <p:cNvPr id="167" name="Google Shape;167;p27"/>
          <p:cNvSpPr/>
          <p:nvPr/>
        </p:nvSpPr>
        <p:spPr>
          <a:xfrm>
            <a:off x="3881125" y="3262925"/>
            <a:ext cx="1242000" cy="74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zh-CN" sz="1100">
                <a:solidFill>
                  <a:schemeClr val="dk1"/>
                </a:solidFill>
              </a:rPr>
              <a:t>Competitors</a:t>
            </a:r>
            <a:endParaRPr b="1"/>
          </a:p>
        </p:txBody>
      </p:sp>
      <p:pic>
        <p:nvPicPr>
          <p:cNvPr id="168" name="Google Shape;168;p27"/>
          <p:cNvPicPr preferRelativeResize="0"/>
          <p:nvPr/>
        </p:nvPicPr>
        <p:blipFill>
          <a:blip r:embed="rId5">
            <a:alphaModFix/>
          </a:blip>
          <a:stretch>
            <a:fillRect/>
          </a:stretch>
        </p:blipFill>
        <p:spPr>
          <a:xfrm>
            <a:off x="4961661" y="1890075"/>
            <a:ext cx="2530114" cy="1463075"/>
          </a:xfrm>
          <a:prstGeom prst="rect">
            <a:avLst/>
          </a:prstGeom>
          <a:noFill/>
          <a:ln>
            <a:noFill/>
          </a:ln>
        </p:spPr>
      </p:pic>
      <p:pic>
        <p:nvPicPr>
          <p:cNvPr id="169" name="Google Shape;169;p27"/>
          <p:cNvPicPr preferRelativeResize="0"/>
          <p:nvPr/>
        </p:nvPicPr>
        <p:blipFill rotWithShape="1">
          <a:blip r:embed="rId6">
            <a:alphaModFix/>
          </a:blip>
          <a:srcRect b="-6859" l="-11982" r="0" t="6859"/>
          <a:stretch/>
        </p:blipFill>
        <p:spPr>
          <a:xfrm>
            <a:off x="6660975" y="2314700"/>
            <a:ext cx="2483025" cy="1691016"/>
          </a:xfrm>
          <a:prstGeom prst="rect">
            <a:avLst/>
          </a:prstGeom>
          <a:noFill/>
          <a:ln>
            <a:noFill/>
          </a:ln>
        </p:spPr>
      </p:pic>
      <p:pic>
        <p:nvPicPr>
          <p:cNvPr id="170" name="Google Shape;170;p27"/>
          <p:cNvPicPr preferRelativeResize="0"/>
          <p:nvPr/>
        </p:nvPicPr>
        <p:blipFill>
          <a:blip r:embed="rId7">
            <a:alphaModFix/>
          </a:blip>
          <a:stretch>
            <a:fillRect/>
          </a:stretch>
        </p:blipFill>
        <p:spPr>
          <a:xfrm>
            <a:off x="5410025" y="3969275"/>
            <a:ext cx="1089475" cy="1089475"/>
          </a:xfrm>
          <a:prstGeom prst="rect">
            <a:avLst/>
          </a:prstGeom>
          <a:noFill/>
          <a:ln>
            <a:noFill/>
          </a:ln>
        </p:spPr>
      </p:pic>
      <p:pic>
        <p:nvPicPr>
          <p:cNvPr id="171" name="Google Shape;171;p27"/>
          <p:cNvPicPr preferRelativeResize="0"/>
          <p:nvPr/>
        </p:nvPicPr>
        <p:blipFill>
          <a:blip r:embed="rId8">
            <a:alphaModFix/>
          </a:blip>
          <a:stretch>
            <a:fillRect/>
          </a:stretch>
        </p:blipFill>
        <p:spPr>
          <a:xfrm>
            <a:off x="7049346" y="4066402"/>
            <a:ext cx="1891106" cy="983525"/>
          </a:xfrm>
          <a:prstGeom prst="rect">
            <a:avLst/>
          </a:prstGeom>
          <a:noFill/>
          <a:ln>
            <a:noFill/>
          </a:ln>
        </p:spPr>
      </p:pic>
      <p:sp>
        <p:nvSpPr>
          <p:cNvPr id="172" name="Google Shape;172;p27"/>
          <p:cNvSpPr txBox="1"/>
          <p:nvPr/>
        </p:nvSpPr>
        <p:spPr>
          <a:xfrm>
            <a:off x="413350" y="475675"/>
            <a:ext cx="84234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rPr>
              <a:t>D</a:t>
            </a:r>
            <a:r>
              <a:rPr lang="zh-CN">
                <a:solidFill>
                  <a:schemeClr val="dk1"/>
                </a:solidFill>
              </a:rPr>
              <a:t>iscount department store </a:t>
            </a:r>
            <a:r>
              <a:rPr lang="zh-CN"/>
              <a:t>Big W provides Everyday Rewards, and spend money on advertising, but it still under threat with the incereaing </a:t>
            </a:r>
            <a:r>
              <a:rPr lang="zh-CN">
                <a:solidFill>
                  <a:schemeClr val="dk1"/>
                </a:solidFill>
              </a:rPr>
              <a:t>market competition (Tracy et al., 2017).</a:t>
            </a:r>
            <a:endParaRPr>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rPr lang="zh-CN">
                <a:solidFill>
                  <a:schemeClr val="dk1"/>
                </a:solidFill>
              </a:rPr>
              <a:t>This project give suggestions for Big W’s future development based on the analysis of the data given by Woolworths Group.</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1320"/>
        </a:solidFill>
      </p:bgPr>
    </p:bg>
    <p:spTree>
      <p:nvGrpSpPr>
        <p:cNvPr id="553" name="Shape 553"/>
        <p:cNvGrpSpPr/>
        <p:nvPr/>
      </p:nvGrpSpPr>
      <p:grpSpPr>
        <a:xfrm>
          <a:off x="0" y="0"/>
          <a:ext cx="0" cy="0"/>
          <a:chOff x="0" y="0"/>
          <a:chExt cx="0" cy="0"/>
        </a:xfrm>
      </p:grpSpPr>
      <p:sp>
        <p:nvSpPr>
          <p:cNvPr id="554" name="Google Shape;554;p54"/>
          <p:cNvSpPr/>
          <p:nvPr/>
        </p:nvSpPr>
        <p:spPr>
          <a:xfrm rot="10800000">
            <a:off x="6593345" y="-1413693"/>
            <a:ext cx="3494573" cy="5508563"/>
          </a:xfrm>
          <a:custGeom>
            <a:rect b="b" l="l" r="r" t="t"/>
            <a:pathLst>
              <a:path extrusionOk="0" h="11017126" w="6989146">
                <a:moveTo>
                  <a:pt x="0" y="0"/>
                </a:moveTo>
                <a:lnTo>
                  <a:pt x="6989146" y="0"/>
                </a:lnTo>
                <a:lnTo>
                  <a:pt x="6989146" y="11017126"/>
                </a:lnTo>
                <a:lnTo>
                  <a:pt x="0" y="11017126"/>
                </a:lnTo>
                <a:lnTo>
                  <a:pt x="0" y="0"/>
                </a:lnTo>
                <a:close/>
              </a:path>
            </a:pathLst>
          </a:custGeom>
          <a:blipFill rotWithShape="1">
            <a:blip r:embed="rId3">
              <a:alphaModFix amt="7999"/>
            </a:blip>
            <a:stretch>
              <a:fillRect b="0" l="0" r="-61880" t="0"/>
            </a:stretch>
          </a:blipFill>
          <a:ln>
            <a:noFill/>
          </a:ln>
        </p:spPr>
      </p:sp>
      <p:sp>
        <p:nvSpPr>
          <p:cNvPr id="555" name="Google Shape;555;p54"/>
          <p:cNvSpPr txBox="1"/>
          <p:nvPr/>
        </p:nvSpPr>
        <p:spPr>
          <a:xfrm>
            <a:off x="2938165" y="796080"/>
            <a:ext cx="3267671" cy="544509"/>
          </a:xfrm>
          <a:prstGeom prst="rect">
            <a:avLst/>
          </a:prstGeom>
          <a:noFill/>
          <a:ln>
            <a:noFill/>
          </a:ln>
        </p:spPr>
        <p:txBody>
          <a:bodyPr anchorCtr="0" anchor="t" bIns="0" lIns="0" spcFirstLastPara="1" rIns="0" wrap="square" tIns="0">
            <a:spAutoFit/>
          </a:bodyPr>
          <a:lstStyle/>
          <a:p>
            <a:pPr indent="0" lvl="0" marL="0" marR="0" rtl="0" algn="ctr">
              <a:lnSpc>
                <a:spcPct val="97999"/>
              </a:lnSpc>
              <a:spcBef>
                <a:spcPts val="0"/>
              </a:spcBef>
              <a:spcAft>
                <a:spcPts val="0"/>
              </a:spcAft>
              <a:buNone/>
            </a:pPr>
            <a:r>
              <a:rPr b="1" i="0" lang="zh-CN" sz="4100" u="none" cap="none" strike="noStrike">
                <a:solidFill>
                  <a:srgbClr val="F3F6FA"/>
                </a:solidFill>
                <a:latin typeface="League Spartan"/>
                <a:ea typeface="League Spartan"/>
                <a:cs typeface="League Spartan"/>
                <a:sym typeface="League Spartan"/>
              </a:rPr>
              <a:t>Objectives</a:t>
            </a:r>
            <a:endParaRPr sz="700"/>
          </a:p>
        </p:txBody>
      </p:sp>
      <p:sp>
        <p:nvSpPr>
          <p:cNvPr id="556" name="Google Shape;556;p54"/>
          <p:cNvSpPr/>
          <p:nvPr/>
        </p:nvSpPr>
        <p:spPr>
          <a:xfrm>
            <a:off x="782144" y="1501132"/>
            <a:ext cx="2740596" cy="1829188"/>
          </a:xfrm>
          <a:custGeom>
            <a:rect b="b" l="l" r="r" t="t"/>
            <a:pathLst>
              <a:path extrusionOk="0" h="3658376" w="5481192">
                <a:moveTo>
                  <a:pt x="0" y="0"/>
                </a:moveTo>
                <a:lnTo>
                  <a:pt x="5481192" y="0"/>
                </a:lnTo>
                <a:lnTo>
                  <a:pt x="5481192" y="3658376"/>
                </a:lnTo>
                <a:lnTo>
                  <a:pt x="0" y="3658376"/>
                </a:lnTo>
                <a:lnTo>
                  <a:pt x="0" y="0"/>
                </a:lnTo>
                <a:close/>
              </a:path>
            </a:pathLst>
          </a:custGeom>
          <a:blipFill rotWithShape="1">
            <a:blip r:embed="rId4">
              <a:alphaModFix/>
            </a:blip>
            <a:stretch>
              <a:fillRect b="-1525" l="0" r="-1642" t="0"/>
            </a:stretch>
          </a:blipFill>
          <a:ln>
            <a:noFill/>
          </a:ln>
        </p:spPr>
      </p:sp>
      <p:sp>
        <p:nvSpPr>
          <p:cNvPr id="557" name="Google Shape;557;p54"/>
          <p:cNvSpPr/>
          <p:nvPr/>
        </p:nvSpPr>
        <p:spPr>
          <a:xfrm>
            <a:off x="4742851" y="1506965"/>
            <a:ext cx="2740596" cy="1827064"/>
          </a:xfrm>
          <a:custGeom>
            <a:rect b="b" l="l" r="r" t="t"/>
            <a:pathLst>
              <a:path extrusionOk="0" h="3654128" w="5481192">
                <a:moveTo>
                  <a:pt x="0" y="0"/>
                </a:moveTo>
                <a:lnTo>
                  <a:pt x="5481192" y="0"/>
                </a:lnTo>
                <a:lnTo>
                  <a:pt x="5481192" y="3654128"/>
                </a:lnTo>
                <a:lnTo>
                  <a:pt x="0" y="3654128"/>
                </a:lnTo>
                <a:lnTo>
                  <a:pt x="0" y="0"/>
                </a:lnTo>
                <a:close/>
              </a:path>
            </a:pathLst>
          </a:custGeom>
          <a:blipFill rotWithShape="1">
            <a:blip r:embed="rId5">
              <a:alphaModFix/>
            </a:blip>
            <a:stretch>
              <a:fillRect b="0" l="0" r="0" t="0"/>
            </a:stretch>
          </a:blipFill>
          <a:ln>
            <a:noFill/>
          </a:ln>
        </p:spPr>
      </p:sp>
      <p:grpSp>
        <p:nvGrpSpPr>
          <p:cNvPr id="558" name="Google Shape;558;p54"/>
          <p:cNvGrpSpPr/>
          <p:nvPr/>
        </p:nvGrpSpPr>
        <p:grpSpPr>
          <a:xfrm rot="5400000">
            <a:off x="5904834" y="2389982"/>
            <a:ext cx="1392829" cy="2117509"/>
            <a:chOff x="0" y="-47625"/>
            <a:chExt cx="812800" cy="1235695"/>
          </a:xfrm>
        </p:grpSpPr>
        <p:sp>
          <p:nvSpPr>
            <p:cNvPr id="559" name="Google Shape;559;p54"/>
            <p:cNvSpPr/>
            <p:nvPr/>
          </p:nvSpPr>
          <p:spPr>
            <a:xfrm>
              <a:off x="0" y="0"/>
              <a:ext cx="282923" cy="1188070"/>
            </a:xfrm>
            <a:custGeom>
              <a:rect b="b" l="l" r="r" t="t"/>
              <a:pathLst>
                <a:path extrusionOk="0" h="1188070" w="282923">
                  <a:moveTo>
                    <a:pt x="0" y="0"/>
                  </a:moveTo>
                  <a:lnTo>
                    <a:pt x="282923" y="0"/>
                  </a:lnTo>
                  <a:lnTo>
                    <a:pt x="282923" y="1188070"/>
                  </a:lnTo>
                  <a:lnTo>
                    <a:pt x="0" y="1188070"/>
                  </a:lnTo>
                  <a:close/>
                </a:path>
              </a:pathLst>
            </a:custGeom>
            <a:solidFill>
              <a:srgbClr val="0B1320"/>
            </a:solidFill>
            <a:ln>
              <a:noFill/>
            </a:ln>
          </p:spPr>
        </p:sp>
        <p:sp>
          <p:nvSpPr>
            <p:cNvPr id="560" name="Google Shape;560;p54"/>
            <p:cNvSpPr txBox="1"/>
            <p:nvPr/>
          </p:nvSpPr>
          <p:spPr>
            <a:xfrm>
              <a:off x="0" y="-47625"/>
              <a:ext cx="812800" cy="860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561" name="Google Shape;561;p54"/>
          <p:cNvCxnSpPr/>
          <p:nvPr/>
        </p:nvCxnSpPr>
        <p:spPr>
          <a:xfrm>
            <a:off x="4742851" y="1495550"/>
            <a:ext cx="2740596" cy="0"/>
          </a:xfrm>
          <a:prstGeom prst="straightConnector1">
            <a:avLst/>
          </a:prstGeom>
          <a:noFill/>
          <a:ln cap="flat" cmpd="sng" w="38100">
            <a:solidFill>
              <a:srgbClr val="F3F6FA"/>
            </a:solidFill>
            <a:prstDash val="solid"/>
            <a:round/>
            <a:headEnd len="sm" w="sm" type="none"/>
            <a:tailEnd len="sm" w="sm" type="none"/>
          </a:ln>
        </p:spPr>
      </p:cxnSp>
      <p:cxnSp>
        <p:nvCxnSpPr>
          <p:cNvPr id="562" name="Google Shape;562;p54"/>
          <p:cNvCxnSpPr/>
          <p:nvPr/>
        </p:nvCxnSpPr>
        <p:spPr>
          <a:xfrm>
            <a:off x="4742851" y="3314016"/>
            <a:ext cx="2740596" cy="0"/>
          </a:xfrm>
          <a:prstGeom prst="straightConnector1">
            <a:avLst/>
          </a:prstGeom>
          <a:noFill/>
          <a:ln cap="flat" cmpd="sng" w="38100">
            <a:solidFill>
              <a:srgbClr val="F3F6FA"/>
            </a:solidFill>
            <a:prstDash val="solid"/>
            <a:round/>
            <a:headEnd len="sm" w="sm" type="none"/>
            <a:tailEnd len="sm" w="sm" type="none"/>
          </a:ln>
        </p:spPr>
      </p:cxnSp>
      <p:cxnSp>
        <p:nvCxnSpPr>
          <p:cNvPr id="563" name="Google Shape;563;p54"/>
          <p:cNvCxnSpPr/>
          <p:nvPr/>
        </p:nvCxnSpPr>
        <p:spPr>
          <a:xfrm>
            <a:off x="782144" y="1496023"/>
            <a:ext cx="2740596" cy="0"/>
          </a:xfrm>
          <a:prstGeom prst="straightConnector1">
            <a:avLst/>
          </a:prstGeom>
          <a:noFill/>
          <a:ln cap="flat" cmpd="sng" w="38100">
            <a:solidFill>
              <a:srgbClr val="F3F6FA"/>
            </a:solidFill>
            <a:prstDash val="solid"/>
            <a:round/>
            <a:headEnd len="sm" w="sm" type="none"/>
            <a:tailEnd len="sm" w="sm" type="none"/>
          </a:ln>
        </p:spPr>
      </p:cxnSp>
      <p:cxnSp>
        <p:nvCxnSpPr>
          <p:cNvPr id="564" name="Google Shape;564;p54"/>
          <p:cNvCxnSpPr/>
          <p:nvPr/>
        </p:nvCxnSpPr>
        <p:spPr>
          <a:xfrm>
            <a:off x="782144" y="3314489"/>
            <a:ext cx="2740596" cy="0"/>
          </a:xfrm>
          <a:prstGeom prst="straightConnector1">
            <a:avLst/>
          </a:prstGeom>
          <a:noFill/>
          <a:ln cap="flat" cmpd="sng" w="38100">
            <a:solidFill>
              <a:srgbClr val="F3F6FA"/>
            </a:solidFill>
            <a:prstDash val="solid"/>
            <a:round/>
            <a:headEnd len="sm" w="sm" type="none"/>
            <a:tailEnd len="sm" w="sm" type="none"/>
          </a:ln>
        </p:spPr>
      </p:cxnSp>
      <p:sp>
        <p:nvSpPr>
          <p:cNvPr id="565" name="Google Shape;565;p54"/>
          <p:cNvSpPr txBox="1"/>
          <p:nvPr/>
        </p:nvSpPr>
        <p:spPr>
          <a:xfrm>
            <a:off x="782144" y="3519749"/>
            <a:ext cx="3409414" cy="711182"/>
          </a:xfrm>
          <a:prstGeom prst="rect">
            <a:avLst/>
          </a:prstGeom>
          <a:noFill/>
          <a:ln>
            <a:noFill/>
          </a:ln>
        </p:spPr>
        <p:txBody>
          <a:bodyPr anchorCtr="0" anchor="t" bIns="0" lIns="0" spcFirstLastPara="1" rIns="0" wrap="square" tIns="0">
            <a:spAutoFit/>
          </a:bodyPr>
          <a:lstStyle/>
          <a:p>
            <a:pPr indent="0" lvl="0" marL="0" marR="0" rtl="0" algn="just">
              <a:lnSpc>
                <a:spcPct val="178010"/>
              </a:lnSpc>
              <a:spcBef>
                <a:spcPts val="0"/>
              </a:spcBef>
              <a:spcAft>
                <a:spcPts val="0"/>
              </a:spcAft>
              <a:buNone/>
            </a:pPr>
            <a:r>
              <a:rPr b="0" i="0" lang="zh-CN" sz="1100" u="none" cap="none" strike="noStrike">
                <a:solidFill>
                  <a:srgbClr val="F3F6FA"/>
                </a:solidFill>
                <a:latin typeface="Arial"/>
                <a:ea typeface="Arial"/>
                <a:cs typeface="Arial"/>
                <a:sym typeface="Arial"/>
              </a:rPr>
              <a:t>Lorem ipsum dolor sit amet, consectetur adipiscing elit. Phasellus id hendrerit ex, ut tempus augue. Mauris ultricies justo vel nisi viverra viverra. </a:t>
            </a:r>
            <a:endParaRPr sz="700"/>
          </a:p>
        </p:txBody>
      </p:sp>
      <p:sp>
        <p:nvSpPr>
          <p:cNvPr id="566" name="Google Shape;566;p54"/>
          <p:cNvSpPr txBox="1"/>
          <p:nvPr/>
        </p:nvSpPr>
        <p:spPr>
          <a:xfrm>
            <a:off x="4644729" y="3519749"/>
            <a:ext cx="3717128" cy="711182"/>
          </a:xfrm>
          <a:prstGeom prst="rect">
            <a:avLst/>
          </a:prstGeom>
          <a:noFill/>
          <a:ln>
            <a:noFill/>
          </a:ln>
        </p:spPr>
        <p:txBody>
          <a:bodyPr anchorCtr="0" anchor="t" bIns="0" lIns="0" spcFirstLastPara="1" rIns="0" wrap="square" tIns="0">
            <a:spAutoFit/>
          </a:bodyPr>
          <a:lstStyle/>
          <a:p>
            <a:pPr indent="0" lvl="0" marL="0" marR="0" rtl="0" algn="just">
              <a:lnSpc>
                <a:spcPct val="178010"/>
              </a:lnSpc>
              <a:spcBef>
                <a:spcPts val="0"/>
              </a:spcBef>
              <a:spcAft>
                <a:spcPts val="0"/>
              </a:spcAft>
              <a:buNone/>
            </a:pPr>
            <a:r>
              <a:rPr b="0" i="0" lang="zh-CN" sz="1100" u="none" cap="none" strike="noStrike">
                <a:solidFill>
                  <a:srgbClr val="F3F6FA"/>
                </a:solidFill>
                <a:latin typeface="Arial"/>
                <a:ea typeface="Arial"/>
                <a:cs typeface="Arial"/>
                <a:sym typeface="Arial"/>
              </a:rPr>
              <a:t>Lorem ipsum dolor sit amet, consectetur adipiscing elit. Phasellus id hendrerit ex, ut tempus augue. Mauris ultricies justo vel nisi viverra viverra. </a:t>
            </a:r>
            <a:endParaRPr sz="700"/>
          </a:p>
        </p:txBody>
      </p:sp>
      <p:grpSp>
        <p:nvGrpSpPr>
          <p:cNvPr id="567" name="Google Shape;567;p54"/>
          <p:cNvGrpSpPr/>
          <p:nvPr/>
        </p:nvGrpSpPr>
        <p:grpSpPr>
          <a:xfrm rot="5400000">
            <a:off x="853278" y="2428552"/>
            <a:ext cx="1392829" cy="2117509"/>
            <a:chOff x="0" y="-47625"/>
            <a:chExt cx="812800" cy="1235695"/>
          </a:xfrm>
        </p:grpSpPr>
        <p:sp>
          <p:nvSpPr>
            <p:cNvPr id="568" name="Google Shape;568;p54"/>
            <p:cNvSpPr/>
            <p:nvPr/>
          </p:nvSpPr>
          <p:spPr>
            <a:xfrm>
              <a:off x="0" y="0"/>
              <a:ext cx="282923" cy="1188070"/>
            </a:xfrm>
            <a:custGeom>
              <a:rect b="b" l="l" r="r" t="t"/>
              <a:pathLst>
                <a:path extrusionOk="0" h="1188070" w="282923">
                  <a:moveTo>
                    <a:pt x="0" y="0"/>
                  </a:moveTo>
                  <a:lnTo>
                    <a:pt x="282923" y="0"/>
                  </a:lnTo>
                  <a:lnTo>
                    <a:pt x="282923" y="1188070"/>
                  </a:lnTo>
                  <a:lnTo>
                    <a:pt x="0" y="1188070"/>
                  </a:lnTo>
                  <a:close/>
                </a:path>
              </a:pathLst>
            </a:custGeom>
            <a:solidFill>
              <a:srgbClr val="0B1320"/>
            </a:solidFill>
            <a:ln>
              <a:noFill/>
            </a:ln>
          </p:spPr>
        </p:sp>
        <p:sp>
          <p:nvSpPr>
            <p:cNvPr id="569" name="Google Shape;569;p54"/>
            <p:cNvSpPr txBox="1"/>
            <p:nvPr/>
          </p:nvSpPr>
          <p:spPr>
            <a:xfrm>
              <a:off x="0" y="-47625"/>
              <a:ext cx="812800" cy="860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70" name="Google Shape;570;p54"/>
          <p:cNvSpPr txBox="1"/>
          <p:nvPr/>
        </p:nvSpPr>
        <p:spPr>
          <a:xfrm>
            <a:off x="830492" y="2845335"/>
            <a:ext cx="1696344" cy="337837"/>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i="0" lang="zh-CN" sz="2000" u="none" cap="none" strike="noStrike">
                <a:solidFill>
                  <a:srgbClr val="F3F6FA"/>
                </a:solidFill>
                <a:latin typeface="League Spartan"/>
                <a:ea typeface="League Spartan"/>
                <a:cs typeface="League Spartan"/>
                <a:sym typeface="League Spartan"/>
              </a:rPr>
              <a:t>Objectives 1</a:t>
            </a:r>
            <a:endParaRPr sz="700"/>
          </a:p>
        </p:txBody>
      </p:sp>
      <p:sp>
        <p:nvSpPr>
          <p:cNvPr id="571" name="Google Shape;571;p54"/>
          <p:cNvSpPr txBox="1"/>
          <p:nvPr/>
        </p:nvSpPr>
        <p:spPr>
          <a:xfrm>
            <a:off x="5731217" y="2806765"/>
            <a:ext cx="1696344" cy="337836"/>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i="0" lang="zh-CN" sz="2000" u="none" cap="none" strike="noStrike">
                <a:solidFill>
                  <a:srgbClr val="F3F6FA"/>
                </a:solidFill>
                <a:latin typeface="League Spartan"/>
                <a:ea typeface="League Spartan"/>
                <a:cs typeface="League Spartan"/>
                <a:sym typeface="League Spartan"/>
              </a:rPr>
              <a:t>Objectives 2</a:t>
            </a:r>
            <a:endParaRPr sz="700"/>
          </a:p>
        </p:txBody>
      </p:sp>
      <p:sp>
        <p:nvSpPr>
          <p:cNvPr id="572" name="Google Shape;572;p54"/>
          <p:cNvSpPr txBox="1"/>
          <p:nvPr/>
        </p:nvSpPr>
        <p:spPr>
          <a:xfrm>
            <a:off x="514350" y="4368486"/>
            <a:ext cx="1592035" cy="336244"/>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0" i="0" lang="zh-CN" sz="1900" u="none" cap="none" strike="noStrike">
                <a:solidFill>
                  <a:srgbClr val="FFFFFF"/>
                </a:solidFill>
                <a:latin typeface="Arial"/>
                <a:ea typeface="Arial"/>
                <a:cs typeface="Arial"/>
                <a:sym typeface="Arial"/>
              </a:rPr>
              <a:t>Lars Peeters</a:t>
            </a:r>
            <a:endParaRPr sz="700"/>
          </a:p>
        </p:txBody>
      </p:sp>
      <p:sp>
        <p:nvSpPr>
          <p:cNvPr id="573" name="Google Shape;573;p54"/>
          <p:cNvSpPr txBox="1"/>
          <p:nvPr/>
        </p:nvSpPr>
        <p:spPr>
          <a:xfrm>
            <a:off x="514350" y="4679643"/>
            <a:ext cx="1992973" cy="204000"/>
          </a:xfrm>
          <a:prstGeom prst="rect">
            <a:avLst/>
          </a:prstGeom>
          <a:noFill/>
          <a:ln>
            <a:noFill/>
          </a:ln>
        </p:spPr>
        <p:txBody>
          <a:bodyPr anchorCtr="0" anchor="t" bIns="0" lIns="0" spcFirstLastPara="1" rIns="0" wrap="square" tIns="0">
            <a:spAutoFit/>
          </a:bodyPr>
          <a:lstStyle/>
          <a:p>
            <a:pPr indent="0" lvl="0" marL="0" marR="0" rtl="0" algn="l">
              <a:lnSpc>
                <a:spcPct val="140026"/>
              </a:lnSpc>
              <a:spcBef>
                <a:spcPts val="0"/>
              </a:spcBef>
              <a:spcAft>
                <a:spcPts val="0"/>
              </a:spcAft>
              <a:buNone/>
            </a:pPr>
            <a:r>
              <a:rPr b="0" i="0" lang="zh-CN" sz="1200" u="none" cap="none" strike="noStrike">
                <a:solidFill>
                  <a:srgbClr val="FFFFFF"/>
                </a:solidFill>
                <a:latin typeface="Arial"/>
                <a:ea typeface="Arial"/>
                <a:cs typeface="Arial"/>
                <a:sym typeface="Arial"/>
              </a:rPr>
              <a:t>Management | 2025</a:t>
            </a:r>
            <a:endParaRPr sz="700"/>
          </a:p>
        </p:txBody>
      </p:sp>
      <p:grpSp>
        <p:nvGrpSpPr>
          <p:cNvPr id="574" name="Google Shape;574;p54"/>
          <p:cNvGrpSpPr/>
          <p:nvPr/>
        </p:nvGrpSpPr>
        <p:grpSpPr>
          <a:xfrm rot="-6118598">
            <a:off x="524084" y="-3196557"/>
            <a:ext cx="1543051" cy="5889937"/>
            <a:chOff x="0" y="-47625"/>
            <a:chExt cx="812800" cy="3102518"/>
          </a:xfrm>
        </p:grpSpPr>
        <p:sp>
          <p:nvSpPr>
            <p:cNvPr id="575" name="Google Shape;575;p54"/>
            <p:cNvSpPr/>
            <p:nvPr/>
          </p:nvSpPr>
          <p:spPr>
            <a:xfrm>
              <a:off x="0" y="0"/>
              <a:ext cx="431054" cy="3054893"/>
            </a:xfrm>
            <a:custGeom>
              <a:rect b="b" l="l" r="r" t="t"/>
              <a:pathLst>
                <a:path extrusionOk="0" h="3054893" w="431054">
                  <a:moveTo>
                    <a:pt x="0" y="0"/>
                  </a:moveTo>
                  <a:lnTo>
                    <a:pt x="431054" y="0"/>
                  </a:lnTo>
                  <a:lnTo>
                    <a:pt x="431054" y="3054893"/>
                  </a:lnTo>
                  <a:lnTo>
                    <a:pt x="0" y="3054893"/>
                  </a:lnTo>
                  <a:close/>
                </a:path>
              </a:pathLst>
            </a:custGeom>
            <a:solidFill>
              <a:srgbClr val="497183"/>
            </a:solidFill>
            <a:ln>
              <a:noFill/>
            </a:ln>
          </p:spPr>
        </p:sp>
        <p:sp>
          <p:nvSpPr>
            <p:cNvPr id="576" name="Google Shape;576;p54"/>
            <p:cNvSpPr txBox="1"/>
            <p:nvPr/>
          </p:nvSpPr>
          <p:spPr>
            <a:xfrm>
              <a:off x="0" y="-47625"/>
              <a:ext cx="812800" cy="860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77" name="Google Shape;577;p54"/>
          <p:cNvGrpSpPr/>
          <p:nvPr/>
        </p:nvGrpSpPr>
        <p:grpSpPr>
          <a:xfrm rot="-6118598">
            <a:off x="6897621" y="1871917"/>
            <a:ext cx="1543051" cy="5889937"/>
            <a:chOff x="0" y="-47625"/>
            <a:chExt cx="812800" cy="3102518"/>
          </a:xfrm>
        </p:grpSpPr>
        <p:sp>
          <p:nvSpPr>
            <p:cNvPr id="578" name="Google Shape;578;p54"/>
            <p:cNvSpPr/>
            <p:nvPr/>
          </p:nvSpPr>
          <p:spPr>
            <a:xfrm>
              <a:off x="0" y="0"/>
              <a:ext cx="466114" cy="3054893"/>
            </a:xfrm>
            <a:custGeom>
              <a:rect b="b" l="l" r="r" t="t"/>
              <a:pathLst>
                <a:path extrusionOk="0" h="3054893" w="466114">
                  <a:moveTo>
                    <a:pt x="0" y="0"/>
                  </a:moveTo>
                  <a:lnTo>
                    <a:pt x="466114" y="0"/>
                  </a:lnTo>
                  <a:lnTo>
                    <a:pt x="466114" y="3054893"/>
                  </a:lnTo>
                  <a:lnTo>
                    <a:pt x="0" y="3054893"/>
                  </a:lnTo>
                  <a:close/>
                </a:path>
              </a:pathLst>
            </a:custGeom>
            <a:solidFill>
              <a:srgbClr val="F3F6FA"/>
            </a:solidFill>
            <a:ln>
              <a:noFill/>
            </a:ln>
          </p:spPr>
        </p:sp>
        <p:sp>
          <p:nvSpPr>
            <p:cNvPr id="579" name="Google Shape;579;p54"/>
            <p:cNvSpPr txBox="1"/>
            <p:nvPr/>
          </p:nvSpPr>
          <p:spPr>
            <a:xfrm>
              <a:off x="0" y="-47625"/>
              <a:ext cx="812800" cy="860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583" name="Shape 583"/>
        <p:cNvGrpSpPr/>
        <p:nvPr/>
      </p:nvGrpSpPr>
      <p:grpSpPr>
        <a:xfrm>
          <a:off x="0" y="0"/>
          <a:ext cx="0" cy="0"/>
          <a:chOff x="0" y="0"/>
          <a:chExt cx="0" cy="0"/>
        </a:xfrm>
      </p:grpSpPr>
      <p:grpSp>
        <p:nvGrpSpPr>
          <p:cNvPr id="584" name="Google Shape;584;p55"/>
          <p:cNvGrpSpPr/>
          <p:nvPr/>
        </p:nvGrpSpPr>
        <p:grpSpPr>
          <a:xfrm rot="-6990377">
            <a:off x="2686997" y="3483144"/>
            <a:ext cx="1790280" cy="3617396"/>
            <a:chOff x="0" y="-47625"/>
            <a:chExt cx="943028" cy="1905459"/>
          </a:xfrm>
        </p:grpSpPr>
        <p:sp>
          <p:nvSpPr>
            <p:cNvPr id="585" name="Google Shape;585;p55"/>
            <p:cNvSpPr/>
            <p:nvPr/>
          </p:nvSpPr>
          <p:spPr>
            <a:xfrm>
              <a:off x="0" y="0"/>
              <a:ext cx="943028" cy="1857834"/>
            </a:xfrm>
            <a:custGeom>
              <a:rect b="b" l="l" r="r" t="t"/>
              <a:pathLst>
                <a:path extrusionOk="0" h="1857834" w="943028">
                  <a:moveTo>
                    <a:pt x="0" y="0"/>
                  </a:moveTo>
                  <a:lnTo>
                    <a:pt x="943028" y="0"/>
                  </a:lnTo>
                  <a:lnTo>
                    <a:pt x="943028" y="1857834"/>
                  </a:lnTo>
                  <a:lnTo>
                    <a:pt x="0" y="1857834"/>
                  </a:lnTo>
                  <a:close/>
                </a:path>
              </a:pathLst>
            </a:custGeom>
            <a:solidFill>
              <a:srgbClr val="497183"/>
            </a:solidFill>
            <a:ln>
              <a:noFill/>
            </a:ln>
          </p:spPr>
        </p:sp>
        <p:sp>
          <p:nvSpPr>
            <p:cNvPr id="586" name="Google Shape;586;p55"/>
            <p:cNvSpPr txBox="1"/>
            <p:nvPr/>
          </p:nvSpPr>
          <p:spPr>
            <a:xfrm>
              <a:off x="0" y="-47625"/>
              <a:ext cx="812800" cy="860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87" name="Google Shape;587;p55"/>
          <p:cNvGrpSpPr/>
          <p:nvPr/>
        </p:nvGrpSpPr>
        <p:grpSpPr>
          <a:xfrm rot="-3566576">
            <a:off x="4254317" y="48501"/>
            <a:ext cx="6633818" cy="5332642"/>
            <a:chOff x="0" y="-47625"/>
            <a:chExt cx="3494357" cy="2808963"/>
          </a:xfrm>
        </p:grpSpPr>
        <p:sp>
          <p:nvSpPr>
            <p:cNvPr id="588" name="Google Shape;588;p55"/>
            <p:cNvSpPr/>
            <p:nvPr/>
          </p:nvSpPr>
          <p:spPr>
            <a:xfrm>
              <a:off x="0" y="0"/>
              <a:ext cx="3494357" cy="2761338"/>
            </a:xfrm>
            <a:custGeom>
              <a:rect b="b" l="l" r="r" t="t"/>
              <a:pathLst>
                <a:path extrusionOk="0" h="2761338" w="3494357">
                  <a:moveTo>
                    <a:pt x="0" y="0"/>
                  </a:moveTo>
                  <a:lnTo>
                    <a:pt x="3494357" y="0"/>
                  </a:lnTo>
                  <a:lnTo>
                    <a:pt x="3494357" y="2761338"/>
                  </a:lnTo>
                  <a:lnTo>
                    <a:pt x="0" y="2761338"/>
                  </a:lnTo>
                  <a:close/>
                </a:path>
              </a:pathLst>
            </a:custGeom>
            <a:solidFill>
              <a:srgbClr val="0B1320"/>
            </a:solidFill>
            <a:ln>
              <a:noFill/>
            </a:ln>
          </p:spPr>
        </p:sp>
        <p:sp>
          <p:nvSpPr>
            <p:cNvPr id="589" name="Google Shape;589;p55"/>
            <p:cNvSpPr txBox="1"/>
            <p:nvPr/>
          </p:nvSpPr>
          <p:spPr>
            <a:xfrm>
              <a:off x="0" y="-47625"/>
              <a:ext cx="812800" cy="860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90" name="Google Shape;590;p55"/>
          <p:cNvGrpSpPr/>
          <p:nvPr/>
        </p:nvGrpSpPr>
        <p:grpSpPr>
          <a:xfrm>
            <a:off x="514350" y="2170826"/>
            <a:ext cx="1024594" cy="1024594"/>
            <a:chOff x="0" y="0"/>
            <a:chExt cx="812800" cy="812800"/>
          </a:xfrm>
        </p:grpSpPr>
        <p:sp>
          <p:nvSpPr>
            <p:cNvPr id="591" name="Google Shape;591;p5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B132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92" name="Google Shape;592;p55"/>
            <p:cNvSpPr txBox="1"/>
            <p:nvPr/>
          </p:nvSpPr>
          <p:spPr>
            <a:xfrm>
              <a:off x="76200" y="28575"/>
              <a:ext cx="660400" cy="7080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93" name="Google Shape;593;p55"/>
          <p:cNvSpPr/>
          <p:nvPr/>
        </p:nvSpPr>
        <p:spPr>
          <a:xfrm>
            <a:off x="717708" y="2363806"/>
            <a:ext cx="617878" cy="638633"/>
          </a:xfrm>
          <a:custGeom>
            <a:rect b="b" l="l" r="r" t="t"/>
            <a:pathLst>
              <a:path extrusionOk="0" h="1277266" w="1235755">
                <a:moveTo>
                  <a:pt x="0" y="0"/>
                </a:moveTo>
                <a:lnTo>
                  <a:pt x="1235754" y="0"/>
                </a:lnTo>
                <a:lnTo>
                  <a:pt x="1235754" y="1277266"/>
                </a:lnTo>
                <a:lnTo>
                  <a:pt x="0" y="1277266"/>
                </a:lnTo>
                <a:lnTo>
                  <a:pt x="0" y="0"/>
                </a:lnTo>
                <a:close/>
              </a:path>
            </a:pathLst>
          </a:custGeom>
          <a:blipFill rotWithShape="1">
            <a:blip r:embed="rId3">
              <a:alphaModFix/>
            </a:blip>
            <a:stretch>
              <a:fillRect b="0" l="0" r="0" t="0"/>
            </a:stretch>
          </a:blipFill>
          <a:ln>
            <a:noFill/>
          </a:ln>
        </p:spPr>
      </p:sp>
      <p:sp>
        <p:nvSpPr>
          <p:cNvPr id="594" name="Google Shape;594;p55"/>
          <p:cNvSpPr txBox="1"/>
          <p:nvPr/>
        </p:nvSpPr>
        <p:spPr>
          <a:xfrm>
            <a:off x="1644971" y="2108913"/>
            <a:ext cx="2235694" cy="1682534"/>
          </a:xfrm>
          <a:prstGeom prst="rect">
            <a:avLst/>
          </a:prstGeom>
          <a:noFill/>
          <a:ln>
            <a:noFill/>
          </a:ln>
        </p:spPr>
        <p:txBody>
          <a:bodyPr anchorCtr="0" anchor="t" bIns="0" lIns="0" spcFirstLastPara="1" rIns="0" wrap="square" tIns="0">
            <a:spAutoFit/>
          </a:bodyPr>
          <a:lstStyle/>
          <a:p>
            <a:pPr indent="0" lvl="0" marL="0" marR="0" rtl="0" algn="just">
              <a:lnSpc>
                <a:spcPct val="178010"/>
              </a:lnSpc>
              <a:spcBef>
                <a:spcPts val="0"/>
              </a:spcBef>
              <a:spcAft>
                <a:spcPts val="0"/>
              </a:spcAft>
              <a:buNone/>
            </a:pPr>
            <a:r>
              <a:rPr b="0" i="0" lang="zh-CN" sz="1100" u="none" cap="none" strike="noStrike">
                <a:solidFill>
                  <a:srgbClr val="0B1320"/>
                </a:solidFill>
                <a:latin typeface="Arial"/>
                <a:ea typeface="Arial"/>
                <a:cs typeface="Arial"/>
                <a:sym typeface="Arial"/>
              </a:rPr>
              <a:t>Lorem ipsum dolor sit amet, consectetur adipiscing elit. Phasellus id hendrerit ex, ut tempus augue. Mauris ultricies justo vel nisi viverra viverra. Nam nec libero rutrum, fringilla quam sit amet, imperdiet neque</a:t>
            </a:r>
            <a:endParaRPr sz="700"/>
          </a:p>
        </p:txBody>
      </p:sp>
      <p:sp>
        <p:nvSpPr>
          <p:cNvPr id="595" name="Google Shape;595;p55"/>
          <p:cNvSpPr txBox="1"/>
          <p:nvPr/>
        </p:nvSpPr>
        <p:spPr>
          <a:xfrm>
            <a:off x="514350" y="1713852"/>
            <a:ext cx="1900295" cy="376093"/>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1" i="0" lang="zh-CN" sz="2200" u="none" cap="none" strike="noStrike">
                <a:solidFill>
                  <a:srgbClr val="0B1320"/>
                </a:solidFill>
                <a:latin typeface="League Spartan"/>
                <a:ea typeface="League Spartan"/>
                <a:cs typeface="League Spartan"/>
                <a:sym typeface="League Spartan"/>
              </a:rPr>
              <a:t>Quantitative</a:t>
            </a:r>
            <a:endParaRPr sz="700"/>
          </a:p>
        </p:txBody>
      </p:sp>
      <p:grpSp>
        <p:nvGrpSpPr>
          <p:cNvPr id="596" name="Google Shape;596;p55"/>
          <p:cNvGrpSpPr/>
          <p:nvPr/>
        </p:nvGrpSpPr>
        <p:grpSpPr>
          <a:xfrm>
            <a:off x="5087915" y="2170826"/>
            <a:ext cx="1024594" cy="1024594"/>
            <a:chOff x="0" y="0"/>
            <a:chExt cx="812800" cy="812800"/>
          </a:xfrm>
        </p:grpSpPr>
        <p:sp>
          <p:nvSpPr>
            <p:cNvPr id="597" name="Google Shape;597;p5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F6FA"/>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98" name="Google Shape;598;p55"/>
            <p:cNvSpPr txBox="1"/>
            <p:nvPr/>
          </p:nvSpPr>
          <p:spPr>
            <a:xfrm>
              <a:off x="76200" y="28575"/>
              <a:ext cx="660400" cy="7080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99" name="Google Shape;599;p55"/>
          <p:cNvSpPr/>
          <p:nvPr/>
        </p:nvSpPr>
        <p:spPr>
          <a:xfrm>
            <a:off x="5278746" y="2361658"/>
            <a:ext cx="642931" cy="642931"/>
          </a:xfrm>
          <a:custGeom>
            <a:rect b="b" l="l" r="r" t="t"/>
            <a:pathLst>
              <a:path extrusionOk="0" h="1285861" w="1285861">
                <a:moveTo>
                  <a:pt x="0" y="0"/>
                </a:moveTo>
                <a:lnTo>
                  <a:pt x="1285861" y="0"/>
                </a:lnTo>
                <a:lnTo>
                  <a:pt x="1285861" y="1285860"/>
                </a:lnTo>
                <a:lnTo>
                  <a:pt x="0" y="1285860"/>
                </a:lnTo>
                <a:lnTo>
                  <a:pt x="0" y="0"/>
                </a:lnTo>
                <a:close/>
              </a:path>
            </a:pathLst>
          </a:custGeom>
          <a:blipFill rotWithShape="1">
            <a:blip r:embed="rId4">
              <a:alphaModFix/>
            </a:blip>
            <a:stretch>
              <a:fillRect b="0" l="0" r="0" t="0"/>
            </a:stretch>
          </a:blipFill>
          <a:ln>
            <a:noFill/>
          </a:ln>
        </p:spPr>
      </p:sp>
      <p:sp>
        <p:nvSpPr>
          <p:cNvPr id="600" name="Google Shape;600;p55"/>
          <p:cNvSpPr txBox="1"/>
          <p:nvPr/>
        </p:nvSpPr>
        <p:spPr>
          <a:xfrm>
            <a:off x="514350" y="748307"/>
            <a:ext cx="4337387" cy="544509"/>
          </a:xfrm>
          <a:prstGeom prst="rect">
            <a:avLst/>
          </a:prstGeom>
          <a:noFill/>
          <a:ln>
            <a:noFill/>
          </a:ln>
        </p:spPr>
        <p:txBody>
          <a:bodyPr anchorCtr="0" anchor="t" bIns="0" lIns="0" spcFirstLastPara="1" rIns="0" wrap="square" tIns="0">
            <a:spAutoFit/>
          </a:bodyPr>
          <a:lstStyle/>
          <a:p>
            <a:pPr indent="0" lvl="0" marL="0" marR="0" rtl="0" algn="l">
              <a:lnSpc>
                <a:spcPct val="97999"/>
              </a:lnSpc>
              <a:spcBef>
                <a:spcPts val="0"/>
              </a:spcBef>
              <a:spcAft>
                <a:spcPts val="0"/>
              </a:spcAft>
              <a:buNone/>
            </a:pPr>
            <a:r>
              <a:rPr b="1" i="0" lang="zh-CN" sz="4100" u="none" cap="none" strike="noStrike">
                <a:solidFill>
                  <a:srgbClr val="0B1320"/>
                </a:solidFill>
                <a:latin typeface="League Spartan"/>
                <a:ea typeface="League Spartan"/>
                <a:cs typeface="League Spartan"/>
                <a:sym typeface="League Spartan"/>
              </a:rPr>
              <a:t>Methodology</a:t>
            </a:r>
            <a:endParaRPr sz="700"/>
          </a:p>
        </p:txBody>
      </p:sp>
      <p:sp>
        <p:nvSpPr>
          <p:cNvPr id="601" name="Google Shape;601;p55"/>
          <p:cNvSpPr txBox="1"/>
          <p:nvPr/>
        </p:nvSpPr>
        <p:spPr>
          <a:xfrm>
            <a:off x="6322508" y="2150971"/>
            <a:ext cx="2307142" cy="1682534"/>
          </a:xfrm>
          <a:prstGeom prst="rect">
            <a:avLst/>
          </a:prstGeom>
          <a:noFill/>
          <a:ln>
            <a:noFill/>
          </a:ln>
        </p:spPr>
        <p:txBody>
          <a:bodyPr anchorCtr="0" anchor="t" bIns="0" lIns="0" spcFirstLastPara="1" rIns="0" wrap="square" tIns="0">
            <a:spAutoFit/>
          </a:bodyPr>
          <a:lstStyle/>
          <a:p>
            <a:pPr indent="0" lvl="0" marL="0" marR="0" rtl="0" algn="just">
              <a:lnSpc>
                <a:spcPct val="178010"/>
              </a:lnSpc>
              <a:spcBef>
                <a:spcPts val="0"/>
              </a:spcBef>
              <a:spcAft>
                <a:spcPts val="0"/>
              </a:spcAft>
              <a:buNone/>
            </a:pPr>
            <a:r>
              <a:rPr b="0" i="0" lang="zh-CN" sz="1100" u="none" cap="none" strike="noStrike">
                <a:solidFill>
                  <a:srgbClr val="F3F6FA"/>
                </a:solidFill>
                <a:latin typeface="Arial"/>
                <a:ea typeface="Arial"/>
                <a:cs typeface="Arial"/>
                <a:sym typeface="Arial"/>
              </a:rPr>
              <a:t>Lorem ipsum dolor sit amet, consectetur adipiscing elit. Phasellus id hendrerit ex, ut tempus augue. Mauris ultricies justo vel nisi viverra viverra. Nam nec libero rutrum, fringilla quam sit amet, imperdiet neque</a:t>
            </a:r>
            <a:endParaRPr sz="700"/>
          </a:p>
        </p:txBody>
      </p:sp>
      <p:sp>
        <p:nvSpPr>
          <p:cNvPr id="602" name="Google Shape;602;p55"/>
          <p:cNvSpPr txBox="1"/>
          <p:nvPr/>
        </p:nvSpPr>
        <p:spPr>
          <a:xfrm>
            <a:off x="5407824" y="1713852"/>
            <a:ext cx="1900295" cy="377214"/>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1" i="0" lang="zh-CN" sz="2200" u="none" cap="none" strike="noStrike">
                <a:solidFill>
                  <a:srgbClr val="F3F6FA"/>
                </a:solidFill>
                <a:latin typeface="League Spartan"/>
                <a:ea typeface="League Spartan"/>
                <a:cs typeface="League Spartan"/>
                <a:sym typeface="League Spartan"/>
              </a:rPr>
              <a:t>Qualitative</a:t>
            </a:r>
            <a:endParaRPr sz="700"/>
          </a:p>
        </p:txBody>
      </p:sp>
      <p:sp>
        <p:nvSpPr>
          <p:cNvPr id="603" name="Google Shape;603;p55"/>
          <p:cNvSpPr/>
          <p:nvPr/>
        </p:nvSpPr>
        <p:spPr>
          <a:xfrm rot="10800000">
            <a:off x="7308119" y="-1063361"/>
            <a:ext cx="2189839" cy="3451886"/>
          </a:xfrm>
          <a:custGeom>
            <a:rect b="b" l="l" r="r" t="t"/>
            <a:pathLst>
              <a:path extrusionOk="0" h="6903771" w="4379678">
                <a:moveTo>
                  <a:pt x="4379679" y="6903771"/>
                </a:moveTo>
                <a:lnTo>
                  <a:pt x="0" y="6903771"/>
                </a:lnTo>
                <a:lnTo>
                  <a:pt x="0" y="0"/>
                </a:lnTo>
                <a:lnTo>
                  <a:pt x="4379679" y="0"/>
                </a:lnTo>
                <a:lnTo>
                  <a:pt x="4379679" y="6903771"/>
                </a:lnTo>
                <a:close/>
              </a:path>
            </a:pathLst>
          </a:custGeom>
          <a:blipFill rotWithShape="1">
            <a:blip r:embed="rId5">
              <a:alphaModFix amt="85000"/>
            </a:blip>
            <a:stretch>
              <a:fillRect b="0" l="0" r="-61880" t="0"/>
            </a:stretch>
          </a:blipFill>
          <a:ln>
            <a:noFill/>
          </a:ln>
        </p:spPr>
      </p:sp>
      <p:sp>
        <p:nvSpPr>
          <p:cNvPr id="604" name="Google Shape;604;p55"/>
          <p:cNvSpPr txBox="1"/>
          <p:nvPr/>
        </p:nvSpPr>
        <p:spPr>
          <a:xfrm>
            <a:off x="514350" y="4368486"/>
            <a:ext cx="1592035" cy="336244"/>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0" i="0" lang="zh-CN" sz="1900" u="none" cap="none" strike="noStrike">
                <a:solidFill>
                  <a:srgbClr val="0B1320"/>
                </a:solidFill>
                <a:latin typeface="Arial"/>
                <a:ea typeface="Arial"/>
                <a:cs typeface="Arial"/>
                <a:sym typeface="Arial"/>
              </a:rPr>
              <a:t>Lars Peeters</a:t>
            </a:r>
            <a:endParaRPr sz="700"/>
          </a:p>
        </p:txBody>
      </p:sp>
      <p:sp>
        <p:nvSpPr>
          <p:cNvPr id="605" name="Google Shape;605;p55"/>
          <p:cNvSpPr txBox="1"/>
          <p:nvPr/>
        </p:nvSpPr>
        <p:spPr>
          <a:xfrm>
            <a:off x="514350" y="4679643"/>
            <a:ext cx="1992973" cy="204000"/>
          </a:xfrm>
          <a:prstGeom prst="rect">
            <a:avLst/>
          </a:prstGeom>
          <a:noFill/>
          <a:ln>
            <a:noFill/>
          </a:ln>
        </p:spPr>
        <p:txBody>
          <a:bodyPr anchorCtr="0" anchor="t" bIns="0" lIns="0" spcFirstLastPara="1" rIns="0" wrap="square" tIns="0">
            <a:spAutoFit/>
          </a:bodyPr>
          <a:lstStyle/>
          <a:p>
            <a:pPr indent="0" lvl="0" marL="0" marR="0" rtl="0" algn="l">
              <a:lnSpc>
                <a:spcPct val="140026"/>
              </a:lnSpc>
              <a:spcBef>
                <a:spcPts val="0"/>
              </a:spcBef>
              <a:spcAft>
                <a:spcPts val="0"/>
              </a:spcAft>
              <a:buNone/>
            </a:pPr>
            <a:r>
              <a:rPr b="0" i="0" lang="zh-CN" sz="1200" u="none" cap="none" strike="noStrike">
                <a:solidFill>
                  <a:srgbClr val="0B1320"/>
                </a:solidFill>
                <a:latin typeface="Arial"/>
                <a:ea typeface="Arial"/>
                <a:cs typeface="Arial"/>
                <a:sym typeface="Arial"/>
              </a:rPr>
              <a:t>Management | 2025</a:t>
            </a:r>
            <a:endParaRPr sz="7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1320"/>
        </a:solidFill>
      </p:bgPr>
    </p:bg>
    <p:spTree>
      <p:nvGrpSpPr>
        <p:cNvPr id="609" name="Shape 609"/>
        <p:cNvGrpSpPr/>
        <p:nvPr/>
      </p:nvGrpSpPr>
      <p:grpSpPr>
        <a:xfrm>
          <a:off x="0" y="0"/>
          <a:ext cx="0" cy="0"/>
          <a:chOff x="0" y="0"/>
          <a:chExt cx="0" cy="0"/>
        </a:xfrm>
      </p:grpSpPr>
      <p:grpSp>
        <p:nvGrpSpPr>
          <p:cNvPr id="610" name="Google Shape;610;p56"/>
          <p:cNvGrpSpPr/>
          <p:nvPr/>
        </p:nvGrpSpPr>
        <p:grpSpPr>
          <a:xfrm>
            <a:off x="546003" y="2169468"/>
            <a:ext cx="2100437" cy="2061065"/>
            <a:chOff x="-131243" y="-4258"/>
            <a:chExt cx="5601165" cy="5496172"/>
          </a:xfrm>
        </p:grpSpPr>
        <p:sp>
          <p:nvSpPr>
            <p:cNvPr id="611" name="Google Shape;611;p56"/>
            <p:cNvSpPr txBox="1"/>
            <p:nvPr/>
          </p:nvSpPr>
          <p:spPr>
            <a:xfrm>
              <a:off x="1499001" y="1751713"/>
              <a:ext cx="2316591" cy="1658766"/>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0" i="0" lang="zh-CN" sz="3700" u="none" cap="none" strike="noStrike">
                  <a:solidFill>
                    <a:srgbClr val="FFFFFF"/>
                  </a:solidFill>
                  <a:latin typeface="Arial"/>
                  <a:ea typeface="Arial"/>
                  <a:cs typeface="Arial"/>
                  <a:sym typeface="Arial"/>
                </a:rPr>
                <a:t>60%</a:t>
              </a:r>
              <a:endParaRPr sz="700"/>
            </a:p>
          </p:txBody>
        </p:sp>
        <p:grpSp>
          <p:nvGrpSpPr>
            <p:cNvPr id="612" name="Google Shape;612;p56"/>
            <p:cNvGrpSpPr/>
            <p:nvPr/>
          </p:nvGrpSpPr>
          <p:grpSpPr>
            <a:xfrm>
              <a:off x="-131243" y="-4258"/>
              <a:ext cx="5601165" cy="5496172"/>
              <a:chOff x="-62725" y="-2035"/>
              <a:chExt cx="2676961" cy="2626782"/>
            </a:xfrm>
          </p:grpSpPr>
          <p:sp>
            <p:nvSpPr>
              <p:cNvPr id="613" name="Google Shape;613;p56"/>
              <p:cNvSpPr/>
              <p:nvPr/>
            </p:nvSpPr>
            <p:spPr>
              <a:xfrm>
                <a:off x="-62725" y="-2035"/>
                <a:ext cx="2665449" cy="2544070"/>
              </a:xfrm>
              <a:custGeom>
                <a:rect b="b" l="l" r="r" t="t"/>
                <a:pathLst>
                  <a:path extrusionOk="0" h="2544070" w="2665449">
                    <a:moveTo>
                      <a:pt x="1332725" y="2035"/>
                    </a:moveTo>
                    <a:cubicBezTo>
                      <a:pt x="1787805" y="0"/>
                      <a:pt x="2209190" y="241614"/>
                      <a:pt x="2437320" y="635390"/>
                    </a:cubicBezTo>
                    <a:cubicBezTo>
                      <a:pt x="2665450" y="1029165"/>
                      <a:pt x="2665450" y="1514905"/>
                      <a:pt x="2437320" y="1908680"/>
                    </a:cubicBezTo>
                    <a:cubicBezTo>
                      <a:pt x="2209190" y="2302456"/>
                      <a:pt x="1787805" y="2544070"/>
                      <a:pt x="1332725" y="2542035"/>
                    </a:cubicBezTo>
                    <a:cubicBezTo>
                      <a:pt x="877645" y="2544070"/>
                      <a:pt x="456260" y="2302456"/>
                      <a:pt x="228130" y="1908680"/>
                    </a:cubicBezTo>
                    <a:cubicBezTo>
                      <a:pt x="0" y="1514905"/>
                      <a:pt x="0" y="1029165"/>
                      <a:pt x="228130" y="635390"/>
                    </a:cubicBezTo>
                    <a:cubicBezTo>
                      <a:pt x="456260" y="241614"/>
                      <a:pt x="877645" y="0"/>
                      <a:pt x="1332725" y="2035"/>
                    </a:cubicBezTo>
                    <a:lnTo>
                      <a:pt x="1332725" y="510035"/>
                    </a:lnTo>
                    <a:cubicBezTo>
                      <a:pt x="1059677" y="508814"/>
                      <a:pt x="806846" y="653783"/>
                      <a:pt x="669968" y="890048"/>
                    </a:cubicBezTo>
                    <a:cubicBezTo>
                      <a:pt x="533090" y="1126313"/>
                      <a:pt x="533090" y="1417757"/>
                      <a:pt x="669968" y="1654022"/>
                    </a:cubicBezTo>
                    <a:cubicBezTo>
                      <a:pt x="806846" y="1890287"/>
                      <a:pt x="1059677" y="2035256"/>
                      <a:pt x="1332725" y="2034035"/>
                    </a:cubicBezTo>
                    <a:cubicBezTo>
                      <a:pt x="1605773" y="2035256"/>
                      <a:pt x="1858604" y="1890287"/>
                      <a:pt x="1995482" y="1654022"/>
                    </a:cubicBezTo>
                    <a:cubicBezTo>
                      <a:pt x="2132360" y="1417757"/>
                      <a:pt x="2132360" y="1126313"/>
                      <a:pt x="1995482" y="890048"/>
                    </a:cubicBezTo>
                    <a:cubicBezTo>
                      <a:pt x="1858604" y="653783"/>
                      <a:pt x="1605773" y="508814"/>
                      <a:pt x="1332725" y="510035"/>
                    </a:cubicBezTo>
                    <a:close/>
                  </a:path>
                </a:pathLst>
              </a:custGeom>
              <a:solidFill>
                <a:srgbClr val="F3F6FA"/>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14" name="Google Shape;614;p56"/>
              <p:cNvSpPr/>
              <p:nvPr/>
            </p:nvSpPr>
            <p:spPr>
              <a:xfrm>
                <a:off x="631484" y="17180"/>
                <a:ext cx="1982752" cy="2607567"/>
              </a:xfrm>
              <a:custGeom>
                <a:rect b="b" l="l" r="r" t="t"/>
                <a:pathLst>
                  <a:path extrusionOk="0" h="2607567" w="1982752">
                    <a:moveTo>
                      <a:pt x="956016" y="23148"/>
                    </a:moveTo>
                    <a:cubicBezTo>
                      <a:pt x="1413392" y="141242"/>
                      <a:pt x="1767432" y="503428"/>
                      <a:pt x="1875092" y="963372"/>
                    </a:cubicBezTo>
                    <a:cubicBezTo>
                      <a:pt x="1982752" y="1423316"/>
                      <a:pt x="1826241" y="1905008"/>
                      <a:pt x="1468794" y="2213830"/>
                    </a:cubicBezTo>
                    <a:cubicBezTo>
                      <a:pt x="1111347" y="2522651"/>
                      <a:pt x="612034" y="2607566"/>
                      <a:pt x="172596" y="2434267"/>
                    </a:cubicBezTo>
                    <a:cubicBezTo>
                      <a:pt x="87777" y="2401255"/>
                      <a:pt x="27104" y="2325383"/>
                      <a:pt x="13552" y="2235381"/>
                    </a:cubicBezTo>
                    <a:cubicBezTo>
                      <a:pt x="0" y="2145379"/>
                      <a:pt x="35640" y="2055005"/>
                      <a:pt x="106977" y="1998480"/>
                    </a:cubicBezTo>
                    <a:cubicBezTo>
                      <a:pt x="178315" y="1941954"/>
                      <a:pt x="274443" y="1927919"/>
                      <a:pt x="358964" y="1961689"/>
                    </a:cubicBezTo>
                    <a:cubicBezTo>
                      <a:pt x="622627" y="2065668"/>
                      <a:pt x="922214" y="2014718"/>
                      <a:pt x="1136682" y="1829426"/>
                    </a:cubicBezTo>
                    <a:cubicBezTo>
                      <a:pt x="1351150" y="1644133"/>
                      <a:pt x="1445057" y="1355117"/>
                      <a:pt x="1380461" y="1079151"/>
                    </a:cubicBezTo>
                    <a:cubicBezTo>
                      <a:pt x="1315865" y="803185"/>
                      <a:pt x="1103441" y="585873"/>
                      <a:pt x="829016" y="515017"/>
                    </a:cubicBezTo>
                    <a:cubicBezTo>
                      <a:pt x="740788" y="492657"/>
                      <a:pt x="671268" y="424799"/>
                      <a:pt x="646780" y="337138"/>
                    </a:cubicBezTo>
                    <a:cubicBezTo>
                      <a:pt x="622292" y="249478"/>
                      <a:pt x="646578" y="155414"/>
                      <a:pt x="710444" y="90567"/>
                    </a:cubicBezTo>
                    <a:cubicBezTo>
                      <a:pt x="774310" y="25719"/>
                      <a:pt x="867992" y="0"/>
                      <a:pt x="956016" y="23148"/>
                    </a:cubicBezTo>
                    <a:close/>
                  </a:path>
                </a:pathLst>
              </a:custGeom>
              <a:solidFill>
                <a:srgbClr val="1C3F6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grpSp>
        <p:nvGrpSpPr>
          <p:cNvPr id="615" name="Google Shape;615;p56"/>
          <p:cNvGrpSpPr/>
          <p:nvPr/>
        </p:nvGrpSpPr>
        <p:grpSpPr>
          <a:xfrm>
            <a:off x="5044274" y="2903448"/>
            <a:ext cx="1268724" cy="1206747"/>
            <a:chOff x="-79341" y="-2574"/>
            <a:chExt cx="3383265" cy="3217992"/>
          </a:xfrm>
        </p:grpSpPr>
        <p:sp>
          <p:nvSpPr>
            <p:cNvPr id="616" name="Google Shape;616;p56"/>
            <p:cNvSpPr txBox="1"/>
            <p:nvPr/>
          </p:nvSpPr>
          <p:spPr>
            <a:xfrm>
              <a:off x="878409" y="1065373"/>
              <a:ext cx="1456026" cy="996372"/>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zh-CN" sz="2200" u="none" cap="none" strike="noStrike">
                  <a:solidFill>
                    <a:srgbClr val="FFFFFF"/>
                  </a:solidFill>
                  <a:latin typeface="Arial"/>
                  <a:ea typeface="Arial"/>
                  <a:cs typeface="Arial"/>
                  <a:sym typeface="Arial"/>
                </a:rPr>
                <a:t>40%</a:t>
              </a:r>
              <a:endParaRPr sz="700"/>
            </a:p>
          </p:txBody>
        </p:sp>
        <p:grpSp>
          <p:nvGrpSpPr>
            <p:cNvPr id="617" name="Google Shape;617;p56"/>
            <p:cNvGrpSpPr/>
            <p:nvPr/>
          </p:nvGrpSpPr>
          <p:grpSpPr>
            <a:xfrm>
              <a:off x="-79341" y="-2574"/>
              <a:ext cx="3383265" cy="3217992"/>
              <a:chOff x="-62725" y="-2035"/>
              <a:chExt cx="2674731" cy="2544070"/>
            </a:xfrm>
          </p:grpSpPr>
          <p:sp>
            <p:nvSpPr>
              <p:cNvPr id="618" name="Google Shape;618;p56"/>
              <p:cNvSpPr/>
              <p:nvPr/>
            </p:nvSpPr>
            <p:spPr>
              <a:xfrm>
                <a:off x="-62725" y="-2035"/>
                <a:ext cx="2665449" cy="2544070"/>
              </a:xfrm>
              <a:custGeom>
                <a:rect b="b" l="l" r="r" t="t"/>
                <a:pathLst>
                  <a:path extrusionOk="0" h="2544070" w="2665449">
                    <a:moveTo>
                      <a:pt x="1332725" y="2035"/>
                    </a:moveTo>
                    <a:cubicBezTo>
                      <a:pt x="1787805" y="0"/>
                      <a:pt x="2209190" y="241614"/>
                      <a:pt x="2437320" y="635390"/>
                    </a:cubicBezTo>
                    <a:cubicBezTo>
                      <a:pt x="2665450" y="1029165"/>
                      <a:pt x="2665450" y="1514905"/>
                      <a:pt x="2437320" y="1908680"/>
                    </a:cubicBezTo>
                    <a:cubicBezTo>
                      <a:pt x="2209190" y="2302456"/>
                      <a:pt x="1787805" y="2544070"/>
                      <a:pt x="1332725" y="2542035"/>
                    </a:cubicBezTo>
                    <a:cubicBezTo>
                      <a:pt x="877645" y="2544070"/>
                      <a:pt x="456260" y="2302456"/>
                      <a:pt x="228130" y="1908680"/>
                    </a:cubicBezTo>
                    <a:cubicBezTo>
                      <a:pt x="0" y="1514905"/>
                      <a:pt x="0" y="1029165"/>
                      <a:pt x="228130" y="635390"/>
                    </a:cubicBezTo>
                    <a:cubicBezTo>
                      <a:pt x="456260" y="241614"/>
                      <a:pt x="877645" y="0"/>
                      <a:pt x="1332725" y="2035"/>
                    </a:cubicBezTo>
                    <a:lnTo>
                      <a:pt x="1332725" y="510035"/>
                    </a:lnTo>
                    <a:cubicBezTo>
                      <a:pt x="1059677" y="508814"/>
                      <a:pt x="806846" y="653783"/>
                      <a:pt x="669968" y="890048"/>
                    </a:cubicBezTo>
                    <a:cubicBezTo>
                      <a:pt x="533090" y="1126313"/>
                      <a:pt x="533090" y="1417757"/>
                      <a:pt x="669968" y="1654022"/>
                    </a:cubicBezTo>
                    <a:cubicBezTo>
                      <a:pt x="806846" y="1890287"/>
                      <a:pt x="1059677" y="2035256"/>
                      <a:pt x="1332725" y="2034035"/>
                    </a:cubicBezTo>
                    <a:cubicBezTo>
                      <a:pt x="1605773" y="2035256"/>
                      <a:pt x="1858604" y="1890287"/>
                      <a:pt x="1995482" y="1654022"/>
                    </a:cubicBezTo>
                    <a:cubicBezTo>
                      <a:pt x="2132360" y="1417757"/>
                      <a:pt x="2132360" y="1126313"/>
                      <a:pt x="1995482" y="890048"/>
                    </a:cubicBezTo>
                    <a:cubicBezTo>
                      <a:pt x="1858604" y="653783"/>
                      <a:pt x="1605773" y="508814"/>
                      <a:pt x="1332725" y="510035"/>
                    </a:cubicBezTo>
                    <a:close/>
                  </a:path>
                </a:pathLst>
              </a:custGeom>
              <a:solidFill>
                <a:srgbClr val="F3F6FA"/>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19" name="Google Shape;619;p56"/>
              <p:cNvSpPr/>
              <p:nvPr/>
            </p:nvSpPr>
            <p:spPr>
              <a:xfrm>
                <a:off x="1253776" y="17180"/>
                <a:ext cx="1358230" cy="2165748"/>
              </a:xfrm>
              <a:custGeom>
                <a:rect b="b" l="l" r="r" t="t"/>
                <a:pathLst>
                  <a:path extrusionOk="0" h="2165748" w="1358230">
                    <a:moveTo>
                      <a:pt x="333724" y="23148"/>
                    </a:moveTo>
                    <a:cubicBezTo>
                      <a:pt x="754101" y="131689"/>
                      <a:pt x="1089902" y="447454"/>
                      <a:pt x="1224066" y="860368"/>
                    </a:cubicBezTo>
                    <a:cubicBezTo>
                      <a:pt x="1358230" y="1273283"/>
                      <a:pt x="1272164" y="1726121"/>
                      <a:pt x="995870" y="2061024"/>
                    </a:cubicBezTo>
                    <a:cubicBezTo>
                      <a:pt x="938263" y="2131491"/>
                      <a:pt x="847356" y="2165748"/>
                      <a:pt x="757571" y="2150824"/>
                    </a:cubicBezTo>
                    <a:cubicBezTo>
                      <a:pt x="667785" y="2135901"/>
                      <a:pt x="592848" y="2074078"/>
                      <a:pt x="561134" y="1988765"/>
                    </a:cubicBezTo>
                    <a:cubicBezTo>
                      <a:pt x="529419" y="1903452"/>
                      <a:pt x="545777" y="1807691"/>
                      <a:pt x="604012" y="1737742"/>
                    </a:cubicBezTo>
                    <a:cubicBezTo>
                      <a:pt x="769788" y="1536801"/>
                      <a:pt x="821427" y="1265098"/>
                      <a:pt x="740929" y="1017349"/>
                    </a:cubicBezTo>
                    <a:cubicBezTo>
                      <a:pt x="660431" y="769601"/>
                      <a:pt x="458950" y="580141"/>
                      <a:pt x="206724" y="515017"/>
                    </a:cubicBezTo>
                    <a:cubicBezTo>
                      <a:pt x="118496" y="492657"/>
                      <a:pt x="48976" y="424799"/>
                      <a:pt x="24488" y="337138"/>
                    </a:cubicBezTo>
                    <a:cubicBezTo>
                      <a:pt x="0" y="249478"/>
                      <a:pt x="24286" y="155414"/>
                      <a:pt x="88152" y="90567"/>
                    </a:cubicBezTo>
                    <a:cubicBezTo>
                      <a:pt x="152018" y="25719"/>
                      <a:pt x="245700" y="0"/>
                      <a:pt x="333724" y="23148"/>
                    </a:cubicBezTo>
                    <a:close/>
                  </a:path>
                </a:pathLst>
              </a:custGeom>
              <a:solidFill>
                <a:srgbClr val="1C3F6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grpSp>
        <p:nvGrpSpPr>
          <p:cNvPr id="620" name="Google Shape;620;p56"/>
          <p:cNvGrpSpPr/>
          <p:nvPr/>
        </p:nvGrpSpPr>
        <p:grpSpPr>
          <a:xfrm rot="7796778">
            <a:off x="7569605" y="-1167182"/>
            <a:ext cx="2080023" cy="3970103"/>
            <a:chOff x="0" y="-47625"/>
            <a:chExt cx="1095650" cy="2091248"/>
          </a:xfrm>
        </p:grpSpPr>
        <p:sp>
          <p:nvSpPr>
            <p:cNvPr id="621" name="Google Shape;621;p56"/>
            <p:cNvSpPr/>
            <p:nvPr/>
          </p:nvSpPr>
          <p:spPr>
            <a:xfrm>
              <a:off x="0" y="0"/>
              <a:ext cx="1095650" cy="2043623"/>
            </a:xfrm>
            <a:custGeom>
              <a:rect b="b" l="l" r="r" t="t"/>
              <a:pathLst>
                <a:path extrusionOk="0" h="2043623" w="1095650">
                  <a:moveTo>
                    <a:pt x="0" y="0"/>
                  </a:moveTo>
                  <a:lnTo>
                    <a:pt x="1095650" y="0"/>
                  </a:lnTo>
                  <a:lnTo>
                    <a:pt x="1095650" y="2043623"/>
                  </a:lnTo>
                  <a:lnTo>
                    <a:pt x="0" y="2043623"/>
                  </a:lnTo>
                  <a:close/>
                </a:path>
              </a:pathLst>
            </a:custGeom>
            <a:solidFill>
              <a:srgbClr val="F3F6FA"/>
            </a:solidFill>
            <a:ln>
              <a:noFill/>
            </a:ln>
          </p:spPr>
        </p:sp>
        <p:sp>
          <p:nvSpPr>
            <p:cNvPr id="622" name="Google Shape;622;p56"/>
            <p:cNvSpPr txBox="1"/>
            <p:nvPr/>
          </p:nvSpPr>
          <p:spPr>
            <a:xfrm>
              <a:off x="0" y="-47625"/>
              <a:ext cx="812800" cy="860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23" name="Google Shape;623;p56"/>
          <p:cNvGrpSpPr/>
          <p:nvPr/>
        </p:nvGrpSpPr>
        <p:grpSpPr>
          <a:xfrm rot="-10379421">
            <a:off x="-114638" y="-1183049"/>
            <a:ext cx="7190695" cy="1633464"/>
            <a:chOff x="0" y="-47625"/>
            <a:chExt cx="3787691" cy="860425"/>
          </a:xfrm>
        </p:grpSpPr>
        <p:sp>
          <p:nvSpPr>
            <p:cNvPr id="624" name="Google Shape;624;p56"/>
            <p:cNvSpPr/>
            <p:nvPr/>
          </p:nvSpPr>
          <p:spPr>
            <a:xfrm>
              <a:off x="0" y="0"/>
              <a:ext cx="3787691" cy="515638"/>
            </a:xfrm>
            <a:custGeom>
              <a:rect b="b" l="l" r="r" t="t"/>
              <a:pathLst>
                <a:path extrusionOk="0" h="515638" w="3787691">
                  <a:moveTo>
                    <a:pt x="0" y="0"/>
                  </a:moveTo>
                  <a:lnTo>
                    <a:pt x="3787691" y="0"/>
                  </a:lnTo>
                  <a:lnTo>
                    <a:pt x="3787691" y="515638"/>
                  </a:lnTo>
                  <a:lnTo>
                    <a:pt x="0" y="515638"/>
                  </a:lnTo>
                  <a:close/>
                </a:path>
              </a:pathLst>
            </a:custGeom>
            <a:solidFill>
              <a:srgbClr val="497183"/>
            </a:solidFill>
            <a:ln>
              <a:noFill/>
            </a:ln>
          </p:spPr>
        </p:sp>
        <p:sp>
          <p:nvSpPr>
            <p:cNvPr id="625" name="Google Shape;625;p56"/>
            <p:cNvSpPr txBox="1"/>
            <p:nvPr/>
          </p:nvSpPr>
          <p:spPr>
            <a:xfrm>
              <a:off x="0" y="-47625"/>
              <a:ext cx="812800" cy="860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26" name="Google Shape;626;p56"/>
          <p:cNvSpPr/>
          <p:nvPr/>
        </p:nvSpPr>
        <p:spPr>
          <a:xfrm rot="7795069">
            <a:off x="8287650" y="-932607"/>
            <a:ext cx="2189839" cy="3451885"/>
          </a:xfrm>
          <a:custGeom>
            <a:rect b="b" l="l" r="r" t="t"/>
            <a:pathLst>
              <a:path extrusionOk="0" h="6903771" w="4379678">
                <a:moveTo>
                  <a:pt x="4379678" y="6903771"/>
                </a:moveTo>
                <a:lnTo>
                  <a:pt x="0" y="6903771"/>
                </a:lnTo>
                <a:lnTo>
                  <a:pt x="0" y="0"/>
                </a:lnTo>
                <a:lnTo>
                  <a:pt x="4379678" y="0"/>
                </a:lnTo>
                <a:lnTo>
                  <a:pt x="4379678" y="6903771"/>
                </a:lnTo>
                <a:close/>
              </a:path>
            </a:pathLst>
          </a:custGeom>
          <a:blipFill rotWithShape="1">
            <a:blip r:embed="rId3">
              <a:alphaModFix amt="64000"/>
            </a:blip>
            <a:stretch>
              <a:fillRect b="0" l="0" r="-61880" t="0"/>
            </a:stretch>
          </a:blipFill>
          <a:ln>
            <a:noFill/>
          </a:ln>
        </p:spPr>
      </p:sp>
      <p:sp>
        <p:nvSpPr>
          <p:cNvPr id="627" name="Google Shape;627;p56"/>
          <p:cNvSpPr/>
          <p:nvPr/>
        </p:nvSpPr>
        <p:spPr>
          <a:xfrm>
            <a:off x="1904914" y="3345083"/>
            <a:ext cx="764147" cy="764147"/>
          </a:xfrm>
          <a:custGeom>
            <a:rect b="b" l="l" r="r" t="t"/>
            <a:pathLst>
              <a:path extrusionOk="0" h="1528293" w="1528293">
                <a:moveTo>
                  <a:pt x="0" y="0"/>
                </a:moveTo>
                <a:lnTo>
                  <a:pt x="1528294" y="0"/>
                </a:lnTo>
                <a:lnTo>
                  <a:pt x="1528294" y="1528293"/>
                </a:lnTo>
                <a:lnTo>
                  <a:pt x="0" y="1528293"/>
                </a:lnTo>
                <a:lnTo>
                  <a:pt x="0" y="0"/>
                </a:lnTo>
                <a:close/>
              </a:path>
            </a:pathLst>
          </a:custGeom>
          <a:blipFill rotWithShape="1">
            <a:blip r:embed="rId4">
              <a:alphaModFix/>
            </a:blip>
            <a:stretch>
              <a:fillRect b="0" l="0" r="0" t="0"/>
            </a:stretch>
          </a:blipFill>
          <a:ln>
            <a:noFill/>
          </a:ln>
        </p:spPr>
      </p:sp>
      <p:sp>
        <p:nvSpPr>
          <p:cNvPr id="628" name="Google Shape;628;p56"/>
          <p:cNvSpPr txBox="1"/>
          <p:nvPr/>
        </p:nvSpPr>
        <p:spPr>
          <a:xfrm>
            <a:off x="514350" y="748307"/>
            <a:ext cx="2154711" cy="544509"/>
          </a:xfrm>
          <a:prstGeom prst="rect">
            <a:avLst/>
          </a:prstGeom>
          <a:noFill/>
          <a:ln>
            <a:noFill/>
          </a:ln>
        </p:spPr>
        <p:txBody>
          <a:bodyPr anchorCtr="0" anchor="t" bIns="0" lIns="0" spcFirstLastPara="1" rIns="0" wrap="square" tIns="0">
            <a:spAutoFit/>
          </a:bodyPr>
          <a:lstStyle/>
          <a:p>
            <a:pPr indent="0" lvl="0" marL="0" marR="0" rtl="0" algn="l">
              <a:lnSpc>
                <a:spcPct val="97999"/>
              </a:lnSpc>
              <a:spcBef>
                <a:spcPts val="0"/>
              </a:spcBef>
              <a:spcAft>
                <a:spcPts val="0"/>
              </a:spcAft>
              <a:buNone/>
            </a:pPr>
            <a:r>
              <a:rPr b="1" i="0" lang="zh-CN" sz="4100" u="none" cap="none" strike="noStrike">
                <a:solidFill>
                  <a:srgbClr val="F3F6FA"/>
                </a:solidFill>
                <a:latin typeface="League Spartan"/>
                <a:ea typeface="League Spartan"/>
                <a:cs typeface="League Spartan"/>
                <a:sym typeface="League Spartan"/>
              </a:rPr>
              <a:t>Result</a:t>
            </a:r>
            <a:endParaRPr sz="700"/>
          </a:p>
        </p:txBody>
      </p:sp>
      <p:sp>
        <p:nvSpPr>
          <p:cNvPr id="629" name="Google Shape;629;p56"/>
          <p:cNvSpPr txBox="1"/>
          <p:nvPr/>
        </p:nvSpPr>
        <p:spPr>
          <a:xfrm>
            <a:off x="2823189" y="2100921"/>
            <a:ext cx="1540298" cy="290331"/>
          </a:xfrm>
          <a:prstGeom prst="rect">
            <a:avLst/>
          </a:prstGeom>
          <a:noFill/>
          <a:ln>
            <a:noFill/>
          </a:ln>
        </p:spPr>
        <p:txBody>
          <a:bodyPr anchorCtr="0" anchor="t" bIns="0" lIns="0" spcFirstLastPara="1" rIns="0" wrap="square" tIns="0">
            <a:spAutoFit/>
          </a:bodyPr>
          <a:lstStyle/>
          <a:p>
            <a:pPr indent="0" lvl="0" marL="0" marR="0" rtl="0" algn="l">
              <a:lnSpc>
                <a:spcPct val="98008"/>
              </a:lnSpc>
              <a:spcBef>
                <a:spcPts val="0"/>
              </a:spcBef>
              <a:spcAft>
                <a:spcPts val="0"/>
              </a:spcAft>
              <a:buNone/>
            </a:pPr>
            <a:r>
              <a:rPr b="1" i="0" lang="zh-CN" sz="2200" u="none" cap="none" strike="noStrike">
                <a:solidFill>
                  <a:srgbClr val="F3F6FA"/>
                </a:solidFill>
                <a:latin typeface="League Spartan"/>
                <a:ea typeface="League Spartan"/>
                <a:cs typeface="League Spartan"/>
                <a:sym typeface="League Spartan"/>
              </a:rPr>
              <a:t>Choice 1</a:t>
            </a:r>
            <a:endParaRPr sz="700"/>
          </a:p>
        </p:txBody>
      </p:sp>
      <p:sp>
        <p:nvSpPr>
          <p:cNvPr id="630" name="Google Shape;630;p56"/>
          <p:cNvSpPr txBox="1"/>
          <p:nvPr/>
        </p:nvSpPr>
        <p:spPr>
          <a:xfrm>
            <a:off x="6568918" y="2100921"/>
            <a:ext cx="1540298" cy="290331"/>
          </a:xfrm>
          <a:prstGeom prst="rect">
            <a:avLst/>
          </a:prstGeom>
          <a:noFill/>
          <a:ln>
            <a:noFill/>
          </a:ln>
        </p:spPr>
        <p:txBody>
          <a:bodyPr anchorCtr="0" anchor="t" bIns="0" lIns="0" spcFirstLastPara="1" rIns="0" wrap="square" tIns="0">
            <a:spAutoFit/>
          </a:bodyPr>
          <a:lstStyle/>
          <a:p>
            <a:pPr indent="0" lvl="0" marL="0" marR="0" rtl="0" algn="l">
              <a:lnSpc>
                <a:spcPct val="98008"/>
              </a:lnSpc>
              <a:spcBef>
                <a:spcPts val="0"/>
              </a:spcBef>
              <a:spcAft>
                <a:spcPts val="0"/>
              </a:spcAft>
              <a:buNone/>
            </a:pPr>
            <a:r>
              <a:rPr b="1" i="0" lang="zh-CN" sz="2200" u="none" cap="none" strike="noStrike">
                <a:solidFill>
                  <a:srgbClr val="F3F6FA"/>
                </a:solidFill>
                <a:latin typeface="League Spartan"/>
                <a:ea typeface="League Spartan"/>
                <a:cs typeface="League Spartan"/>
                <a:sym typeface="League Spartan"/>
              </a:rPr>
              <a:t>Choice 2</a:t>
            </a:r>
            <a:endParaRPr sz="700"/>
          </a:p>
        </p:txBody>
      </p:sp>
      <p:sp>
        <p:nvSpPr>
          <p:cNvPr id="631" name="Google Shape;631;p56"/>
          <p:cNvSpPr txBox="1"/>
          <p:nvPr/>
        </p:nvSpPr>
        <p:spPr>
          <a:xfrm>
            <a:off x="514350" y="1230904"/>
            <a:ext cx="5172974" cy="468344"/>
          </a:xfrm>
          <a:prstGeom prst="rect">
            <a:avLst/>
          </a:prstGeom>
          <a:noFill/>
          <a:ln>
            <a:noFill/>
          </a:ln>
        </p:spPr>
        <p:txBody>
          <a:bodyPr anchorCtr="0" anchor="t" bIns="0" lIns="0" spcFirstLastPara="1" rIns="0" wrap="square" tIns="0">
            <a:spAutoFit/>
          </a:bodyPr>
          <a:lstStyle/>
          <a:p>
            <a:pPr indent="0" lvl="0" marL="0" marR="0" rtl="0" algn="just">
              <a:lnSpc>
                <a:spcPct val="178010"/>
              </a:lnSpc>
              <a:spcBef>
                <a:spcPts val="0"/>
              </a:spcBef>
              <a:spcAft>
                <a:spcPts val="0"/>
              </a:spcAft>
              <a:buNone/>
            </a:pPr>
            <a:r>
              <a:rPr b="0" i="0" lang="zh-CN" sz="1100" u="none" cap="none" strike="noStrike">
                <a:solidFill>
                  <a:srgbClr val="F3F6FA"/>
                </a:solidFill>
                <a:latin typeface="Arial"/>
                <a:ea typeface="Arial"/>
                <a:cs typeface="Arial"/>
                <a:sym typeface="Arial"/>
              </a:rPr>
              <a:t>Lorem ipsum dolor sit amet, consectetur adipiscing elit. Phasellus id hendrerit ex, ut tempus augue. Mauris ultricies justo vel nisi viverra viverra. </a:t>
            </a:r>
            <a:endParaRPr sz="700"/>
          </a:p>
        </p:txBody>
      </p:sp>
      <p:sp>
        <p:nvSpPr>
          <p:cNvPr id="632" name="Google Shape;632;p56"/>
          <p:cNvSpPr txBox="1"/>
          <p:nvPr/>
        </p:nvSpPr>
        <p:spPr>
          <a:xfrm>
            <a:off x="2823189" y="2508567"/>
            <a:ext cx="1512599" cy="1682534"/>
          </a:xfrm>
          <a:prstGeom prst="rect">
            <a:avLst/>
          </a:prstGeom>
          <a:noFill/>
          <a:ln>
            <a:noFill/>
          </a:ln>
        </p:spPr>
        <p:txBody>
          <a:bodyPr anchorCtr="0" anchor="t" bIns="0" lIns="0" spcFirstLastPara="1" rIns="0" wrap="square" tIns="0">
            <a:spAutoFit/>
          </a:bodyPr>
          <a:lstStyle/>
          <a:p>
            <a:pPr indent="0" lvl="0" marL="0" marR="0" rtl="0" algn="just">
              <a:lnSpc>
                <a:spcPct val="178010"/>
              </a:lnSpc>
              <a:spcBef>
                <a:spcPts val="0"/>
              </a:spcBef>
              <a:spcAft>
                <a:spcPts val="0"/>
              </a:spcAft>
              <a:buNone/>
            </a:pPr>
            <a:r>
              <a:rPr b="0" i="0" lang="zh-CN" sz="1100" u="none" cap="none" strike="noStrike">
                <a:solidFill>
                  <a:srgbClr val="F3F6FA"/>
                </a:solidFill>
                <a:latin typeface="Arial"/>
                <a:ea typeface="Arial"/>
                <a:cs typeface="Arial"/>
                <a:sym typeface="Arial"/>
              </a:rPr>
              <a:t>Lorem ipsum dolor sit amet, consectetur adipiscing elit. Phasellus id hendrerit ex, ut tempus augue. Mauris ultricies justo vel nisi viverra viverra. </a:t>
            </a:r>
            <a:endParaRPr sz="700"/>
          </a:p>
        </p:txBody>
      </p:sp>
      <p:sp>
        <p:nvSpPr>
          <p:cNvPr id="633" name="Google Shape;633;p56"/>
          <p:cNvSpPr txBox="1"/>
          <p:nvPr/>
        </p:nvSpPr>
        <p:spPr>
          <a:xfrm>
            <a:off x="6555068" y="2426696"/>
            <a:ext cx="1512599" cy="1682534"/>
          </a:xfrm>
          <a:prstGeom prst="rect">
            <a:avLst/>
          </a:prstGeom>
          <a:noFill/>
          <a:ln>
            <a:noFill/>
          </a:ln>
        </p:spPr>
        <p:txBody>
          <a:bodyPr anchorCtr="0" anchor="t" bIns="0" lIns="0" spcFirstLastPara="1" rIns="0" wrap="square" tIns="0">
            <a:spAutoFit/>
          </a:bodyPr>
          <a:lstStyle/>
          <a:p>
            <a:pPr indent="0" lvl="0" marL="0" marR="0" rtl="0" algn="just">
              <a:lnSpc>
                <a:spcPct val="178010"/>
              </a:lnSpc>
              <a:spcBef>
                <a:spcPts val="0"/>
              </a:spcBef>
              <a:spcAft>
                <a:spcPts val="0"/>
              </a:spcAft>
              <a:buNone/>
            </a:pPr>
            <a:r>
              <a:rPr b="0" i="0" lang="zh-CN" sz="1100" u="none" cap="none" strike="noStrike">
                <a:solidFill>
                  <a:srgbClr val="F3F6FA"/>
                </a:solidFill>
                <a:latin typeface="Arial"/>
                <a:ea typeface="Arial"/>
                <a:cs typeface="Arial"/>
                <a:sym typeface="Arial"/>
              </a:rPr>
              <a:t>Lorem ipsum dolor sit amet, consectetur adipiscing elit. Phasellus id hendrerit ex, ut tempus augue. Mauris ultricies justo vel nisi viverra viverra. </a:t>
            </a:r>
            <a:endParaRPr sz="700"/>
          </a:p>
        </p:txBody>
      </p:sp>
      <p:sp>
        <p:nvSpPr>
          <p:cNvPr id="634" name="Google Shape;634;p56"/>
          <p:cNvSpPr txBox="1"/>
          <p:nvPr/>
        </p:nvSpPr>
        <p:spPr>
          <a:xfrm>
            <a:off x="514350" y="4368486"/>
            <a:ext cx="1592035" cy="336244"/>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0" i="0" lang="zh-CN" sz="1900" u="none" cap="none" strike="noStrike">
                <a:solidFill>
                  <a:srgbClr val="FFFFFF"/>
                </a:solidFill>
                <a:latin typeface="Arial"/>
                <a:ea typeface="Arial"/>
                <a:cs typeface="Arial"/>
                <a:sym typeface="Arial"/>
              </a:rPr>
              <a:t>Lars Peeters</a:t>
            </a:r>
            <a:endParaRPr sz="700"/>
          </a:p>
        </p:txBody>
      </p:sp>
      <p:sp>
        <p:nvSpPr>
          <p:cNvPr id="635" name="Google Shape;635;p56"/>
          <p:cNvSpPr txBox="1"/>
          <p:nvPr/>
        </p:nvSpPr>
        <p:spPr>
          <a:xfrm>
            <a:off x="514350" y="4679643"/>
            <a:ext cx="1992973" cy="204000"/>
          </a:xfrm>
          <a:prstGeom prst="rect">
            <a:avLst/>
          </a:prstGeom>
          <a:noFill/>
          <a:ln>
            <a:noFill/>
          </a:ln>
        </p:spPr>
        <p:txBody>
          <a:bodyPr anchorCtr="0" anchor="t" bIns="0" lIns="0" spcFirstLastPara="1" rIns="0" wrap="square" tIns="0">
            <a:spAutoFit/>
          </a:bodyPr>
          <a:lstStyle/>
          <a:p>
            <a:pPr indent="0" lvl="0" marL="0" marR="0" rtl="0" algn="l">
              <a:lnSpc>
                <a:spcPct val="140026"/>
              </a:lnSpc>
              <a:spcBef>
                <a:spcPts val="0"/>
              </a:spcBef>
              <a:spcAft>
                <a:spcPts val="0"/>
              </a:spcAft>
              <a:buNone/>
            </a:pPr>
            <a:r>
              <a:rPr b="0" i="0" lang="zh-CN" sz="1200" u="none" cap="none" strike="noStrike">
                <a:solidFill>
                  <a:srgbClr val="FFFFFF"/>
                </a:solidFill>
                <a:latin typeface="Arial"/>
                <a:ea typeface="Arial"/>
                <a:cs typeface="Arial"/>
                <a:sym typeface="Arial"/>
              </a:rPr>
              <a:t>Management | 2025</a:t>
            </a:r>
            <a:endParaRPr sz="7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1320"/>
        </a:solidFill>
      </p:bgPr>
    </p:bg>
    <p:spTree>
      <p:nvGrpSpPr>
        <p:cNvPr id="639" name="Shape 639"/>
        <p:cNvGrpSpPr/>
        <p:nvPr/>
      </p:nvGrpSpPr>
      <p:grpSpPr>
        <a:xfrm>
          <a:off x="0" y="0"/>
          <a:ext cx="0" cy="0"/>
          <a:chOff x="0" y="0"/>
          <a:chExt cx="0" cy="0"/>
        </a:xfrm>
      </p:grpSpPr>
      <p:grpSp>
        <p:nvGrpSpPr>
          <p:cNvPr id="640" name="Google Shape;640;p57"/>
          <p:cNvGrpSpPr/>
          <p:nvPr/>
        </p:nvGrpSpPr>
        <p:grpSpPr>
          <a:xfrm rot="-5134272">
            <a:off x="431352" y="1707318"/>
            <a:ext cx="2080057" cy="6400790"/>
            <a:chOff x="0" y="-47625"/>
            <a:chExt cx="1095650" cy="3371554"/>
          </a:xfrm>
        </p:grpSpPr>
        <p:sp>
          <p:nvSpPr>
            <p:cNvPr id="641" name="Google Shape;641;p57"/>
            <p:cNvSpPr/>
            <p:nvPr/>
          </p:nvSpPr>
          <p:spPr>
            <a:xfrm>
              <a:off x="0" y="0"/>
              <a:ext cx="1095650" cy="3323929"/>
            </a:xfrm>
            <a:custGeom>
              <a:rect b="b" l="l" r="r" t="t"/>
              <a:pathLst>
                <a:path extrusionOk="0" h="3323929" w="1095650">
                  <a:moveTo>
                    <a:pt x="0" y="0"/>
                  </a:moveTo>
                  <a:lnTo>
                    <a:pt x="1095650" y="0"/>
                  </a:lnTo>
                  <a:lnTo>
                    <a:pt x="1095650" y="3323929"/>
                  </a:lnTo>
                  <a:lnTo>
                    <a:pt x="0" y="3323929"/>
                  </a:lnTo>
                  <a:close/>
                </a:path>
              </a:pathLst>
            </a:custGeom>
            <a:solidFill>
              <a:srgbClr val="497183"/>
            </a:solidFill>
            <a:ln>
              <a:noFill/>
            </a:ln>
          </p:spPr>
        </p:sp>
        <p:sp>
          <p:nvSpPr>
            <p:cNvPr id="642" name="Google Shape;642;p57"/>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43" name="Google Shape;643;p57"/>
          <p:cNvGrpSpPr/>
          <p:nvPr/>
        </p:nvGrpSpPr>
        <p:grpSpPr>
          <a:xfrm rot="-1710543">
            <a:off x="4513686" y="1893382"/>
            <a:ext cx="7711842" cy="4127100"/>
            <a:chOff x="0" y="-47625"/>
            <a:chExt cx="4062293" cy="2173993"/>
          </a:xfrm>
        </p:grpSpPr>
        <p:sp>
          <p:nvSpPr>
            <p:cNvPr id="644" name="Google Shape;644;p57"/>
            <p:cNvSpPr/>
            <p:nvPr/>
          </p:nvSpPr>
          <p:spPr>
            <a:xfrm>
              <a:off x="0" y="0"/>
              <a:ext cx="4062293" cy="2126368"/>
            </a:xfrm>
            <a:custGeom>
              <a:rect b="b" l="l" r="r" t="t"/>
              <a:pathLst>
                <a:path extrusionOk="0" h="2126368" w="4062293">
                  <a:moveTo>
                    <a:pt x="0" y="0"/>
                  </a:moveTo>
                  <a:lnTo>
                    <a:pt x="4062293" y="0"/>
                  </a:lnTo>
                  <a:lnTo>
                    <a:pt x="4062293" y="2126368"/>
                  </a:lnTo>
                  <a:lnTo>
                    <a:pt x="0" y="2126368"/>
                  </a:lnTo>
                  <a:close/>
                </a:path>
              </a:pathLst>
            </a:custGeom>
            <a:solidFill>
              <a:srgbClr val="F3F6FA"/>
            </a:solidFill>
            <a:ln>
              <a:noFill/>
            </a:ln>
          </p:spPr>
        </p:sp>
        <p:sp>
          <p:nvSpPr>
            <p:cNvPr id="645" name="Google Shape;645;p57"/>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46" name="Google Shape;646;p57"/>
          <p:cNvSpPr/>
          <p:nvPr/>
        </p:nvSpPr>
        <p:spPr>
          <a:xfrm>
            <a:off x="6572250" y="2853798"/>
            <a:ext cx="2057400" cy="20574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3">
              <a:alphaModFix/>
            </a:blip>
            <a:stretch>
              <a:fillRect b="0" l="0" r="0" t="0"/>
            </a:stretch>
          </a:blipFill>
          <a:ln>
            <a:noFill/>
          </a:ln>
        </p:spPr>
      </p:sp>
      <p:sp>
        <p:nvSpPr>
          <p:cNvPr id="647" name="Google Shape;647;p57"/>
          <p:cNvSpPr txBox="1"/>
          <p:nvPr/>
        </p:nvSpPr>
        <p:spPr>
          <a:xfrm>
            <a:off x="514350" y="940061"/>
            <a:ext cx="3267600" cy="618600"/>
          </a:xfrm>
          <a:prstGeom prst="rect">
            <a:avLst/>
          </a:prstGeom>
          <a:noFill/>
          <a:ln>
            <a:noFill/>
          </a:ln>
        </p:spPr>
        <p:txBody>
          <a:bodyPr anchorCtr="0" anchor="t" bIns="0" lIns="0" spcFirstLastPara="1" rIns="0" wrap="square" tIns="0">
            <a:spAutoFit/>
          </a:bodyPr>
          <a:lstStyle/>
          <a:p>
            <a:pPr indent="0" lvl="0" marL="0" marR="0" rtl="0" algn="l">
              <a:lnSpc>
                <a:spcPct val="97999"/>
              </a:lnSpc>
              <a:spcBef>
                <a:spcPts val="0"/>
              </a:spcBef>
              <a:spcAft>
                <a:spcPts val="0"/>
              </a:spcAft>
              <a:buNone/>
            </a:pPr>
            <a:r>
              <a:rPr b="1" i="0" lang="zh-CN" sz="4100" u="none" cap="none" strike="noStrike">
                <a:solidFill>
                  <a:srgbClr val="F3F6FA"/>
                </a:solidFill>
                <a:latin typeface="League Spartan"/>
                <a:ea typeface="League Spartan"/>
                <a:cs typeface="League Spartan"/>
                <a:sym typeface="League Spartan"/>
              </a:rPr>
              <a:t>Conclusion</a:t>
            </a:r>
            <a:endParaRPr sz="700"/>
          </a:p>
        </p:txBody>
      </p:sp>
      <p:sp>
        <p:nvSpPr>
          <p:cNvPr id="648" name="Google Shape;648;p57"/>
          <p:cNvSpPr txBox="1"/>
          <p:nvPr/>
        </p:nvSpPr>
        <p:spPr>
          <a:xfrm>
            <a:off x="514350" y="1789097"/>
            <a:ext cx="5297400" cy="1073400"/>
          </a:xfrm>
          <a:prstGeom prst="rect">
            <a:avLst/>
          </a:prstGeom>
          <a:noFill/>
          <a:ln>
            <a:noFill/>
          </a:ln>
        </p:spPr>
        <p:txBody>
          <a:bodyPr anchorCtr="0" anchor="t" bIns="0" lIns="0" spcFirstLastPara="1" rIns="0" wrap="square" tIns="0">
            <a:spAutoFit/>
          </a:bodyPr>
          <a:lstStyle/>
          <a:p>
            <a:pPr indent="0" lvl="0" marL="0" marR="0" rtl="0" algn="just">
              <a:lnSpc>
                <a:spcPct val="178010"/>
              </a:lnSpc>
              <a:spcBef>
                <a:spcPts val="0"/>
              </a:spcBef>
              <a:spcAft>
                <a:spcPts val="0"/>
              </a:spcAft>
              <a:buNone/>
            </a:pPr>
            <a:r>
              <a:rPr b="0" i="0" lang="zh-CN" sz="1100" u="none" cap="none" strike="noStrike">
                <a:solidFill>
                  <a:srgbClr val="F3F6FA"/>
                </a:solidFill>
                <a:latin typeface="Arial"/>
                <a:ea typeface="Arial"/>
                <a:cs typeface="Arial"/>
                <a:sym typeface="Arial"/>
              </a:rPr>
              <a:t>Lorem ipsum dolor sit amet, consectetur adipiscing elit. Phasellus id hendrerit ex, ut tempus augue. Mauris ultricies justo vel nisi viverra viverra. Nam nec libero rutrum, fringilla quam sit amet, imperdiet neque. Maecenas sit amet risus eu ante tempus bibendum. Suspendisse id justo et erat pretium dictum at at nisl. </a:t>
            </a:r>
            <a:endParaRPr sz="700"/>
          </a:p>
        </p:txBody>
      </p:sp>
      <p:sp>
        <p:nvSpPr>
          <p:cNvPr id="649" name="Google Shape;649;p57"/>
          <p:cNvSpPr txBox="1"/>
          <p:nvPr/>
        </p:nvSpPr>
        <p:spPr>
          <a:xfrm>
            <a:off x="514350" y="4368486"/>
            <a:ext cx="1592100" cy="29250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0" i="0" lang="zh-CN" sz="1900" u="none" cap="none" strike="noStrike">
                <a:solidFill>
                  <a:srgbClr val="FFFFFF"/>
                </a:solidFill>
                <a:latin typeface="Arial"/>
                <a:ea typeface="Arial"/>
                <a:cs typeface="Arial"/>
                <a:sym typeface="Arial"/>
              </a:rPr>
              <a:t>Lars Peeters</a:t>
            </a:r>
            <a:endParaRPr sz="700"/>
          </a:p>
        </p:txBody>
      </p:sp>
      <p:sp>
        <p:nvSpPr>
          <p:cNvPr id="650" name="Google Shape;650;p57"/>
          <p:cNvSpPr txBox="1"/>
          <p:nvPr/>
        </p:nvSpPr>
        <p:spPr>
          <a:xfrm>
            <a:off x="514350" y="4679643"/>
            <a:ext cx="1992900" cy="184800"/>
          </a:xfrm>
          <a:prstGeom prst="rect">
            <a:avLst/>
          </a:prstGeom>
          <a:noFill/>
          <a:ln>
            <a:noFill/>
          </a:ln>
        </p:spPr>
        <p:txBody>
          <a:bodyPr anchorCtr="0" anchor="t" bIns="0" lIns="0" spcFirstLastPara="1" rIns="0" wrap="square" tIns="0">
            <a:spAutoFit/>
          </a:bodyPr>
          <a:lstStyle/>
          <a:p>
            <a:pPr indent="0" lvl="0" marL="0" marR="0" rtl="0" algn="l">
              <a:lnSpc>
                <a:spcPct val="140026"/>
              </a:lnSpc>
              <a:spcBef>
                <a:spcPts val="0"/>
              </a:spcBef>
              <a:spcAft>
                <a:spcPts val="0"/>
              </a:spcAft>
              <a:buNone/>
            </a:pPr>
            <a:r>
              <a:rPr b="0" i="0" lang="zh-CN" sz="1200" u="none" cap="none" strike="noStrike">
                <a:solidFill>
                  <a:srgbClr val="FFFFFF"/>
                </a:solidFill>
                <a:latin typeface="Arial"/>
                <a:ea typeface="Arial"/>
                <a:cs typeface="Arial"/>
                <a:sym typeface="Arial"/>
              </a:rPr>
              <a:t>Management | 2025</a:t>
            </a:r>
            <a:endParaRPr sz="700"/>
          </a:p>
        </p:txBody>
      </p:sp>
      <p:sp>
        <p:nvSpPr>
          <p:cNvPr id="651" name="Google Shape;651;p57"/>
          <p:cNvSpPr/>
          <p:nvPr/>
        </p:nvSpPr>
        <p:spPr>
          <a:xfrm rot="7794954">
            <a:off x="4027830" y="3731475"/>
            <a:ext cx="2184165" cy="3442942"/>
          </a:xfrm>
          <a:custGeom>
            <a:rect b="b" l="l" r="r" t="t"/>
            <a:pathLst>
              <a:path extrusionOk="0" h="6903771" w="4379678">
                <a:moveTo>
                  <a:pt x="4379679" y="6903771"/>
                </a:moveTo>
                <a:lnTo>
                  <a:pt x="0" y="6903771"/>
                </a:lnTo>
                <a:lnTo>
                  <a:pt x="0" y="0"/>
                </a:lnTo>
                <a:lnTo>
                  <a:pt x="4379679" y="0"/>
                </a:lnTo>
                <a:lnTo>
                  <a:pt x="4379679" y="6903771"/>
                </a:lnTo>
                <a:close/>
              </a:path>
            </a:pathLst>
          </a:custGeom>
          <a:blipFill rotWithShape="1">
            <a:blip r:embed="rId4">
              <a:alphaModFix amt="64000"/>
            </a:blip>
            <a:stretch>
              <a:fillRect b="0" l="0" r="-61877" t="0"/>
            </a:stretch>
          </a:blipFill>
          <a:ln>
            <a:noFill/>
          </a:ln>
        </p:spPr>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655" name="Shape 655"/>
        <p:cNvGrpSpPr/>
        <p:nvPr/>
      </p:nvGrpSpPr>
      <p:grpSpPr>
        <a:xfrm>
          <a:off x="0" y="0"/>
          <a:ext cx="0" cy="0"/>
          <a:chOff x="0" y="0"/>
          <a:chExt cx="0" cy="0"/>
        </a:xfrm>
      </p:grpSpPr>
      <p:grpSp>
        <p:nvGrpSpPr>
          <p:cNvPr id="656" name="Google Shape;656;p58"/>
          <p:cNvGrpSpPr/>
          <p:nvPr/>
        </p:nvGrpSpPr>
        <p:grpSpPr>
          <a:xfrm rot="-4029962">
            <a:off x="4390877" y="1730660"/>
            <a:ext cx="7712009" cy="4127189"/>
            <a:chOff x="0" y="-47625"/>
            <a:chExt cx="4062293" cy="2173993"/>
          </a:xfrm>
        </p:grpSpPr>
        <p:sp>
          <p:nvSpPr>
            <p:cNvPr id="657" name="Google Shape;657;p58"/>
            <p:cNvSpPr/>
            <p:nvPr/>
          </p:nvSpPr>
          <p:spPr>
            <a:xfrm>
              <a:off x="0" y="0"/>
              <a:ext cx="4062293" cy="2126368"/>
            </a:xfrm>
            <a:custGeom>
              <a:rect b="b" l="l" r="r" t="t"/>
              <a:pathLst>
                <a:path extrusionOk="0" h="2126368" w="4062293">
                  <a:moveTo>
                    <a:pt x="0" y="0"/>
                  </a:moveTo>
                  <a:lnTo>
                    <a:pt x="4062293" y="0"/>
                  </a:lnTo>
                  <a:lnTo>
                    <a:pt x="4062293" y="2126368"/>
                  </a:lnTo>
                  <a:lnTo>
                    <a:pt x="0" y="2126368"/>
                  </a:lnTo>
                  <a:close/>
                </a:path>
              </a:pathLst>
            </a:custGeom>
            <a:solidFill>
              <a:srgbClr val="0B1320"/>
            </a:solidFill>
            <a:ln>
              <a:noFill/>
            </a:ln>
          </p:spPr>
        </p:sp>
        <p:sp>
          <p:nvSpPr>
            <p:cNvPr id="658" name="Google Shape;658;p58"/>
            <p:cNvSpPr txBox="1"/>
            <p:nvPr/>
          </p:nvSpPr>
          <p:spPr>
            <a:xfrm>
              <a:off x="0" y="-47625"/>
              <a:ext cx="812800" cy="860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59" name="Google Shape;659;p58"/>
          <p:cNvGrpSpPr/>
          <p:nvPr/>
        </p:nvGrpSpPr>
        <p:grpSpPr>
          <a:xfrm rot="-5400000">
            <a:off x="-389250" y="983493"/>
            <a:ext cx="1543049" cy="1633464"/>
            <a:chOff x="0" y="-47625"/>
            <a:chExt cx="812800" cy="860425"/>
          </a:xfrm>
        </p:grpSpPr>
        <p:sp>
          <p:nvSpPr>
            <p:cNvPr id="660" name="Google Shape;660;p58"/>
            <p:cNvSpPr/>
            <p:nvPr/>
          </p:nvSpPr>
          <p:spPr>
            <a:xfrm>
              <a:off x="0" y="0"/>
              <a:ext cx="313184" cy="657900"/>
            </a:xfrm>
            <a:custGeom>
              <a:rect b="b" l="l" r="r" t="t"/>
              <a:pathLst>
                <a:path extrusionOk="0" h="657900" w="313184">
                  <a:moveTo>
                    <a:pt x="0" y="0"/>
                  </a:moveTo>
                  <a:lnTo>
                    <a:pt x="313184" y="0"/>
                  </a:lnTo>
                  <a:lnTo>
                    <a:pt x="313184" y="657900"/>
                  </a:lnTo>
                  <a:lnTo>
                    <a:pt x="0" y="657900"/>
                  </a:lnTo>
                  <a:close/>
                </a:path>
              </a:pathLst>
            </a:custGeom>
            <a:solidFill>
              <a:srgbClr val="497183"/>
            </a:solidFill>
            <a:ln>
              <a:noFill/>
            </a:ln>
          </p:spPr>
        </p:sp>
        <p:sp>
          <p:nvSpPr>
            <p:cNvPr id="661" name="Google Shape;661;p58"/>
            <p:cNvSpPr txBox="1"/>
            <p:nvPr/>
          </p:nvSpPr>
          <p:spPr>
            <a:xfrm>
              <a:off x="0" y="-47625"/>
              <a:ext cx="812800" cy="860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62" name="Google Shape;662;p58"/>
          <p:cNvSpPr/>
          <p:nvPr/>
        </p:nvSpPr>
        <p:spPr>
          <a:xfrm>
            <a:off x="6952869" y="2571750"/>
            <a:ext cx="1676781" cy="2057400"/>
          </a:xfrm>
          <a:custGeom>
            <a:rect b="b" l="l" r="r" t="t"/>
            <a:pathLst>
              <a:path extrusionOk="0" h="4114800" w="3353562">
                <a:moveTo>
                  <a:pt x="0" y="0"/>
                </a:moveTo>
                <a:lnTo>
                  <a:pt x="3353562" y="0"/>
                </a:lnTo>
                <a:lnTo>
                  <a:pt x="3353562" y="4114800"/>
                </a:lnTo>
                <a:lnTo>
                  <a:pt x="0" y="4114800"/>
                </a:lnTo>
                <a:lnTo>
                  <a:pt x="0" y="0"/>
                </a:lnTo>
                <a:close/>
              </a:path>
            </a:pathLst>
          </a:custGeom>
          <a:blipFill rotWithShape="1">
            <a:blip r:embed="rId3">
              <a:alphaModFix/>
            </a:blip>
            <a:stretch>
              <a:fillRect b="0" l="0" r="0" t="0"/>
            </a:stretch>
          </a:blipFill>
          <a:ln>
            <a:noFill/>
          </a:ln>
        </p:spPr>
      </p:sp>
      <p:sp>
        <p:nvSpPr>
          <p:cNvPr id="663" name="Google Shape;663;p58"/>
          <p:cNvSpPr txBox="1"/>
          <p:nvPr/>
        </p:nvSpPr>
        <p:spPr>
          <a:xfrm>
            <a:off x="514350" y="940061"/>
            <a:ext cx="5493564" cy="544509"/>
          </a:xfrm>
          <a:prstGeom prst="rect">
            <a:avLst/>
          </a:prstGeom>
          <a:noFill/>
          <a:ln>
            <a:noFill/>
          </a:ln>
        </p:spPr>
        <p:txBody>
          <a:bodyPr anchorCtr="0" anchor="t" bIns="0" lIns="0" spcFirstLastPara="1" rIns="0" wrap="square" tIns="0">
            <a:spAutoFit/>
          </a:bodyPr>
          <a:lstStyle/>
          <a:p>
            <a:pPr indent="0" lvl="0" marL="0" marR="0" rtl="0" algn="l">
              <a:lnSpc>
                <a:spcPct val="97999"/>
              </a:lnSpc>
              <a:spcBef>
                <a:spcPts val="0"/>
              </a:spcBef>
              <a:spcAft>
                <a:spcPts val="0"/>
              </a:spcAft>
              <a:buNone/>
            </a:pPr>
            <a:r>
              <a:rPr b="1" i="0" lang="zh-CN" sz="4100" u="none" cap="none" strike="noStrike">
                <a:solidFill>
                  <a:srgbClr val="0B1320"/>
                </a:solidFill>
                <a:latin typeface="League Spartan"/>
                <a:ea typeface="League Spartan"/>
                <a:cs typeface="League Spartan"/>
                <a:sym typeface="League Spartan"/>
              </a:rPr>
              <a:t>Recommendations</a:t>
            </a:r>
            <a:endParaRPr sz="700"/>
          </a:p>
        </p:txBody>
      </p:sp>
      <p:sp>
        <p:nvSpPr>
          <p:cNvPr id="664" name="Google Shape;664;p58"/>
          <p:cNvSpPr txBox="1"/>
          <p:nvPr/>
        </p:nvSpPr>
        <p:spPr>
          <a:xfrm>
            <a:off x="411741" y="1983700"/>
            <a:ext cx="624491" cy="705365"/>
          </a:xfrm>
          <a:prstGeom prst="rect">
            <a:avLst/>
          </a:prstGeom>
          <a:noFill/>
          <a:ln>
            <a:noFill/>
          </a:ln>
        </p:spPr>
        <p:txBody>
          <a:bodyPr anchorCtr="0" anchor="t" bIns="0" lIns="0" spcFirstLastPara="1" rIns="0" wrap="square" tIns="0">
            <a:spAutoFit/>
          </a:bodyPr>
          <a:lstStyle/>
          <a:p>
            <a:pPr indent="0" lvl="0" marL="0" marR="0" rtl="0" algn="l">
              <a:lnSpc>
                <a:spcPct val="97998"/>
              </a:lnSpc>
              <a:spcBef>
                <a:spcPts val="0"/>
              </a:spcBef>
              <a:spcAft>
                <a:spcPts val="0"/>
              </a:spcAft>
              <a:buNone/>
            </a:pPr>
            <a:r>
              <a:rPr b="1" i="0" lang="zh-CN" sz="5400" u="none" cap="none" strike="noStrike">
                <a:solidFill>
                  <a:srgbClr val="F3F6FA"/>
                </a:solidFill>
                <a:latin typeface="League Spartan"/>
                <a:ea typeface="League Spartan"/>
                <a:cs typeface="League Spartan"/>
                <a:sym typeface="League Spartan"/>
              </a:rPr>
              <a:t>1.</a:t>
            </a:r>
            <a:endParaRPr sz="700"/>
          </a:p>
        </p:txBody>
      </p:sp>
      <p:grpSp>
        <p:nvGrpSpPr>
          <p:cNvPr id="665" name="Google Shape;665;p58"/>
          <p:cNvGrpSpPr/>
          <p:nvPr/>
        </p:nvGrpSpPr>
        <p:grpSpPr>
          <a:xfrm rot="-5400000">
            <a:off x="-404990" y="1831018"/>
            <a:ext cx="1543049" cy="2288604"/>
            <a:chOff x="0" y="-47625"/>
            <a:chExt cx="812800" cy="1205520"/>
          </a:xfrm>
        </p:grpSpPr>
        <p:sp>
          <p:nvSpPr>
            <p:cNvPr id="666" name="Google Shape;666;p58"/>
            <p:cNvSpPr/>
            <p:nvPr/>
          </p:nvSpPr>
          <p:spPr>
            <a:xfrm>
              <a:off x="0" y="0"/>
              <a:ext cx="313184" cy="1157895"/>
            </a:xfrm>
            <a:custGeom>
              <a:rect b="b" l="l" r="r" t="t"/>
              <a:pathLst>
                <a:path extrusionOk="0" h="1157895" w="313184">
                  <a:moveTo>
                    <a:pt x="0" y="0"/>
                  </a:moveTo>
                  <a:lnTo>
                    <a:pt x="313184" y="0"/>
                  </a:lnTo>
                  <a:lnTo>
                    <a:pt x="313184" y="1157895"/>
                  </a:lnTo>
                  <a:lnTo>
                    <a:pt x="0" y="1157895"/>
                  </a:lnTo>
                  <a:close/>
                </a:path>
              </a:pathLst>
            </a:custGeom>
            <a:solidFill>
              <a:srgbClr val="497183"/>
            </a:solidFill>
            <a:ln>
              <a:noFill/>
            </a:ln>
          </p:spPr>
        </p:sp>
        <p:sp>
          <p:nvSpPr>
            <p:cNvPr id="667" name="Google Shape;667;p58"/>
            <p:cNvSpPr txBox="1"/>
            <p:nvPr/>
          </p:nvSpPr>
          <p:spPr>
            <a:xfrm>
              <a:off x="0" y="-47625"/>
              <a:ext cx="812800" cy="860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68" name="Google Shape;668;p58"/>
          <p:cNvSpPr txBox="1"/>
          <p:nvPr/>
        </p:nvSpPr>
        <p:spPr>
          <a:xfrm>
            <a:off x="798687" y="3125341"/>
            <a:ext cx="891288" cy="708039"/>
          </a:xfrm>
          <a:prstGeom prst="rect">
            <a:avLst/>
          </a:prstGeom>
          <a:noFill/>
          <a:ln>
            <a:noFill/>
          </a:ln>
        </p:spPr>
        <p:txBody>
          <a:bodyPr anchorCtr="0" anchor="t" bIns="0" lIns="0" spcFirstLastPara="1" rIns="0" wrap="square" tIns="0">
            <a:spAutoFit/>
          </a:bodyPr>
          <a:lstStyle/>
          <a:p>
            <a:pPr indent="0" lvl="0" marL="0" marR="0" rtl="0" algn="l">
              <a:lnSpc>
                <a:spcPct val="98000"/>
              </a:lnSpc>
              <a:spcBef>
                <a:spcPts val="0"/>
              </a:spcBef>
              <a:spcAft>
                <a:spcPts val="0"/>
              </a:spcAft>
              <a:buNone/>
            </a:pPr>
            <a:r>
              <a:rPr b="1" i="0" lang="zh-CN" sz="5400" u="none" cap="none" strike="noStrike">
                <a:solidFill>
                  <a:srgbClr val="F3F6FA"/>
                </a:solidFill>
                <a:latin typeface="League Spartan"/>
                <a:ea typeface="League Spartan"/>
                <a:cs typeface="League Spartan"/>
                <a:sym typeface="League Spartan"/>
              </a:rPr>
              <a:t>2.</a:t>
            </a:r>
            <a:endParaRPr sz="700"/>
          </a:p>
        </p:txBody>
      </p:sp>
      <p:sp>
        <p:nvSpPr>
          <p:cNvPr id="669" name="Google Shape;669;p58"/>
          <p:cNvSpPr txBox="1"/>
          <p:nvPr/>
        </p:nvSpPr>
        <p:spPr>
          <a:xfrm>
            <a:off x="1102163" y="1789097"/>
            <a:ext cx="4317940" cy="711182"/>
          </a:xfrm>
          <a:prstGeom prst="rect">
            <a:avLst/>
          </a:prstGeom>
          <a:noFill/>
          <a:ln>
            <a:noFill/>
          </a:ln>
        </p:spPr>
        <p:txBody>
          <a:bodyPr anchorCtr="0" anchor="t" bIns="0" lIns="0" spcFirstLastPara="1" rIns="0" wrap="square" tIns="0">
            <a:spAutoFit/>
          </a:bodyPr>
          <a:lstStyle/>
          <a:p>
            <a:pPr indent="0" lvl="0" marL="0" marR="0" rtl="0" algn="just">
              <a:lnSpc>
                <a:spcPct val="178010"/>
              </a:lnSpc>
              <a:spcBef>
                <a:spcPts val="0"/>
              </a:spcBef>
              <a:spcAft>
                <a:spcPts val="0"/>
              </a:spcAft>
              <a:buNone/>
            </a:pPr>
            <a:r>
              <a:rPr b="0" i="0" lang="zh-CN" sz="1100" u="none" cap="none" strike="noStrike">
                <a:solidFill>
                  <a:srgbClr val="0B1320"/>
                </a:solidFill>
                <a:latin typeface="Arial"/>
                <a:ea typeface="Arial"/>
                <a:cs typeface="Arial"/>
                <a:sym typeface="Arial"/>
              </a:rPr>
              <a:t>Lorem ipsum dolor sit amet, consectetur adipiscing elit. Phasellus id hendrerit ex, ut tempus augue. Mauris ultricies justo vel nisi viverra viverra.</a:t>
            </a:r>
            <a:endParaRPr sz="700"/>
          </a:p>
        </p:txBody>
      </p:sp>
      <p:sp>
        <p:nvSpPr>
          <p:cNvPr id="670" name="Google Shape;670;p58"/>
          <p:cNvSpPr txBox="1"/>
          <p:nvPr/>
        </p:nvSpPr>
        <p:spPr>
          <a:xfrm>
            <a:off x="1689974" y="3035663"/>
            <a:ext cx="4317940" cy="711182"/>
          </a:xfrm>
          <a:prstGeom prst="rect">
            <a:avLst/>
          </a:prstGeom>
          <a:noFill/>
          <a:ln>
            <a:noFill/>
          </a:ln>
        </p:spPr>
        <p:txBody>
          <a:bodyPr anchorCtr="0" anchor="t" bIns="0" lIns="0" spcFirstLastPara="1" rIns="0" wrap="square" tIns="0">
            <a:spAutoFit/>
          </a:bodyPr>
          <a:lstStyle/>
          <a:p>
            <a:pPr indent="0" lvl="0" marL="0" marR="0" rtl="0" algn="just">
              <a:lnSpc>
                <a:spcPct val="178010"/>
              </a:lnSpc>
              <a:spcBef>
                <a:spcPts val="0"/>
              </a:spcBef>
              <a:spcAft>
                <a:spcPts val="0"/>
              </a:spcAft>
              <a:buNone/>
            </a:pPr>
            <a:r>
              <a:rPr b="0" i="0" lang="zh-CN" sz="1100" u="none" cap="none" strike="noStrike">
                <a:solidFill>
                  <a:srgbClr val="0B1320"/>
                </a:solidFill>
                <a:latin typeface="Arial"/>
                <a:ea typeface="Arial"/>
                <a:cs typeface="Arial"/>
                <a:sym typeface="Arial"/>
              </a:rPr>
              <a:t>Lorem ipsum dolor sit amet, consectetur adipiscing elit. Phasellus id hendrerit ex, ut tempus augue. Mauris ultricies justo vel nisi viverra viverra.</a:t>
            </a:r>
            <a:endParaRPr sz="700"/>
          </a:p>
        </p:txBody>
      </p:sp>
      <p:sp>
        <p:nvSpPr>
          <p:cNvPr id="671" name="Google Shape;671;p58"/>
          <p:cNvSpPr txBox="1"/>
          <p:nvPr/>
        </p:nvSpPr>
        <p:spPr>
          <a:xfrm>
            <a:off x="514350" y="4368486"/>
            <a:ext cx="1592035" cy="336244"/>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0" i="0" lang="zh-CN" sz="1900" u="none" cap="none" strike="noStrike">
                <a:solidFill>
                  <a:srgbClr val="0B1320"/>
                </a:solidFill>
                <a:latin typeface="Arial"/>
                <a:ea typeface="Arial"/>
                <a:cs typeface="Arial"/>
                <a:sym typeface="Arial"/>
              </a:rPr>
              <a:t>Lars Peeters</a:t>
            </a:r>
            <a:endParaRPr sz="700"/>
          </a:p>
        </p:txBody>
      </p:sp>
      <p:sp>
        <p:nvSpPr>
          <p:cNvPr id="672" name="Google Shape;672;p58"/>
          <p:cNvSpPr txBox="1"/>
          <p:nvPr/>
        </p:nvSpPr>
        <p:spPr>
          <a:xfrm>
            <a:off x="514350" y="4679643"/>
            <a:ext cx="1992973" cy="204000"/>
          </a:xfrm>
          <a:prstGeom prst="rect">
            <a:avLst/>
          </a:prstGeom>
          <a:noFill/>
          <a:ln>
            <a:noFill/>
          </a:ln>
        </p:spPr>
        <p:txBody>
          <a:bodyPr anchorCtr="0" anchor="t" bIns="0" lIns="0" spcFirstLastPara="1" rIns="0" wrap="square" tIns="0">
            <a:spAutoFit/>
          </a:bodyPr>
          <a:lstStyle/>
          <a:p>
            <a:pPr indent="0" lvl="0" marL="0" marR="0" rtl="0" algn="l">
              <a:lnSpc>
                <a:spcPct val="140026"/>
              </a:lnSpc>
              <a:spcBef>
                <a:spcPts val="0"/>
              </a:spcBef>
              <a:spcAft>
                <a:spcPts val="0"/>
              </a:spcAft>
              <a:buNone/>
            </a:pPr>
            <a:r>
              <a:rPr b="0" i="0" lang="zh-CN" sz="1200" u="none" cap="none" strike="noStrike">
                <a:solidFill>
                  <a:srgbClr val="0B1320"/>
                </a:solidFill>
                <a:latin typeface="Arial"/>
                <a:ea typeface="Arial"/>
                <a:cs typeface="Arial"/>
                <a:sym typeface="Arial"/>
              </a:rPr>
              <a:t>Management | 2025</a:t>
            </a:r>
            <a:endParaRPr sz="700"/>
          </a:p>
        </p:txBody>
      </p:sp>
      <p:sp>
        <p:nvSpPr>
          <p:cNvPr id="673" name="Google Shape;673;p58"/>
          <p:cNvSpPr/>
          <p:nvPr/>
        </p:nvSpPr>
        <p:spPr>
          <a:xfrm rot="6792024">
            <a:off x="2797960" y="3406540"/>
            <a:ext cx="2377172" cy="3747181"/>
          </a:xfrm>
          <a:custGeom>
            <a:rect b="b" l="l" r="r" t="t"/>
            <a:pathLst>
              <a:path extrusionOk="0" h="7494363" w="4754343">
                <a:moveTo>
                  <a:pt x="4754344" y="7494363"/>
                </a:moveTo>
                <a:lnTo>
                  <a:pt x="0" y="7494363"/>
                </a:lnTo>
                <a:lnTo>
                  <a:pt x="0" y="0"/>
                </a:lnTo>
                <a:lnTo>
                  <a:pt x="4754344" y="0"/>
                </a:lnTo>
                <a:lnTo>
                  <a:pt x="4754344" y="7494363"/>
                </a:lnTo>
                <a:close/>
              </a:path>
            </a:pathLst>
          </a:custGeom>
          <a:blipFill rotWithShape="1">
            <a:blip r:embed="rId4">
              <a:alphaModFix amt="64000"/>
            </a:blip>
            <a:stretch>
              <a:fillRect b="0" l="0" r="-61880" t="0"/>
            </a:stretch>
          </a:blipFill>
          <a:ln>
            <a:noFill/>
          </a:ln>
        </p:spPr>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677" name="Shape 677"/>
        <p:cNvGrpSpPr/>
        <p:nvPr/>
      </p:nvGrpSpPr>
      <p:grpSpPr>
        <a:xfrm>
          <a:off x="0" y="0"/>
          <a:ext cx="0" cy="0"/>
          <a:chOff x="0" y="0"/>
          <a:chExt cx="0" cy="0"/>
        </a:xfrm>
      </p:grpSpPr>
      <p:sp>
        <p:nvSpPr>
          <p:cNvPr id="678" name="Google Shape;678;p59"/>
          <p:cNvSpPr/>
          <p:nvPr/>
        </p:nvSpPr>
        <p:spPr>
          <a:xfrm flipH="1" rot="-5400000">
            <a:off x="4498462" y="-905466"/>
            <a:ext cx="5602890" cy="5455814"/>
          </a:xfrm>
          <a:custGeom>
            <a:rect b="b" l="l" r="r" t="t"/>
            <a:pathLst>
              <a:path extrusionOk="0" h="10911627" w="11205779">
                <a:moveTo>
                  <a:pt x="0" y="10911627"/>
                </a:moveTo>
                <a:lnTo>
                  <a:pt x="11205779" y="10911627"/>
                </a:lnTo>
                <a:lnTo>
                  <a:pt x="11205779" y="0"/>
                </a:lnTo>
                <a:lnTo>
                  <a:pt x="0" y="0"/>
                </a:lnTo>
                <a:lnTo>
                  <a:pt x="0" y="10911627"/>
                </a:lnTo>
                <a:close/>
              </a:path>
            </a:pathLst>
          </a:custGeom>
          <a:blipFill rotWithShape="1">
            <a:blip r:embed="rId3">
              <a:alphaModFix amt="69000"/>
            </a:blip>
            <a:stretch>
              <a:fillRect b="0" l="0" r="0" t="0"/>
            </a:stretch>
          </a:blipFill>
          <a:ln>
            <a:noFill/>
          </a:ln>
        </p:spPr>
      </p:sp>
      <p:grpSp>
        <p:nvGrpSpPr>
          <p:cNvPr id="679" name="Google Shape;679;p59"/>
          <p:cNvGrpSpPr/>
          <p:nvPr/>
        </p:nvGrpSpPr>
        <p:grpSpPr>
          <a:xfrm rot="-1803538">
            <a:off x="-801997" y="-1445253"/>
            <a:ext cx="3910497" cy="9860173"/>
            <a:chOff x="0" y="-47625"/>
            <a:chExt cx="2059872" cy="5193891"/>
          </a:xfrm>
        </p:grpSpPr>
        <p:sp>
          <p:nvSpPr>
            <p:cNvPr id="680" name="Google Shape;680;p59"/>
            <p:cNvSpPr/>
            <p:nvPr/>
          </p:nvSpPr>
          <p:spPr>
            <a:xfrm>
              <a:off x="0" y="0"/>
              <a:ext cx="2059872" cy="5146266"/>
            </a:xfrm>
            <a:custGeom>
              <a:rect b="b" l="l" r="r" t="t"/>
              <a:pathLst>
                <a:path extrusionOk="0" h="5146266" w="2059872">
                  <a:moveTo>
                    <a:pt x="0" y="0"/>
                  </a:moveTo>
                  <a:lnTo>
                    <a:pt x="2059872" y="0"/>
                  </a:lnTo>
                  <a:lnTo>
                    <a:pt x="2059872" y="5146266"/>
                  </a:lnTo>
                  <a:lnTo>
                    <a:pt x="0" y="5146266"/>
                  </a:lnTo>
                  <a:close/>
                </a:path>
              </a:pathLst>
            </a:custGeom>
            <a:solidFill>
              <a:srgbClr val="0B1320"/>
            </a:solidFill>
            <a:ln>
              <a:noFill/>
            </a:ln>
          </p:spPr>
        </p:sp>
        <p:sp>
          <p:nvSpPr>
            <p:cNvPr id="681" name="Google Shape;681;p59"/>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82" name="Google Shape;682;p59"/>
          <p:cNvGrpSpPr/>
          <p:nvPr/>
        </p:nvGrpSpPr>
        <p:grpSpPr>
          <a:xfrm rot="425906">
            <a:off x="3608276" y="4301867"/>
            <a:ext cx="6011436" cy="1633427"/>
            <a:chOff x="0" y="-47625"/>
            <a:chExt cx="3166495" cy="860400"/>
          </a:xfrm>
        </p:grpSpPr>
        <p:sp>
          <p:nvSpPr>
            <p:cNvPr id="683" name="Google Shape;683;p59"/>
            <p:cNvSpPr/>
            <p:nvPr/>
          </p:nvSpPr>
          <p:spPr>
            <a:xfrm>
              <a:off x="0" y="0"/>
              <a:ext cx="3166495" cy="629825"/>
            </a:xfrm>
            <a:custGeom>
              <a:rect b="b" l="l" r="r" t="t"/>
              <a:pathLst>
                <a:path extrusionOk="0" h="629825" w="3166495">
                  <a:moveTo>
                    <a:pt x="0" y="0"/>
                  </a:moveTo>
                  <a:lnTo>
                    <a:pt x="3166495" y="0"/>
                  </a:lnTo>
                  <a:lnTo>
                    <a:pt x="3166495" y="629825"/>
                  </a:lnTo>
                  <a:lnTo>
                    <a:pt x="0" y="629825"/>
                  </a:lnTo>
                  <a:close/>
                </a:path>
              </a:pathLst>
            </a:custGeom>
            <a:solidFill>
              <a:srgbClr val="497183"/>
            </a:solidFill>
            <a:ln>
              <a:noFill/>
            </a:ln>
          </p:spPr>
        </p:sp>
        <p:sp>
          <p:nvSpPr>
            <p:cNvPr id="684" name="Google Shape;684;p59"/>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85" name="Google Shape;685;p59"/>
          <p:cNvSpPr/>
          <p:nvPr/>
        </p:nvSpPr>
        <p:spPr>
          <a:xfrm flipH="1" rot="5296899">
            <a:off x="-1477801" y="-452747"/>
            <a:ext cx="3329596" cy="2630381"/>
          </a:xfrm>
          <a:custGeom>
            <a:rect b="b" l="l" r="r" t="t"/>
            <a:pathLst>
              <a:path extrusionOk="0" h="5258396" w="6656198">
                <a:moveTo>
                  <a:pt x="6656198" y="0"/>
                </a:moveTo>
                <a:lnTo>
                  <a:pt x="0" y="0"/>
                </a:lnTo>
                <a:lnTo>
                  <a:pt x="0" y="5258397"/>
                </a:lnTo>
                <a:lnTo>
                  <a:pt x="6656198" y="5258397"/>
                </a:lnTo>
                <a:lnTo>
                  <a:pt x="6656198" y="0"/>
                </a:lnTo>
                <a:close/>
              </a:path>
            </a:pathLst>
          </a:custGeom>
          <a:blipFill rotWithShape="1">
            <a:blip r:embed="rId4">
              <a:alphaModFix amt="35000"/>
            </a:blip>
            <a:stretch>
              <a:fillRect b="0" l="0" r="0" t="0"/>
            </a:stretch>
          </a:blipFill>
          <a:ln>
            <a:noFill/>
          </a:ln>
        </p:spPr>
      </p:sp>
      <p:sp>
        <p:nvSpPr>
          <p:cNvPr id="686" name="Google Shape;686;p59"/>
          <p:cNvSpPr txBox="1"/>
          <p:nvPr/>
        </p:nvSpPr>
        <p:spPr>
          <a:xfrm>
            <a:off x="4364422" y="2125127"/>
            <a:ext cx="4265100" cy="815700"/>
          </a:xfrm>
          <a:prstGeom prst="rect">
            <a:avLst/>
          </a:prstGeom>
          <a:noFill/>
          <a:ln>
            <a:noFill/>
          </a:ln>
        </p:spPr>
        <p:txBody>
          <a:bodyPr anchorCtr="0" anchor="t" bIns="0" lIns="0" spcFirstLastPara="1" rIns="0" wrap="square" tIns="0">
            <a:spAutoFit/>
          </a:bodyPr>
          <a:lstStyle/>
          <a:p>
            <a:pPr indent="0" lvl="0" marL="0" marR="0" rtl="0" algn="r">
              <a:lnSpc>
                <a:spcPct val="140003"/>
              </a:lnSpc>
              <a:spcBef>
                <a:spcPts val="0"/>
              </a:spcBef>
              <a:spcAft>
                <a:spcPts val="0"/>
              </a:spcAft>
              <a:buNone/>
            </a:pPr>
            <a:r>
              <a:rPr b="1" i="0" lang="zh-CN" sz="5300" u="none" cap="none" strike="noStrike">
                <a:solidFill>
                  <a:srgbClr val="0B1320"/>
                </a:solidFill>
                <a:latin typeface="League Spartan"/>
                <a:ea typeface="League Spartan"/>
                <a:cs typeface="League Spartan"/>
                <a:sym typeface="League Spartan"/>
              </a:rPr>
              <a:t>Thank You</a:t>
            </a:r>
            <a:endParaRPr sz="700"/>
          </a:p>
        </p:txBody>
      </p:sp>
      <p:sp>
        <p:nvSpPr>
          <p:cNvPr id="687" name="Google Shape;687;p59"/>
          <p:cNvSpPr txBox="1"/>
          <p:nvPr/>
        </p:nvSpPr>
        <p:spPr>
          <a:xfrm>
            <a:off x="5051437" y="2967985"/>
            <a:ext cx="3578100" cy="461700"/>
          </a:xfrm>
          <a:prstGeom prst="rect">
            <a:avLst/>
          </a:prstGeom>
          <a:noFill/>
          <a:ln>
            <a:noFill/>
          </a:ln>
        </p:spPr>
        <p:txBody>
          <a:bodyPr anchorCtr="0" anchor="t" bIns="0" lIns="0" spcFirstLastPara="1" rIns="0" wrap="square" tIns="0">
            <a:spAutoFit/>
          </a:bodyPr>
          <a:lstStyle/>
          <a:p>
            <a:pPr indent="0" lvl="0" marL="0" marR="0" rtl="0" algn="r">
              <a:lnSpc>
                <a:spcPct val="140003"/>
              </a:lnSpc>
              <a:spcBef>
                <a:spcPts val="0"/>
              </a:spcBef>
              <a:spcAft>
                <a:spcPts val="0"/>
              </a:spcAft>
              <a:buNone/>
            </a:pPr>
            <a:r>
              <a:rPr b="0" i="0" lang="zh-CN" sz="3000" u="none" cap="none" strike="noStrike">
                <a:solidFill>
                  <a:srgbClr val="1C3F60"/>
                </a:solidFill>
                <a:latin typeface="Arial"/>
                <a:ea typeface="Arial"/>
                <a:cs typeface="Arial"/>
                <a:sym typeface="Arial"/>
              </a:rPr>
              <a:t>For Your Attention</a:t>
            </a:r>
            <a:endParaRPr sz="700"/>
          </a:p>
        </p:txBody>
      </p:sp>
      <p:sp>
        <p:nvSpPr>
          <p:cNvPr id="688" name="Google Shape;688;p59"/>
          <p:cNvSpPr txBox="1"/>
          <p:nvPr/>
        </p:nvSpPr>
        <p:spPr>
          <a:xfrm>
            <a:off x="511294" y="3729224"/>
            <a:ext cx="2775900" cy="523200"/>
          </a:xfrm>
          <a:prstGeom prst="rect">
            <a:avLst/>
          </a:prstGeom>
          <a:noFill/>
          <a:ln>
            <a:noFill/>
          </a:ln>
        </p:spPr>
        <p:txBody>
          <a:bodyPr anchorCtr="0" anchor="t" bIns="0" lIns="0" spcFirstLastPara="1" rIns="0" wrap="square" tIns="0">
            <a:spAutoFit/>
          </a:bodyPr>
          <a:lstStyle/>
          <a:p>
            <a:pPr indent="0" lvl="0" marL="0" marR="0" rtl="0" algn="l">
              <a:lnSpc>
                <a:spcPct val="139994"/>
              </a:lnSpc>
              <a:spcBef>
                <a:spcPts val="0"/>
              </a:spcBef>
              <a:spcAft>
                <a:spcPts val="0"/>
              </a:spcAft>
              <a:buNone/>
            </a:pPr>
            <a:r>
              <a:rPr b="0" i="0" lang="zh-CN" sz="3400" u="none" cap="none" strike="noStrike">
                <a:solidFill>
                  <a:srgbClr val="F3F6FA"/>
                </a:solidFill>
                <a:latin typeface="Arial"/>
                <a:ea typeface="Arial"/>
                <a:cs typeface="Arial"/>
                <a:sym typeface="Arial"/>
              </a:rPr>
              <a:t>Lars Peeters</a:t>
            </a:r>
            <a:endParaRPr sz="700"/>
          </a:p>
        </p:txBody>
      </p:sp>
      <p:sp>
        <p:nvSpPr>
          <p:cNvPr id="689" name="Google Shape;689;p59"/>
          <p:cNvSpPr txBox="1"/>
          <p:nvPr/>
        </p:nvSpPr>
        <p:spPr>
          <a:xfrm>
            <a:off x="511294" y="4280181"/>
            <a:ext cx="3474900" cy="307800"/>
          </a:xfrm>
          <a:prstGeom prst="rect">
            <a:avLst/>
          </a:prstGeom>
          <a:noFill/>
          <a:ln>
            <a:noFill/>
          </a:ln>
        </p:spPr>
        <p:txBody>
          <a:bodyPr anchorCtr="0" anchor="t" bIns="0" lIns="0" spcFirstLastPara="1" rIns="0" wrap="square" tIns="0">
            <a:spAutoFit/>
          </a:bodyPr>
          <a:lstStyle/>
          <a:p>
            <a:pPr indent="0" lvl="0" marL="0" marR="0" rtl="0" algn="l">
              <a:lnSpc>
                <a:spcPct val="139980"/>
              </a:lnSpc>
              <a:spcBef>
                <a:spcPts val="0"/>
              </a:spcBef>
              <a:spcAft>
                <a:spcPts val="0"/>
              </a:spcAft>
              <a:buNone/>
            </a:pPr>
            <a:r>
              <a:rPr b="0" i="0" lang="zh-CN" sz="2000" u="none" cap="none" strike="noStrike">
                <a:solidFill>
                  <a:srgbClr val="F3F6FA"/>
                </a:solidFill>
                <a:latin typeface="Arial"/>
                <a:ea typeface="Arial"/>
                <a:cs typeface="Arial"/>
                <a:sym typeface="Arial"/>
              </a:rPr>
              <a:t>Management | 2025</a:t>
            </a:r>
            <a:endParaRPr sz="700"/>
          </a:p>
        </p:txBody>
      </p:sp>
      <p:sp>
        <p:nvSpPr>
          <p:cNvPr id="690" name="Google Shape;690;p59"/>
          <p:cNvSpPr txBox="1"/>
          <p:nvPr/>
        </p:nvSpPr>
        <p:spPr>
          <a:xfrm>
            <a:off x="5870803" y="461963"/>
            <a:ext cx="2758800" cy="369300"/>
          </a:xfrm>
          <a:prstGeom prst="rect">
            <a:avLst/>
          </a:prstGeom>
          <a:noFill/>
          <a:ln>
            <a:noFill/>
          </a:ln>
        </p:spPr>
        <p:txBody>
          <a:bodyPr anchorCtr="0" anchor="t" bIns="0" lIns="0" spcFirstLastPara="1" rIns="0" wrap="square" tIns="0">
            <a:spAutoFit/>
          </a:bodyPr>
          <a:lstStyle/>
          <a:p>
            <a:pPr indent="0" lvl="0" marL="0" marR="0" rtl="0" algn="r">
              <a:lnSpc>
                <a:spcPct val="140012"/>
              </a:lnSpc>
              <a:spcBef>
                <a:spcPts val="0"/>
              </a:spcBef>
              <a:spcAft>
                <a:spcPts val="0"/>
              </a:spcAft>
              <a:buNone/>
            </a:pPr>
            <a:r>
              <a:rPr b="0" i="0" lang="zh-CN" sz="2400" u="none" cap="none" strike="noStrike">
                <a:solidFill>
                  <a:srgbClr val="0B1320"/>
                </a:solidFill>
                <a:latin typeface="Arial"/>
                <a:ea typeface="Arial"/>
                <a:cs typeface="Arial"/>
                <a:sym typeface="Arial"/>
              </a:rPr>
              <a:t>Borcelle University</a:t>
            </a:r>
            <a:endParaRPr sz="700"/>
          </a:p>
        </p:txBody>
      </p:sp>
      <p:cxnSp>
        <p:nvCxnSpPr>
          <p:cNvPr id="691" name="Google Shape;691;p59"/>
          <p:cNvCxnSpPr/>
          <p:nvPr/>
        </p:nvCxnSpPr>
        <p:spPr>
          <a:xfrm rot="-2168425">
            <a:off x="1379495" y="4668464"/>
            <a:ext cx="2884194" cy="0"/>
          </a:xfrm>
          <a:prstGeom prst="straightConnector1">
            <a:avLst/>
          </a:prstGeom>
          <a:noFill/>
          <a:ln cap="flat" cmpd="sng" w="38100">
            <a:solidFill>
              <a:srgbClr val="F3F6FA"/>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1320"/>
        </a:solidFill>
      </p:bgPr>
    </p:bg>
    <p:spTree>
      <p:nvGrpSpPr>
        <p:cNvPr id="176" name="Shape 176"/>
        <p:cNvGrpSpPr/>
        <p:nvPr/>
      </p:nvGrpSpPr>
      <p:grpSpPr>
        <a:xfrm>
          <a:off x="0" y="0"/>
          <a:ext cx="0" cy="0"/>
          <a:chOff x="0" y="0"/>
          <a:chExt cx="0" cy="0"/>
        </a:xfrm>
      </p:grpSpPr>
      <p:sp>
        <p:nvSpPr>
          <p:cNvPr id="177" name="Google Shape;177;p28"/>
          <p:cNvSpPr txBox="1"/>
          <p:nvPr/>
        </p:nvSpPr>
        <p:spPr>
          <a:xfrm>
            <a:off x="1265250" y="1623075"/>
            <a:ext cx="6613500" cy="1236900"/>
          </a:xfrm>
          <a:prstGeom prst="rect">
            <a:avLst/>
          </a:prstGeom>
          <a:noFill/>
          <a:ln>
            <a:noFill/>
          </a:ln>
        </p:spPr>
        <p:txBody>
          <a:bodyPr anchorCtr="0" anchor="t" bIns="0" lIns="0" spcFirstLastPara="1" rIns="0" wrap="square" tIns="0">
            <a:spAutoFit/>
          </a:bodyPr>
          <a:lstStyle/>
          <a:p>
            <a:pPr indent="0" lvl="0" marL="0" marR="0" rtl="0" algn="ctr">
              <a:lnSpc>
                <a:spcPct val="97999"/>
              </a:lnSpc>
              <a:spcBef>
                <a:spcPts val="0"/>
              </a:spcBef>
              <a:spcAft>
                <a:spcPts val="0"/>
              </a:spcAft>
              <a:buNone/>
            </a:pPr>
            <a:r>
              <a:rPr b="1" lang="zh-CN" sz="4100">
                <a:solidFill>
                  <a:srgbClr val="F3F6FA"/>
                </a:solidFill>
                <a:latin typeface="League Spartan"/>
                <a:ea typeface="League Spartan"/>
                <a:cs typeface="League Spartan"/>
                <a:sym typeface="League Spartan"/>
              </a:rPr>
              <a:t>Data Processing, EDA and Feature engineering</a:t>
            </a:r>
            <a:endParaRPr sz="700"/>
          </a:p>
        </p:txBody>
      </p:sp>
      <p:grpSp>
        <p:nvGrpSpPr>
          <p:cNvPr id="178" name="Google Shape;178;p28"/>
          <p:cNvGrpSpPr/>
          <p:nvPr/>
        </p:nvGrpSpPr>
        <p:grpSpPr>
          <a:xfrm rot="-3910511">
            <a:off x="800215" y="2227634"/>
            <a:ext cx="2483386" cy="5807090"/>
            <a:chOff x="0" y="-47625"/>
            <a:chExt cx="1308121" cy="3058879"/>
          </a:xfrm>
        </p:grpSpPr>
        <p:sp>
          <p:nvSpPr>
            <p:cNvPr id="179" name="Google Shape;179;p28"/>
            <p:cNvSpPr/>
            <p:nvPr/>
          </p:nvSpPr>
          <p:spPr>
            <a:xfrm>
              <a:off x="0" y="0"/>
              <a:ext cx="1308121" cy="3011254"/>
            </a:xfrm>
            <a:custGeom>
              <a:rect b="b" l="l" r="r" t="t"/>
              <a:pathLst>
                <a:path extrusionOk="0" h="3011254" w="1308121">
                  <a:moveTo>
                    <a:pt x="0" y="0"/>
                  </a:moveTo>
                  <a:lnTo>
                    <a:pt x="1308121" y="0"/>
                  </a:lnTo>
                  <a:lnTo>
                    <a:pt x="1308121" y="3011254"/>
                  </a:lnTo>
                  <a:lnTo>
                    <a:pt x="0" y="3011254"/>
                  </a:lnTo>
                  <a:close/>
                </a:path>
              </a:pathLst>
            </a:custGeom>
            <a:solidFill>
              <a:srgbClr val="F3F6FA"/>
            </a:solidFill>
            <a:ln>
              <a:noFill/>
            </a:ln>
          </p:spPr>
        </p:sp>
        <p:sp>
          <p:nvSpPr>
            <p:cNvPr id="180" name="Google Shape;180;p28"/>
            <p:cNvSpPr txBox="1"/>
            <p:nvPr/>
          </p:nvSpPr>
          <p:spPr>
            <a:xfrm>
              <a:off x="0" y="-47625"/>
              <a:ext cx="812800" cy="860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81" name="Google Shape;181;p28"/>
          <p:cNvGrpSpPr/>
          <p:nvPr/>
        </p:nvGrpSpPr>
        <p:grpSpPr>
          <a:xfrm rot="-486711">
            <a:off x="5048996" y="4695383"/>
            <a:ext cx="4596309" cy="1633462"/>
            <a:chOff x="0" y="-47625"/>
            <a:chExt cx="2421101" cy="860425"/>
          </a:xfrm>
        </p:grpSpPr>
        <p:sp>
          <p:nvSpPr>
            <p:cNvPr id="182" name="Google Shape;182;p28"/>
            <p:cNvSpPr/>
            <p:nvPr/>
          </p:nvSpPr>
          <p:spPr>
            <a:xfrm>
              <a:off x="0" y="0"/>
              <a:ext cx="2421101" cy="441032"/>
            </a:xfrm>
            <a:custGeom>
              <a:rect b="b" l="l" r="r" t="t"/>
              <a:pathLst>
                <a:path extrusionOk="0" h="441032" w="2421101">
                  <a:moveTo>
                    <a:pt x="0" y="0"/>
                  </a:moveTo>
                  <a:lnTo>
                    <a:pt x="2421101" y="0"/>
                  </a:lnTo>
                  <a:lnTo>
                    <a:pt x="2421101" y="441032"/>
                  </a:lnTo>
                  <a:lnTo>
                    <a:pt x="0" y="441032"/>
                  </a:lnTo>
                  <a:close/>
                </a:path>
              </a:pathLst>
            </a:custGeom>
            <a:solidFill>
              <a:srgbClr val="497183"/>
            </a:solidFill>
            <a:ln>
              <a:noFill/>
            </a:ln>
          </p:spPr>
        </p:sp>
        <p:sp>
          <p:nvSpPr>
            <p:cNvPr id="183" name="Google Shape;183;p28"/>
            <p:cNvSpPr txBox="1"/>
            <p:nvPr/>
          </p:nvSpPr>
          <p:spPr>
            <a:xfrm>
              <a:off x="0" y="-47625"/>
              <a:ext cx="812800" cy="8604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84" name="Google Shape;184;p28"/>
          <p:cNvSpPr/>
          <p:nvPr/>
        </p:nvSpPr>
        <p:spPr>
          <a:xfrm>
            <a:off x="-2302848" y="-2091700"/>
            <a:ext cx="3494573" cy="5508563"/>
          </a:xfrm>
          <a:custGeom>
            <a:rect b="b" l="l" r="r" t="t"/>
            <a:pathLst>
              <a:path extrusionOk="0" h="11017126" w="6989146">
                <a:moveTo>
                  <a:pt x="6989147" y="11017126"/>
                </a:moveTo>
                <a:lnTo>
                  <a:pt x="0" y="11017126"/>
                </a:lnTo>
                <a:lnTo>
                  <a:pt x="0" y="0"/>
                </a:lnTo>
                <a:lnTo>
                  <a:pt x="6989147" y="0"/>
                </a:lnTo>
                <a:lnTo>
                  <a:pt x="6989147" y="11017126"/>
                </a:lnTo>
                <a:close/>
              </a:path>
            </a:pathLst>
          </a:custGeom>
          <a:blipFill rotWithShape="1">
            <a:blip r:embed="rId3">
              <a:alphaModFix amt="7999"/>
            </a:blip>
            <a:stretch>
              <a:fillRect b="0" l="0" r="-61880" t="0"/>
            </a:stretch>
          </a:blipFill>
          <a:ln>
            <a:noFill/>
          </a:ln>
        </p:spPr>
      </p:sp>
      <p:cxnSp>
        <p:nvCxnSpPr>
          <p:cNvPr id="185" name="Google Shape;185;p28"/>
          <p:cNvCxnSpPr/>
          <p:nvPr/>
        </p:nvCxnSpPr>
        <p:spPr>
          <a:xfrm rot="9148715">
            <a:off x="2736303" y="4480573"/>
            <a:ext cx="7014408" cy="0"/>
          </a:xfrm>
          <a:prstGeom prst="straightConnector1">
            <a:avLst/>
          </a:prstGeom>
          <a:noFill/>
          <a:ln cap="flat" cmpd="sng" w="38100">
            <a:solidFill>
              <a:srgbClr val="F3F6FA"/>
            </a:solidFill>
            <a:prstDash val="solid"/>
            <a:round/>
            <a:headEnd len="sm" w="sm" type="none"/>
            <a:tailEnd len="sm" w="sm" type="none"/>
          </a:ln>
        </p:spPr>
      </p:cxnSp>
      <p:sp>
        <p:nvSpPr>
          <p:cNvPr id="186" name="Google Shape;186;p28"/>
          <p:cNvSpPr txBox="1"/>
          <p:nvPr/>
        </p:nvSpPr>
        <p:spPr>
          <a:xfrm>
            <a:off x="221168" y="4623874"/>
            <a:ext cx="2775900" cy="307800"/>
          </a:xfrm>
          <a:prstGeom prst="rect">
            <a:avLst/>
          </a:prstGeom>
          <a:noFill/>
          <a:ln>
            <a:noFill/>
          </a:ln>
        </p:spPr>
        <p:txBody>
          <a:bodyPr anchorCtr="0" anchor="t" bIns="0" lIns="0" spcFirstLastPara="1" rIns="0" wrap="square" tIns="0">
            <a:spAutoFit/>
          </a:bodyPr>
          <a:lstStyle/>
          <a:p>
            <a:pPr indent="0" lvl="0" marL="0" marR="0" rtl="0" algn="l">
              <a:lnSpc>
                <a:spcPct val="139994"/>
              </a:lnSpc>
              <a:spcBef>
                <a:spcPts val="0"/>
              </a:spcBef>
              <a:spcAft>
                <a:spcPts val="0"/>
              </a:spcAft>
              <a:buNone/>
            </a:pPr>
            <a:r>
              <a:rPr lang="zh-CN" sz="2000">
                <a:solidFill>
                  <a:srgbClr val="497183"/>
                </a:solidFill>
              </a:rPr>
              <a:t>QBUS6600 Group 11</a:t>
            </a:r>
            <a:r>
              <a:rPr lang="zh-CN" sz="2000">
                <a:solidFill>
                  <a:srgbClr val="F3F6FA"/>
                </a:solidFill>
              </a:rPr>
              <a:t>3</a:t>
            </a:r>
            <a:endParaRPr sz="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190" name="Shape 190"/>
        <p:cNvGrpSpPr/>
        <p:nvPr/>
      </p:nvGrpSpPr>
      <p:grpSpPr>
        <a:xfrm>
          <a:off x="0" y="0"/>
          <a:ext cx="0" cy="0"/>
          <a:chOff x="0" y="0"/>
          <a:chExt cx="0" cy="0"/>
        </a:xfrm>
      </p:grpSpPr>
      <p:sp>
        <p:nvSpPr>
          <p:cNvPr id="191" name="Google Shape;191;p29"/>
          <p:cNvSpPr txBox="1"/>
          <p:nvPr/>
        </p:nvSpPr>
        <p:spPr>
          <a:xfrm>
            <a:off x="451450" y="559607"/>
            <a:ext cx="4672200" cy="452400"/>
          </a:xfrm>
          <a:prstGeom prst="rect">
            <a:avLst/>
          </a:prstGeom>
          <a:noFill/>
          <a:ln>
            <a:noFill/>
          </a:ln>
        </p:spPr>
        <p:txBody>
          <a:bodyPr anchorCtr="0" anchor="t" bIns="0" lIns="0" spcFirstLastPara="1" rIns="0" wrap="square" tIns="0">
            <a:spAutoFit/>
          </a:bodyPr>
          <a:lstStyle/>
          <a:p>
            <a:pPr indent="0" lvl="0" marL="0" marR="0" rtl="0" algn="l">
              <a:lnSpc>
                <a:spcPct val="97999"/>
              </a:lnSpc>
              <a:spcBef>
                <a:spcPts val="0"/>
              </a:spcBef>
              <a:spcAft>
                <a:spcPts val="0"/>
              </a:spcAft>
              <a:buNone/>
            </a:pPr>
            <a:r>
              <a:rPr b="1" lang="zh-CN" sz="3000">
                <a:solidFill>
                  <a:srgbClr val="0B1320"/>
                </a:solidFill>
                <a:latin typeface="League Spartan"/>
                <a:ea typeface="League Spartan"/>
                <a:cs typeface="League Spartan"/>
                <a:sym typeface="League Spartan"/>
              </a:rPr>
              <a:t>Data Processing</a:t>
            </a:r>
            <a:endParaRPr sz="100"/>
          </a:p>
        </p:txBody>
      </p:sp>
      <p:sp>
        <p:nvSpPr>
          <p:cNvPr id="192" name="Google Shape;192;p29"/>
          <p:cNvSpPr txBox="1"/>
          <p:nvPr/>
        </p:nvSpPr>
        <p:spPr>
          <a:xfrm>
            <a:off x="638050" y="1647650"/>
            <a:ext cx="5481300" cy="772200"/>
          </a:xfrm>
          <a:prstGeom prst="rect">
            <a:avLst/>
          </a:prstGeom>
          <a:noFill/>
          <a:ln>
            <a:noFill/>
          </a:ln>
        </p:spPr>
        <p:txBody>
          <a:bodyPr anchorCtr="0" anchor="t" bIns="0" lIns="0" spcFirstLastPara="1" rIns="0" wrap="square" tIns="0">
            <a:spAutoFit/>
          </a:bodyPr>
          <a:lstStyle/>
          <a:p>
            <a:pPr indent="-298450" lvl="0" marL="457200" marR="0" rtl="0" algn="just">
              <a:lnSpc>
                <a:spcPct val="178010"/>
              </a:lnSpc>
              <a:spcBef>
                <a:spcPts val="0"/>
              </a:spcBef>
              <a:spcAft>
                <a:spcPts val="0"/>
              </a:spcAft>
              <a:buClr>
                <a:srgbClr val="0B1320"/>
              </a:buClr>
              <a:buSzPts val="1100"/>
              <a:buFont typeface="Arial"/>
              <a:buChar char="●"/>
            </a:pPr>
            <a:r>
              <a:rPr lang="zh-CN" sz="1100">
                <a:solidFill>
                  <a:srgbClr val="0B1320"/>
                </a:solidFill>
              </a:rPr>
              <a:t>Check the real data to fill the easily found lvariables</a:t>
            </a:r>
            <a:endParaRPr sz="1100">
              <a:solidFill>
                <a:srgbClr val="0B1320"/>
              </a:solidFill>
            </a:endParaRPr>
          </a:p>
          <a:p>
            <a:pPr indent="-298450" lvl="0" marL="457200" marR="0" rtl="0" algn="just">
              <a:lnSpc>
                <a:spcPct val="178010"/>
              </a:lnSpc>
              <a:spcBef>
                <a:spcPts val="0"/>
              </a:spcBef>
              <a:spcAft>
                <a:spcPts val="0"/>
              </a:spcAft>
              <a:buClr>
                <a:srgbClr val="0B1320"/>
              </a:buClr>
              <a:buSzPts val="1100"/>
              <a:buFont typeface="Arial"/>
              <a:buChar char="●"/>
            </a:pPr>
            <a:r>
              <a:rPr lang="zh-CN" sz="1100">
                <a:solidFill>
                  <a:srgbClr val="0B1320"/>
                </a:solidFill>
              </a:rPr>
              <a:t> Mode to fill other categorical variables</a:t>
            </a:r>
            <a:endParaRPr sz="1100">
              <a:solidFill>
                <a:srgbClr val="0B1320"/>
              </a:solidFill>
            </a:endParaRPr>
          </a:p>
          <a:p>
            <a:pPr indent="0" lvl="0" marL="457200" marR="0" rtl="0" algn="just">
              <a:lnSpc>
                <a:spcPct val="178010"/>
              </a:lnSpc>
              <a:spcBef>
                <a:spcPts val="0"/>
              </a:spcBef>
              <a:spcAft>
                <a:spcPts val="0"/>
              </a:spcAft>
              <a:buNone/>
            </a:pPr>
            <a:r>
              <a:t/>
            </a:r>
            <a:endParaRPr sz="1100">
              <a:solidFill>
                <a:srgbClr val="0B1320"/>
              </a:solidFill>
            </a:endParaRPr>
          </a:p>
        </p:txBody>
      </p:sp>
      <p:sp>
        <p:nvSpPr>
          <p:cNvPr id="193" name="Google Shape;193;p29"/>
          <p:cNvSpPr txBox="1"/>
          <p:nvPr/>
        </p:nvSpPr>
        <p:spPr>
          <a:xfrm>
            <a:off x="681825" y="3822450"/>
            <a:ext cx="6713400" cy="1073400"/>
          </a:xfrm>
          <a:prstGeom prst="rect">
            <a:avLst/>
          </a:prstGeom>
          <a:noFill/>
          <a:ln>
            <a:noFill/>
          </a:ln>
        </p:spPr>
        <p:txBody>
          <a:bodyPr anchorCtr="0" anchor="t" bIns="0" lIns="0" spcFirstLastPara="1" rIns="0" wrap="square" tIns="0">
            <a:spAutoFit/>
          </a:bodyPr>
          <a:lstStyle/>
          <a:p>
            <a:pPr indent="-298450" lvl="0" marL="457200" marR="0" rtl="0" algn="just">
              <a:lnSpc>
                <a:spcPct val="178010"/>
              </a:lnSpc>
              <a:spcBef>
                <a:spcPts val="0"/>
              </a:spcBef>
              <a:spcAft>
                <a:spcPts val="0"/>
              </a:spcAft>
              <a:buClr>
                <a:srgbClr val="0B1320"/>
              </a:buClr>
              <a:buSzPts val="1100"/>
              <a:buFont typeface="Arial"/>
              <a:buChar char="●"/>
            </a:pPr>
            <a:r>
              <a:rPr lang="zh-CN" sz="1100">
                <a:solidFill>
                  <a:srgbClr val="0B1320"/>
                </a:solidFill>
              </a:rPr>
              <a:t>Total personal income (weekly) by state and territory(a), 2021 Census (state income dataset)</a:t>
            </a:r>
            <a:endParaRPr sz="1100">
              <a:solidFill>
                <a:srgbClr val="0B1320"/>
              </a:solidFill>
            </a:endParaRPr>
          </a:p>
          <a:p>
            <a:pPr indent="-298450" lvl="0" marL="457200" marR="0" rtl="0" algn="just">
              <a:lnSpc>
                <a:spcPct val="178010"/>
              </a:lnSpc>
              <a:spcBef>
                <a:spcPts val="0"/>
              </a:spcBef>
              <a:spcAft>
                <a:spcPts val="0"/>
              </a:spcAft>
              <a:buClr>
                <a:srgbClr val="0B1320"/>
              </a:buClr>
              <a:buSzPts val="1100"/>
              <a:buFont typeface="Arial"/>
              <a:buChar char="●"/>
            </a:pPr>
            <a:r>
              <a:rPr lang="zh-CN" sz="1100">
                <a:solidFill>
                  <a:srgbClr val="0B1320"/>
                </a:solidFill>
              </a:rPr>
              <a:t>Usual resident count by state and territory(a), 2016 and 2021 Census (state population dataset) </a:t>
            </a:r>
            <a:endParaRPr sz="1100">
              <a:solidFill>
                <a:srgbClr val="0B1320"/>
              </a:solidFill>
            </a:endParaRPr>
          </a:p>
          <a:p>
            <a:pPr indent="-298450" lvl="1" marL="914400" marR="0" rtl="0" algn="just">
              <a:lnSpc>
                <a:spcPct val="178010"/>
              </a:lnSpc>
              <a:spcBef>
                <a:spcPts val="0"/>
              </a:spcBef>
              <a:spcAft>
                <a:spcPts val="0"/>
              </a:spcAft>
              <a:buClr>
                <a:srgbClr val="0B1320"/>
              </a:buClr>
              <a:buSzPts val="1100"/>
              <a:buChar char="○"/>
            </a:pPr>
            <a:r>
              <a:rPr lang="zh-CN" sz="1100">
                <a:solidFill>
                  <a:srgbClr val="0B1320"/>
                </a:solidFill>
              </a:rPr>
              <a:t>Only include 2021 data to make it more comparable as income data is also from 2021</a:t>
            </a:r>
            <a:endParaRPr sz="1100">
              <a:solidFill>
                <a:srgbClr val="0B1320"/>
              </a:solidFill>
            </a:endParaRPr>
          </a:p>
          <a:p>
            <a:pPr indent="0" lvl="0" marL="457200" marR="0" rtl="0" algn="just">
              <a:lnSpc>
                <a:spcPct val="178010"/>
              </a:lnSpc>
              <a:spcBef>
                <a:spcPts val="0"/>
              </a:spcBef>
              <a:spcAft>
                <a:spcPts val="0"/>
              </a:spcAft>
              <a:buNone/>
            </a:pPr>
            <a:r>
              <a:t/>
            </a:r>
            <a:endParaRPr sz="1100">
              <a:solidFill>
                <a:srgbClr val="0B1320"/>
              </a:solidFill>
            </a:endParaRPr>
          </a:p>
        </p:txBody>
      </p:sp>
      <p:sp>
        <p:nvSpPr>
          <p:cNvPr id="194" name="Google Shape;194;p29"/>
          <p:cNvSpPr txBox="1"/>
          <p:nvPr/>
        </p:nvSpPr>
        <p:spPr>
          <a:xfrm>
            <a:off x="451449" y="1214050"/>
            <a:ext cx="4320000" cy="338700"/>
          </a:xfrm>
          <a:prstGeom prst="rect">
            <a:avLst/>
          </a:prstGeom>
          <a:noFill/>
          <a:ln>
            <a:noFill/>
          </a:ln>
        </p:spPr>
        <p:txBody>
          <a:bodyPr anchorCtr="0" anchor="t" bIns="0" lIns="0" spcFirstLastPara="1" rIns="0" wrap="square" tIns="0">
            <a:spAutoFit/>
          </a:bodyPr>
          <a:lstStyle/>
          <a:p>
            <a:pPr indent="-368300" lvl="0" marL="457200" marR="0" rtl="0" algn="l">
              <a:lnSpc>
                <a:spcPct val="140013"/>
              </a:lnSpc>
              <a:spcBef>
                <a:spcPts val="0"/>
              </a:spcBef>
              <a:spcAft>
                <a:spcPts val="0"/>
              </a:spcAft>
              <a:buClr>
                <a:srgbClr val="0B1320"/>
              </a:buClr>
              <a:buSzPts val="2200"/>
              <a:buFont typeface="League Spartan"/>
              <a:buChar char="●"/>
            </a:pPr>
            <a:r>
              <a:rPr b="1" lang="zh-CN" sz="2200">
                <a:solidFill>
                  <a:srgbClr val="0B1320"/>
                </a:solidFill>
                <a:latin typeface="League Spartan"/>
                <a:ea typeface="League Spartan"/>
                <a:cs typeface="League Spartan"/>
                <a:sym typeface="League Spartan"/>
              </a:rPr>
              <a:t>Missing Value Processing</a:t>
            </a:r>
            <a:endParaRPr sz="700"/>
          </a:p>
        </p:txBody>
      </p:sp>
      <p:sp>
        <p:nvSpPr>
          <p:cNvPr id="195" name="Google Shape;195;p29"/>
          <p:cNvSpPr txBox="1"/>
          <p:nvPr/>
        </p:nvSpPr>
        <p:spPr>
          <a:xfrm>
            <a:off x="451444" y="2383050"/>
            <a:ext cx="5290500" cy="338700"/>
          </a:xfrm>
          <a:prstGeom prst="rect">
            <a:avLst/>
          </a:prstGeom>
          <a:noFill/>
          <a:ln>
            <a:noFill/>
          </a:ln>
        </p:spPr>
        <p:txBody>
          <a:bodyPr anchorCtr="0" anchor="t" bIns="0" lIns="0" spcFirstLastPara="1" rIns="0" wrap="square" tIns="0">
            <a:spAutoFit/>
          </a:bodyPr>
          <a:lstStyle/>
          <a:p>
            <a:pPr indent="-368300" lvl="0" marL="457200" marR="0" rtl="0" algn="l">
              <a:lnSpc>
                <a:spcPct val="140013"/>
              </a:lnSpc>
              <a:spcBef>
                <a:spcPts val="0"/>
              </a:spcBef>
              <a:spcAft>
                <a:spcPts val="0"/>
              </a:spcAft>
              <a:buClr>
                <a:srgbClr val="0B1320"/>
              </a:buClr>
              <a:buSzPts val="2200"/>
              <a:buFont typeface="League Spartan"/>
              <a:buChar char="●"/>
            </a:pPr>
            <a:r>
              <a:rPr b="1" lang="zh-CN" sz="2200">
                <a:solidFill>
                  <a:srgbClr val="0B1320"/>
                </a:solidFill>
                <a:latin typeface="League Spartan"/>
                <a:ea typeface="League Spartan"/>
                <a:cs typeface="League Spartan"/>
                <a:sym typeface="League Spartan"/>
              </a:rPr>
              <a:t>Data Type Transformation</a:t>
            </a:r>
            <a:endParaRPr sz="700"/>
          </a:p>
        </p:txBody>
      </p:sp>
      <p:sp>
        <p:nvSpPr>
          <p:cNvPr id="196" name="Google Shape;196;p29"/>
          <p:cNvSpPr txBox="1"/>
          <p:nvPr/>
        </p:nvSpPr>
        <p:spPr>
          <a:xfrm>
            <a:off x="451441" y="2862838"/>
            <a:ext cx="3801300" cy="338700"/>
          </a:xfrm>
          <a:prstGeom prst="rect">
            <a:avLst/>
          </a:prstGeom>
          <a:noFill/>
          <a:ln>
            <a:noFill/>
          </a:ln>
        </p:spPr>
        <p:txBody>
          <a:bodyPr anchorCtr="0" anchor="t" bIns="0" lIns="0" spcFirstLastPara="1" rIns="0" wrap="square" tIns="0">
            <a:spAutoFit/>
          </a:bodyPr>
          <a:lstStyle/>
          <a:p>
            <a:pPr indent="-368300" lvl="0" marL="457200" marR="0" rtl="0" algn="l">
              <a:lnSpc>
                <a:spcPct val="140013"/>
              </a:lnSpc>
              <a:spcBef>
                <a:spcPts val="0"/>
              </a:spcBef>
              <a:spcAft>
                <a:spcPts val="0"/>
              </a:spcAft>
              <a:buClr>
                <a:srgbClr val="0B1320"/>
              </a:buClr>
              <a:buSzPts val="2200"/>
              <a:buFont typeface="League Spartan"/>
              <a:buChar char="●"/>
            </a:pPr>
            <a:r>
              <a:rPr b="1" lang="zh-CN" sz="2200">
                <a:solidFill>
                  <a:srgbClr val="0B1320"/>
                </a:solidFill>
                <a:latin typeface="League Spartan"/>
                <a:ea typeface="League Spartan"/>
                <a:cs typeface="League Spartan"/>
                <a:sym typeface="League Spartan"/>
              </a:rPr>
              <a:t>Feature Splitting</a:t>
            </a:r>
            <a:endParaRPr sz="700"/>
          </a:p>
        </p:txBody>
      </p:sp>
      <p:grpSp>
        <p:nvGrpSpPr>
          <p:cNvPr id="197" name="Google Shape;197;p29"/>
          <p:cNvGrpSpPr/>
          <p:nvPr/>
        </p:nvGrpSpPr>
        <p:grpSpPr>
          <a:xfrm rot="9261814">
            <a:off x="8052023" y="-668954"/>
            <a:ext cx="1790331" cy="5250802"/>
            <a:chOff x="0" y="-47625"/>
            <a:chExt cx="943028" cy="2765775"/>
          </a:xfrm>
        </p:grpSpPr>
        <p:sp>
          <p:nvSpPr>
            <p:cNvPr id="198" name="Google Shape;198;p29"/>
            <p:cNvSpPr/>
            <p:nvPr/>
          </p:nvSpPr>
          <p:spPr>
            <a:xfrm>
              <a:off x="0" y="0"/>
              <a:ext cx="943028" cy="2718150"/>
            </a:xfrm>
            <a:custGeom>
              <a:rect b="b" l="l" r="r" t="t"/>
              <a:pathLst>
                <a:path extrusionOk="0" h="2718150" w="943028">
                  <a:moveTo>
                    <a:pt x="0" y="0"/>
                  </a:moveTo>
                  <a:lnTo>
                    <a:pt x="943028" y="0"/>
                  </a:lnTo>
                  <a:lnTo>
                    <a:pt x="943028" y="2718150"/>
                  </a:lnTo>
                  <a:lnTo>
                    <a:pt x="0" y="2718150"/>
                  </a:lnTo>
                  <a:close/>
                </a:path>
              </a:pathLst>
            </a:custGeom>
            <a:solidFill>
              <a:srgbClr val="497183"/>
            </a:solidFill>
            <a:ln>
              <a:noFill/>
            </a:ln>
          </p:spPr>
        </p:sp>
        <p:sp>
          <p:nvSpPr>
            <p:cNvPr id="199" name="Google Shape;199;p29"/>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00" name="Google Shape;200;p29"/>
          <p:cNvGrpSpPr/>
          <p:nvPr/>
        </p:nvGrpSpPr>
        <p:grpSpPr>
          <a:xfrm rot="-8914286">
            <a:off x="4968786" y="-1506807"/>
            <a:ext cx="4046539" cy="2840911"/>
            <a:chOff x="0" y="-47625"/>
            <a:chExt cx="2131536" cy="1496465"/>
          </a:xfrm>
        </p:grpSpPr>
        <p:sp>
          <p:nvSpPr>
            <p:cNvPr id="201" name="Google Shape;201;p29"/>
            <p:cNvSpPr/>
            <p:nvPr/>
          </p:nvSpPr>
          <p:spPr>
            <a:xfrm>
              <a:off x="0" y="0"/>
              <a:ext cx="2131536" cy="1448840"/>
            </a:xfrm>
            <a:custGeom>
              <a:rect b="b" l="l" r="r" t="t"/>
              <a:pathLst>
                <a:path extrusionOk="0" h="1448840" w="2131536">
                  <a:moveTo>
                    <a:pt x="0" y="0"/>
                  </a:moveTo>
                  <a:lnTo>
                    <a:pt x="2131536" y="0"/>
                  </a:lnTo>
                  <a:lnTo>
                    <a:pt x="2131536" y="1448840"/>
                  </a:lnTo>
                  <a:lnTo>
                    <a:pt x="0" y="1448840"/>
                  </a:lnTo>
                  <a:close/>
                </a:path>
              </a:pathLst>
            </a:custGeom>
            <a:solidFill>
              <a:srgbClr val="0B1320"/>
            </a:solidFill>
            <a:ln>
              <a:noFill/>
            </a:ln>
          </p:spPr>
        </p:sp>
        <p:sp>
          <p:nvSpPr>
            <p:cNvPr id="202" name="Google Shape;202;p29"/>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03" name="Google Shape;203;p29"/>
          <p:cNvSpPr/>
          <p:nvPr/>
        </p:nvSpPr>
        <p:spPr>
          <a:xfrm rot="7917958">
            <a:off x="7008934" y="-1331828"/>
            <a:ext cx="2194132" cy="3458653"/>
          </a:xfrm>
          <a:custGeom>
            <a:rect b="b" l="l" r="r" t="t"/>
            <a:pathLst>
              <a:path extrusionOk="0" h="6903771" w="4379678">
                <a:moveTo>
                  <a:pt x="4379678" y="6903771"/>
                </a:moveTo>
                <a:lnTo>
                  <a:pt x="0" y="6903771"/>
                </a:lnTo>
                <a:lnTo>
                  <a:pt x="0" y="0"/>
                </a:lnTo>
                <a:lnTo>
                  <a:pt x="4379678" y="0"/>
                </a:lnTo>
                <a:lnTo>
                  <a:pt x="4379678" y="6903771"/>
                </a:lnTo>
                <a:close/>
              </a:path>
            </a:pathLst>
          </a:custGeom>
          <a:blipFill rotWithShape="1">
            <a:blip r:embed="rId3">
              <a:alphaModFix amt="64000"/>
            </a:blip>
            <a:stretch>
              <a:fillRect b="0" l="0" r="-61877" t="0"/>
            </a:stretch>
          </a:blipFill>
          <a:ln>
            <a:noFill/>
          </a:ln>
        </p:spPr>
      </p:sp>
      <p:sp>
        <p:nvSpPr>
          <p:cNvPr id="204" name="Google Shape;204;p29"/>
          <p:cNvSpPr txBox="1"/>
          <p:nvPr/>
        </p:nvSpPr>
        <p:spPr>
          <a:xfrm>
            <a:off x="451441" y="3342638"/>
            <a:ext cx="3801300" cy="338700"/>
          </a:xfrm>
          <a:prstGeom prst="rect">
            <a:avLst/>
          </a:prstGeom>
          <a:noFill/>
          <a:ln>
            <a:noFill/>
          </a:ln>
        </p:spPr>
        <p:txBody>
          <a:bodyPr anchorCtr="0" anchor="t" bIns="0" lIns="0" spcFirstLastPara="1" rIns="0" wrap="square" tIns="0">
            <a:spAutoFit/>
          </a:bodyPr>
          <a:lstStyle/>
          <a:p>
            <a:pPr indent="-368300" lvl="0" marL="457200" marR="0" rtl="0" algn="l">
              <a:lnSpc>
                <a:spcPct val="140013"/>
              </a:lnSpc>
              <a:spcBef>
                <a:spcPts val="0"/>
              </a:spcBef>
              <a:spcAft>
                <a:spcPts val="0"/>
              </a:spcAft>
              <a:buClr>
                <a:srgbClr val="0B1320"/>
              </a:buClr>
              <a:buSzPts val="2200"/>
              <a:buFont typeface="League Spartan"/>
              <a:buChar char="●"/>
            </a:pPr>
            <a:r>
              <a:rPr b="1" lang="zh-CN" sz="2200">
                <a:solidFill>
                  <a:srgbClr val="0B1320"/>
                </a:solidFill>
                <a:latin typeface="League Spartan"/>
                <a:ea typeface="League Spartan"/>
                <a:cs typeface="League Spartan"/>
                <a:sym typeface="League Spartan"/>
              </a:rPr>
              <a:t>External Data Engaging</a:t>
            </a:r>
            <a:endParaRPr sz="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208" name="Shape 208"/>
        <p:cNvGrpSpPr/>
        <p:nvPr/>
      </p:nvGrpSpPr>
      <p:grpSpPr>
        <a:xfrm>
          <a:off x="0" y="0"/>
          <a:ext cx="0" cy="0"/>
          <a:chOff x="0" y="0"/>
          <a:chExt cx="0" cy="0"/>
        </a:xfrm>
      </p:grpSpPr>
      <p:sp>
        <p:nvSpPr>
          <p:cNvPr id="209" name="Google Shape;209;p30"/>
          <p:cNvSpPr/>
          <p:nvPr/>
        </p:nvSpPr>
        <p:spPr>
          <a:xfrm rot="-7845369">
            <a:off x="-1340160" y="-1013188"/>
            <a:ext cx="2197081" cy="3463301"/>
          </a:xfrm>
          <a:custGeom>
            <a:rect b="b" l="l" r="r" t="t"/>
            <a:pathLst>
              <a:path extrusionOk="0" h="6903771" w="4379678">
                <a:moveTo>
                  <a:pt x="4379678" y="6903771"/>
                </a:moveTo>
                <a:lnTo>
                  <a:pt x="0" y="6903771"/>
                </a:lnTo>
                <a:lnTo>
                  <a:pt x="0" y="0"/>
                </a:lnTo>
                <a:lnTo>
                  <a:pt x="4379678" y="0"/>
                </a:lnTo>
                <a:lnTo>
                  <a:pt x="4379678" y="6903771"/>
                </a:lnTo>
                <a:close/>
              </a:path>
            </a:pathLst>
          </a:custGeom>
          <a:blipFill rotWithShape="1">
            <a:blip r:embed="rId3">
              <a:alphaModFix amt="64000"/>
            </a:blip>
            <a:stretch>
              <a:fillRect b="0" l="0" r="-61877" t="0"/>
            </a:stretch>
          </a:blipFill>
          <a:ln>
            <a:noFill/>
          </a:ln>
        </p:spPr>
      </p:sp>
      <p:sp>
        <p:nvSpPr>
          <p:cNvPr id="210" name="Google Shape;210;p30"/>
          <p:cNvSpPr txBox="1"/>
          <p:nvPr/>
        </p:nvSpPr>
        <p:spPr>
          <a:xfrm>
            <a:off x="451450" y="559607"/>
            <a:ext cx="4672200" cy="452400"/>
          </a:xfrm>
          <a:prstGeom prst="rect">
            <a:avLst/>
          </a:prstGeom>
          <a:noFill/>
          <a:ln>
            <a:noFill/>
          </a:ln>
        </p:spPr>
        <p:txBody>
          <a:bodyPr anchorCtr="0" anchor="t" bIns="0" lIns="0" spcFirstLastPara="1" rIns="0" wrap="square" tIns="0">
            <a:spAutoFit/>
          </a:bodyPr>
          <a:lstStyle/>
          <a:p>
            <a:pPr indent="0" lvl="0" marL="0" rtl="0" algn="l">
              <a:lnSpc>
                <a:spcPct val="97999"/>
              </a:lnSpc>
              <a:spcBef>
                <a:spcPts val="0"/>
              </a:spcBef>
              <a:spcAft>
                <a:spcPts val="0"/>
              </a:spcAft>
              <a:buNone/>
            </a:pPr>
            <a:r>
              <a:rPr b="1" lang="zh-CN" sz="3000">
                <a:solidFill>
                  <a:srgbClr val="0B1320"/>
                </a:solidFill>
                <a:latin typeface="League Spartan"/>
                <a:ea typeface="League Spartan"/>
                <a:cs typeface="League Spartan"/>
                <a:sym typeface="League Spartan"/>
              </a:rPr>
              <a:t>Exploratory Data Analysis</a:t>
            </a:r>
            <a:endParaRPr b="1" sz="3000">
              <a:solidFill>
                <a:srgbClr val="0B1320"/>
              </a:solidFill>
              <a:latin typeface="League Spartan"/>
              <a:ea typeface="League Spartan"/>
              <a:cs typeface="League Spartan"/>
              <a:sym typeface="League Spartan"/>
            </a:endParaRPr>
          </a:p>
        </p:txBody>
      </p:sp>
      <p:sp>
        <p:nvSpPr>
          <p:cNvPr id="211" name="Google Shape;211;p30"/>
          <p:cNvSpPr txBox="1"/>
          <p:nvPr/>
        </p:nvSpPr>
        <p:spPr>
          <a:xfrm>
            <a:off x="638050" y="1647650"/>
            <a:ext cx="3765000" cy="2936700"/>
          </a:xfrm>
          <a:prstGeom prst="rect">
            <a:avLst/>
          </a:prstGeom>
          <a:noFill/>
          <a:ln>
            <a:noFill/>
          </a:ln>
        </p:spPr>
        <p:txBody>
          <a:bodyPr anchorCtr="0" anchor="t" bIns="0" lIns="0" spcFirstLastPara="1" rIns="0" wrap="square" tIns="0">
            <a:spAutoFit/>
          </a:bodyPr>
          <a:lstStyle/>
          <a:p>
            <a:pPr indent="-298450" lvl="0" marL="457200" marR="0" rtl="0" algn="just">
              <a:lnSpc>
                <a:spcPct val="178010"/>
              </a:lnSpc>
              <a:spcBef>
                <a:spcPts val="0"/>
              </a:spcBef>
              <a:spcAft>
                <a:spcPts val="0"/>
              </a:spcAft>
              <a:buClr>
                <a:srgbClr val="0B1320"/>
              </a:buClr>
              <a:buSzPts val="1100"/>
              <a:buFont typeface="Arial"/>
              <a:buChar char="●"/>
            </a:pPr>
            <a:r>
              <a:rPr b="1" lang="zh-CN" sz="1200">
                <a:solidFill>
                  <a:srgbClr val="0B1320"/>
                </a:solidFill>
              </a:rPr>
              <a:t>Channel:</a:t>
            </a:r>
            <a:r>
              <a:rPr lang="zh-CN" sz="1100">
                <a:solidFill>
                  <a:srgbClr val="0B1320"/>
                </a:solidFill>
              </a:rPr>
              <a:t> Offline Store is the most popular sale channel</a:t>
            </a:r>
            <a:endParaRPr sz="1100">
              <a:solidFill>
                <a:srgbClr val="0B1320"/>
              </a:solidFill>
            </a:endParaRPr>
          </a:p>
          <a:p>
            <a:pPr indent="-298450" lvl="1" marL="914400" marR="0" rtl="0" algn="just">
              <a:lnSpc>
                <a:spcPct val="178010"/>
              </a:lnSpc>
              <a:spcBef>
                <a:spcPts val="0"/>
              </a:spcBef>
              <a:spcAft>
                <a:spcPts val="0"/>
              </a:spcAft>
              <a:buClr>
                <a:srgbClr val="0B1320"/>
              </a:buClr>
              <a:buSzPts val="1100"/>
              <a:buChar char="○"/>
            </a:pPr>
            <a:r>
              <a:rPr lang="zh-CN" sz="1100">
                <a:solidFill>
                  <a:srgbClr val="0B1320"/>
                </a:solidFill>
              </a:rPr>
              <a:t>97.9% Customer choose offline shopping</a:t>
            </a:r>
            <a:endParaRPr sz="1100">
              <a:solidFill>
                <a:srgbClr val="0B1320"/>
              </a:solidFill>
            </a:endParaRPr>
          </a:p>
          <a:p>
            <a:pPr indent="-298450" lvl="1" marL="914400" marR="0" rtl="0" algn="just">
              <a:lnSpc>
                <a:spcPct val="178010"/>
              </a:lnSpc>
              <a:spcBef>
                <a:spcPts val="0"/>
              </a:spcBef>
              <a:spcAft>
                <a:spcPts val="0"/>
              </a:spcAft>
              <a:buClr>
                <a:srgbClr val="0B1320"/>
              </a:buClr>
              <a:buSzPts val="1100"/>
              <a:buChar char="○"/>
            </a:pPr>
            <a:r>
              <a:rPr lang="zh-CN" sz="1100">
                <a:solidFill>
                  <a:srgbClr val="0B1320"/>
                </a:solidFill>
              </a:rPr>
              <a:t>98.47% of sale</a:t>
            </a:r>
            <a:endParaRPr sz="1100">
              <a:solidFill>
                <a:srgbClr val="0B1320"/>
              </a:solidFill>
            </a:endParaRPr>
          </a:p>
          <a:p>
            <a:pPr indent="-298450" lvl="0" marL="457200" marR="0" rtl="0" algn="just">
              <a:lnSpc>
                <a:spcPct val="178010"/>
              </a:lnSpc>
              <a:spcBef>
                <a:spcPts val="0"/>
              </a:spcBef>
              <a:spcAft>
                <a:spcPts val="0"/>
              </a:spcAft>
              <a:buClr>
                <a:srgbClr val="0B1320"/>
              </a:buClr>
              <a:buSzPts val="1100"/>
              <a:buFont typeface="Arial"/>
              <a:buChar char="●"/>
            </a:pPr>
            <a:r>
              <a:rPr lang="zh-CN" sz="1100">
                <a:solidFill>
                  <a:srgbClr val="0B1320"/>
                </a:solidFill>
              </a:rPr>
              <a:t> </a:t>
            </a:r>
            <a:r>
              <a:rPr b="1" lang="zh-CN" sz="1200">
                <a:solidFill>
                  <a:srgbClr val="0B1320"/>
                </a:solidFill>
              </a:rPr>
              <a:t>State: </a:t>
            </a:r>
            <a:r>
              <a:rPr lang="zh-CN" sz="1100">
                <a:solidFill>
                  <a:srgbClr val="0B1320"/>
                </a:solidFill>
              </a:rPr>
              <a:t>WA will be the best choice</a:t>
            </a:r>
            <a:endParaRPr sz="1100">
              <a:solidFill>
                <a:srgbClr val="0B1320"/>
              </a:solidFill>
            </a:endParaRPr>
          </a:p>
          <a:p>
            <a:pPr indent="-298450" lvl="1" marL="914400" marR="0" rtl="0" algn="just">
              <a:lnSpc>
                <a:spcPct val="178010"/>
              </a:lnSpc>
              <a:spcBef>
                <a:spcPts val="0"/>
              </a:spcBef>
              <a:spcAft>
                <a:spcPts val="0"/>
              </a:spcAft>
              <a:buClr>
                <a:srgbClr val="0B1320"/>
              </a:buClr>
              <a:buSzPts val="1100"/>
              <a:buChar char="○"/>
            </a:pPr>
            <a:r>
              <a:rPr lang="zh-CN" sz="1100">
                <a:solidFill>
                  <a:srgbClr val="0B1320"/>
                </a:solidFill>
              </a:rPr>
              <a:t>NSW has highest sales but WA has highest average sale</a:t>
            </a:r>
            <a:endParaRPr sz="1100">
              <a:solidFill>
                <a:srgbClr val="0B1320"/>
              </a:solidFill>
            </a:endParaRPr>
          </a:p>
          <a:p>
            <a:pPr indent="-298450" lvl="2" marL="1371600" marR="0" rtl="0" algn="just">
              <a:lnSpc>
                <a:spcPct val="178010"/>
              </a:lnSpc>
              <a:spcBef>
                <a:spcPts val="0"/>
              </a:spcBef>
              <a:spcAft>
                <a:spcPts val="0"/>
              </a:spcAft>
              <a:buClr>
                <a:srgbClr val="0B1320"/>
              </a:buClr>
              <a:buSzPts val="1100"/>
              <a:buChar char="■"/>
            </a:pPr>
            <a:r>
              <a:rPr lang="zh-CN" sz="1100">
                <a:solidFill>
                  <a:srgbClr val="0B1320"/>
                </a:solidFill>
              </a:rPr>
              <a:t>Indicate a high purchasing power and potential demand</a:t>
            </a:r>
            <a:endParaRPr sz="1100">
              <a:solidFill>
                <a:srgbClr val="0B1320"/>
              </a:solidFill>
            </a:endParaRPr>
          </a:p>
          <a:p>
            <a:pPr indent="0" lvl="0" marL="457200" marR="0" rtl="0" algn="just">
              <a:lnSpc>
                <a:spcPct val="178010"/>
              </a:lnSpc>
              <a:spcBef>
                <a:spcPts val="0"/>
              </a:spcBef>
              <a:spcAft>
                <a:spcPts val="0"/>
              </a:spcAft>
              <a:buNone/>
            </a:pPr>
            <a:r>
              <a:t/>
            </a:r>
            <a:endParaRPr sz="1100">
              <a:solidFill>
                <a:srgbClr val="0B1320"/>
              </a:solidFill>
            </a:endParaRPr>
          </a:p>
        </p:txBody>
      </p:sp>
      <p:sp>
        <p:nvSpPr>
          <p:cNvPr id="212" name="Google Shape;212;p30"/>
          <p:cNvSpPr txBox="1"/>
          <p:nvPr/>
        </p:nvSpPr>
        <p:spPr>
          <a:xfrm>
            <a:off x="451453" y="1214050"/>
            <a:ext cx="3340500" cy="338700"/>
          </a:xfrm>
          <a:prstGeom prst="rect">
            <a:avLst/>
          </a:prstGeom>
          <a:noFill/>
          <a:ln>
            <a:noFill/>
          </a:ln>
        </p:spPr>
        <p:txBody>
          <a:bodyPr anchorCtr="0" anchor="t" bIns="0" lIns="0" spcFirstLastPara="1" rIns="0" wrap="square" tIns="0">
            <a:spAutoFit/>
          </a:bodyPr>
          <a:lstStyle/>
          <a:p>
            <a:pPr indent="-368300" lvl="0" marL="457200" marR="0" rtl="0" algn="l">
              <a:lnSpc>
                <a:spcPct val="140013"/>
              </a:lnSpc>
              <a:spcBef>
                <a:spcPts val="0"/>
              </a:spcBef>
              <a:spcAft>
                <a:spcPts val="0"/>
              </a:spcAft>
              <a:buClr>
                <a:srgbClr val="0B1320"/>
              </a:buClr>
              <a:buSzPts val="2200"/>
              <a:buFont typeface="League Spartan"/>
              <a:buChar char="●"/>
            </a:pPr>
            <a:r>
              <a:rPr b="1" lang="zh-CN" sz="2200">
                <a:solidFill>
                  <a:srgbClr val="0B1320"/>
                </a:solidFill>
                <a:latin typeface="League Spartan"/>
                <a:ea typeface="League Spartan"/>
                <a:cs typeface="League Spartan"/>
                <a:sym typeface="League Spartan"/>
              </a:rPr>
              <a:t>Geographic</a:t>
            </a:r>
            <a:r>
              <a:rPr b="1" lang="zh-CN" sz="2200">
                <a:solidFill>
                  <a:srgbClr val="0B1320"/>
                </a:solidFill>
                <a:latin typeface="League Spartan"/>
                <a:ea typeface="League Spartan"/>
                <a:cs typeface="League Spartan"/>
                <a:sym typeface="League Spartan"/>
              </a:rPr>
              <a:t> Analysis</a:t>
            </a:r>
            <a:endParaRPr sz="700"/>
          </a:p>
        </p:txBody>
      </p:sp>
      <p:grpSp>
        <p:nvGrpSpPr>
          <p:cNvPr id="213" name="Google Shape;213;p30"/>
          <p:cNvGrpSpPr/>
          <p:nvPr/>
        </p:nvGrpSpPr>
        <p:grpSpPr>
          <a:xfrm rot="7829930">
            <a:off x="-996716" y="2759299"/>
            <a:ext cx="1790269" cy="5250621"/>
            <a:chOff x="0" y="-47625"/>
            <a:chExt cx="943028" cy="2765775"/>
          </a:xfrm>
        </p:grpSpPr>
        <p:sp>
          <p:nvSpPr>
            <p:cNvPr id="214" name="Google Shape;214;p30"/>
            <p:cNvSpPr/>
            <p:nvPr/>
          </p:nvSpPr>
          <p:spPr>
            <a:xfrm>
              <a:off x="0" y="0"/>
              <a:ext cx="943028" cy="2718150"/>
            </a:xfrm>
            <a:custGeom>
              <a:rect b="b" l="l" r="r" t="t"/>
              <a:pathLst>
                <a:path extrusionOk="0" h="2718150" w="943028">
                  <a:moveTo>
                    <a:pt x="0" y="0"/>
                  </a:moveTo>
                  <a:lnTo>
                    <a:pt x="943028" y="0"/>
                  </a:lnTo>
                  <a:lnTo>
                    <a:pt x="943028" y="2718150"/>
                  </a:lnTo>
                  <a:lnTo>
                    <a:pt x="0" y="2718150"/>
                  </a:lnTo>
                  <a:close/>
                </a:path>
              </a:pathLst>
            </a:custGeom>
            <a:solidFill>
              <a:srgbClr val="497183"/>
            </a:solidFill>
            <a:ln>
              <a:noFill/>
            </a:ln>
          </p:spPr>
        </p:sp>
        <p:sp>
          <p:nvSpPr>
            <p:cNvPr id="215" name="Google Shape;215;p30"/>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216" name="Google Shape;216;p30"/>
          <p:cNvPicPr preferRelativeResize="0"/>
          <p:nvPr/>
        </p:nvPicPr>
        <p:blipFill>
          <a:blip r:embed="rId4">
            <a:alphaModFix/>
          </a:blip>
          <a:stretch>
            <a:fillRect/>
          </a:stretch>
        </p:blipFill>
        <p:spPr>
          <a:xfrm>
            <a:off x="5265708" y="205912"/>
            <a:ext cx="3270830" cy="2354975"/>
          </a:xfrm>
          <a:prstGeom prst="rect">
            <a:avLst/>
          </a:prstGeom>
          <a:noFill/>
          <a:ln>
            <a:noFill/>
          </a:ln>
        </p:spPr>
      </p:pic>
      <p:pic>
        <p:nvPicPr>
          <p:cNvPr id="217" name="Google Shape;217;p30"/>
          <p:cNvPicPr preferRelativeResize="0"/>
          <p:nvPr/>
        </p:nvPicPr>
        <p:blipFill>
          <a:blip r:embed="rId5">
            <a:alphaModFix/>
          </a:blip>
          <a:stretch>
            <a:fillRect/>
          </a:stretch>
        </p:blipFill>
        <p:spPr>
          <a:xfrm>
            <a:off x="5212112" y="2636175"/>
            <a:ext cx="3378050" cy="2354975"/>
          </a:xfrm>
          <a:prstGeom prst="rect">
            <a:avLst/>
          </a:prstGeom>
          <a:noFill/>
          <a:ln>
            <a:noFill/>
          </a:ln>
        </p:spPr>
      </p:pic>
      <p:pic>
        <p:nvPicPr>
          <p:cNvPr id="218" name="Google Shape;218;p30"/>
          <p:cNvPicPr preferRelativeResize="0"/>
          <p:nvPr/>
        </p:nvPicPr>
        <p:blipFill>
          <a:blip r:embed="rId6">
            <a:alphaModFix/>
          </a:blip>
          <a:stretch>
            <a:fillRect/>
          </a:stretch>
        </p:blipFill>
        <p:spPr>
          <a:xfrm>
            <a:off x="5125575" y="205900"/>
            <a:ext cx="3551100" cy="2436881"/>
          </a:xfrm>
          <a:prstGeom prst="rect">
            <a:avLst/>
          </a:prstGeom>
          <a:noFill/>
          <a:ln>
            <a:noFill/>
          </a:ln>
        </p:spPr>
      </p:pic>
      <p:pic>
        <p:nvPicPr>
          <p:cNvPr id="219" name="Google Shape;219;p30"/>
          <p:cNvPicPr preferRelativeResize="0"/>
          <p:nvPr/>
        </p:nvPicPr>
        <p:blipFill>
          <a:blip r:embed="rId7">
            <a:alphaModFix/>
          </a:blip>
          <a:stretch>
            <a:fillRect/>
          </a:stretch>
        </p:blipFill>
        <p:spPr>
          <a:xfrm>
            <a:off x="5158500" y="2681110"/>
            <a:ext cx="3378051" cy="23619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223" name="Shape 223"/>
        <p:cNvGrpSpPr/>
        <p:nvPr/>
      </p:nvGrpSpPr>
      <p:grpSpPr>
        <a:xfrm>
          <a:off x="0" y="0"/>
          <a:ext cx="0" cy="0"/>
          <a:chOff x="0" y="0"/>
          <a:chExt cx="0" cy="0"/>
        </a:xfrm>
      </p:grpSpPr>
      <p:sp>
        <p:nvSpPr>
          <p:cNvPr id="224" name="Google Shape;224;p31"/>
          <p:cNvSpPr/>
          <p:nvPr/>
        </p:nvSpPr>
        <p:spPr>
          <a:xfrm rot="-7845369">
            <a:off x="-1340160" y="-1013188"/>
            <a:ext cx="2197081" cy="3463301"/>
          </a:xfrm>
          <a:custGeom>
            <a:rect b="b" l="l" r="r" t="t"/>
            <a:pathLst>
              <a:path extrusionOk="0" h="6903771" w="4379678">
                <a:moveTo>
                  <a:pt x="4379678" y="6903771"/>
                </a:moveTo>
                <a:lnTo>
                  <a:pt x="0" y="6903771"/>
                </a:lnTo>
                <a:lnTo>
                  <a:pt x="0" y="0"/>
                </a:lnTo>
                <a:lnTo>
                  <a:pt x="4379678" y="0"/>
                </a:lnTo>
                <a:lnTo>
                  <a:pt x="4379678" y="6903771"/>
                </a:lnTo>
                <a:close/>
              </a:path>
            </a:pathLst>
          </a:custGeom>
          <a:blipFill rotWithShape="1">
            <a:blip r:embed="rId3">
              <a:alphaModFix amt="64000"/>
            </a:blip>
            <a:stretch>
              <a:fillRect b="0" l="0" r="-61877" t="0"/>
            </a:stretch>
          </a:blipFill>
          <a:ln>
            <a:noFill/>
          </a:ln>
        </p:spPr>
      </p:sp>
      <p:sp>
        <p:nvSpPr>
          <p:cNvPr id="225" name="Google Shape;225;p31"/>
          <p:cNvSpPr txBox="1"/>
          <p:nvPr/>
        </p:nvSpPr>
        <p:spPr>
          <a:xfrm>
            <a:off x="451450" y="559607"/>
            <a:ext cx="4672200" cy="452400"/>
          </a:xfrm>
          <a:prstGeom prst="rect">
            <a:avLst/>
          </a:prstGeom>
          <a:noFill/>
          <a:ln>
            <a:noFill/>
          </a:ln>
        </p:spPr>
        <p:txBody>
          <a:bodyPr anchorCtr="0" anchor="t" bIns="0" lIns="0" spcFirstLastPara="1" rIns="0" wrap="square" tIns="0">
            <a:spAutoFit/>
          </a:bodyPr>
          <a:lstStyle/>
          <a:p>
            <a:pPr indent="0" lvl="0" marL="0" rtl="0" algn="l">
              <a:lnSpc>
                <a:spcPct val="97999"/>
              </a:lnSpc>
              <a:spcBef>
                <a:spcPts val="0"/>
              </a:spcBef>
              <a:spcAft>
                <a:spcPts val="0"/>
              </a:spcAft>
              <a:buNone/>
            </a:pPr>
            <a:r>
              <a:rPr b="1" lang="zh-CN" sz="3000">
                <a:solidFill>
                  <a:srgbClr val="0B1320"/>
                </a:solidFill>
                <a:latin typeface="League Spartan"/>
                <a:ea typeface="League Spartan"/>
                <a:cs typeface="League Spartan"/>
                <a:sym typeface="League Spartan"/>
              </a:rPr>
              <a:t>Exploratory Data Analysis</a:t>
            </a:r>
            <a:endParaRPr b="1" sz="3000">
              <a:solidFill>
                <a:srgbClr val="0B1320"/>
              </a:solidFill>
              <a:latin typeface="League Spartan"/>
              <a:ea typeface="League Spartan"/>
              <a:cs typeface="League Spartan"/>
              <a:sym typeface="League Spartan"/>
            </a:endParaRPr>
          </a:p>
        </p:txBody>
      </p:sp>
      <p:sp>
        <p:nvSpPr>
          <p:cNvPr id="226" name="Google Shape;226;p31"/>
          <p:cNvSpPr txBox="1"/>
          <p:nvPr/>
        </p:nvSpPr>
        <p:spPr>
          <a:xfrm>
            <a:off x="638050" y="1647650"/>
            <a:ext cx="3765000" cy="1457100"/>
          </a:xfrm>
          <a:prstGeom prst="rect">
            <a:avLst/>
          </a:prstGeom>
          <a:noFill/>
          <a:ln>
            <a:noFill/>
          </a:ln>
        </p:spPr>
        <p:txBody>
          <a:bodyPr anchorCtr="0" anchor="t" bIns="0" lIns="0" spcFirstLastPara="1" rIns="0" wrap="square" tIns="0">
            <a:spAutoFit/>
          </a:bodyPr>
          <a:lstStyle/>
          <a:p>
            <a:pPr indent="-298450" lvl="0" marL="457200" marR="0" rtl="0" algn="just">
              <a:lnSpc>
                <a:spcPct val="178010"/>
              </a:lnSpc>
              <a:spcBef>
                <a:spcPts val="0"/>
              </a:spcBef>
              <a:spcAft>
                <a:spcPts val="0"/>
              </a:spcAft>
              <a:buClr>
                <a:srgbClr val="0B1320"/>
              </a:buClr>
              <a:buSzPts val="1100"/>
              <a:buFont typeface="Arial"/>
              <a:buChar char="●"/>
            </a:pPr>
            <a:r>
              <a:rPr b="1" lang="zh-CN" sz="1200">
                <a:solidFill>
                  <a:srgbClr val="0B1320"/>
                </a:solidFill>
              </a:rPr>
              <a:t>Target Customer: </a:t>
            </a:r>
            <a:r>
              <a:rPr lang="zh-CN" sz="1200">
                <a:solidFill>
                  <a:srgbClr val="0B1320"/>
                </a:solidFill>
              </a:rPr>
              <a:t>Budget-Yong Families</a:t>
            </a:r>
            <a:endParaRPr sz="1200">
              <a:solidFill>
                <a:srgbClr val="0B1320"/>
              </a:solidFill>
            </a:endParaRPr>
          </a:p>
          <a:p>
            <a:pPr indent="-304800" lvl="1" marL="914400" marR="0" rtl="0" algn="just">
              <a:lnSpc>
                <a:spcPct val="178010"/>
              </a:lnSpc>
              <a:spcBef>
                <a:spcPts val="0"/>
              </a:spcBef>
              <a:spcAft>
                <a:spcPts val="0"/>
              </a:spcAft>
              <a:buClr>
                <a:srgbClr val="0B1320"/>
              </a:buClr>
              <a:buSzPts val="1200"/>
              <a:buChar char="○"/>
            </a:pPr>
            <a:r>
              <a:rPr lang="zh-CN" sz="1200">
                <a:solidFill>
                  <a:srgbClr val="0B1320"/>
                </a:solidFill>
              </a:rPr>
              <a:t>limited Budget</a:t>
            </a:r>
            <a:endParaRPr sz="1200">
              <a:solidFill>
                <a:srgbClr val="0B1320"/>
              </a:solidFill>
            </a:endParaRPr>
          </a:p>
          <a:p>
            <a:pPr indent="-304800" lvl="1" marL="914400" marR="0" rtl="0" algn="just">
              <a:lnSpc>
                <a:spcPct val="178010"/>
              </a:lnSpc>
              <a:spcBef>
                <a:spcPts val="0"/>
              </a:spcBef>
              <a:spcAft>
                <a:spcPts val="0"/>
              </a:spcAft>
              <a:buClr>
                <a:srgbClr val="0B1320"/>
              </a:buClr>
              <a:buSzPts val="1200"/>
              <a:buChar char="○"/>
            </a:pPr>
            <a:r>
              <a:rPr lang="zh-CN" sz="1200">
                <a:solidFill>
                  <a:srgbClr val="0B1320"/>
                </a:solidFill>
              </a:rPr>
              <a:t>cost effective</a:t>
            </a:r>
            <a:endParaRPr sz="1200">
              <a:solidFill>
                <a:srgbClr val="0B1320"/>
              </a:solidFill>
            </a:endParaRPr>
          </a:p>
          <a:p>
            <a:pPr indent="0" lvl="0" marL="0" marR="0" rtl="0" algn="just">
              <a:lnSpc>
                <a:spcPct val="178010"/>
              </a:lnSpc>
              <a:spcBef>
                <a:spcPts val="0"/>
              </a:spcBef>
              <a:spcAft>
                <a:spcPts val="0"/>
              </a:spcAft>
              <a:buNone/>
            </a:pPr>
            <a:r>
              <a:t/>
            </a:r>
            <a:endParaRPr sz="1100">
              <a:solidFill>
                <a:srgbClr val="0B1320"/>
              </a:solidFill>
            </a:endParaRPr>
          </a:p>
          <a:p>
            <a:pPr indent="0" lvl="0" marL="457200" marR="0" rtl="0" algn="just">
              <a:lnSpc>
                <a:spcPct val="178010"/>
              </a:lnSpc>
              <a:spcBef>
                <a:spcPts val="0"/>
              </a:spcBef>
              <a:spcAft>
                <a:spcPts val="0"/>
              </a:spcAft>
              <a:buNone/>
            </a:pPr>
            <a:r>
              <a:t/>
            </a:r>
            <a:endParaRPr sz="1100">
              <a:solidFill>
                <a:srgbClr val="0B1320"/>
              </a:solidFill>
            </a:endParaRPr>
          </a:p>
        </p:txBody>
      </p:sp>
      <p:sp>
        <p:nvSpPr>
          <p:cNvPr id="227" name="Google Shape;227;p31"/>
          <p:cNvSpPr txBox="1"/>
          <p:nvPr/>
        </p:nvSpPr>
        <p:spPr>
          <a:xfrm>
            <a:off x="451449" y="1214050"/>
            <a:ext cx="4230300" cy="338700"/>
          </a:xfrm>
          <a:prstGeom prst="rect">
            <a:avLst/>
          </a:prstGeom>
          <a:noFill/>
          <a:ln>
            <a:noFill/>
          </a:ln>
        </p:spPr>
        <p:txBody>
          <a:bodyPr anchorCtr="0" anchor="t" bIns="0" lIns="0" spcFirstLastPara="1" rIns="0" wrap="square" tIns="0">
            <a:spAutoFit/>
          </a:bodyPr>
          <a:lstStyle/>
          <a:p>
            <a:pPr indent="-368300" lvl="0" marL="457200" rtl="0" algn="l">
              <a:lnSpc>
                <a:spcPct val="140013"/>
              </a:lnSpc>
              <a:spcBef>
                <a:spcPts val="0"/>
              </a:spcBef>
              <a:spcAft>
                <a:spcPts val="0"/>
              </a:spcAft>
              <a:buClr>
                <a:srgbClr val="0B1320"/>
              </a:buClr>
              <a:buSzPts val="2200"/>
              <a:buFont typeface="League Spartan"/>
              <a:buChar char="●"/>
            </a:pPr>
            <a:r>
              <a:rPr b="1" lang="zh-CN" sz="2200">
                <a:solidFill>
                  <a:srgbClr val="0B1320"/>
                </a:solidFill>
                <a:latin typeface="League Spartan"/>
                <a:ea typeface="League Spartan"/>
                <a:cs typeface="League Spartan"/>
                <a:sym typeface="League Spartan"/>
              </a:rPr>
              <a:t>Customer Segment Analysis</a:t>
            </a:r>
            <a:endParaRPr sz="700"/>
          </a:p>
        </p:txBody>
      </p:sp>
      <p:grpSp>
        <p:nvGrpSpPr>
          <p:cNvPr id="228" name="Google Shape;228;p31"/>
          <p:cNvGrpSpPr/>
          <p:nvPr/>
        </p:nvGrpSpPr>
        <p:grpSpPr>
          <a:xfrm rot="7829930">
            <a:off x="-996716" y="2759299"/>
            <a:ext cx="1790269" cy="5250621"/>
            <a:chOff x="0" y="-47625"/>
            <a:chExt cx="943028" cy="2765775"/>
          </a:xfrm>
        </p:grpSpPr>
        <p:sp>
          <p:nvSpPr>
            <p:cNvPr id="229" name="Google Shape;229;p31"/>
            <p:cNvSpPr/>
            <p:nvPr/>
          </p:nvSpPr>
          <p:spPr>
            <a:xfrm>
              <a:off x="0" y="0"/>
              <a:ext cx="943028" cy="2718150"/>
            </a:xfrm>
            <a:custGeom>
              <a:rect b="b" l="l" r="r" t="t"/>
              <a:pathLst>
                <a:path extrusionOk="0" h="2718150" w="943028">
                  <a:moveTo>
                    <a:pt x="0" y="0"/>
                  </a:moveTo>
                  <a:lnTo>
                    <a:pt x="943028" y="0"/>
                  </a:lnTo>
                  <a:lnTo>
                    <a:pt x="943028" y="2718150"/>
                  </a:lnTo>
                  <a:lnTo>
                    <a:pt x="0" y="2718150"/>
                  </a:lnTo>
                  <a:close/>
                </a:path>
              </a:pathLst>
            </a:custGeom>
            <a:solidFill>
              <a:srgbClr val="497183"/>
            </a:solidFill>
            <a:ln>
              <a:noFill/>
            </a:ln>
          </p:spPr>
        </p:sp>
        <p:sp>
          <p:nvSpPr>
            <p:cNvPr id="230" name="Google Shape;230;p31"/>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231" name="Google Shape;231;p31"/>
          <p:cNvPicPr preferRelativeResize="0"/>
          <p:nvPr/>
        </p:nvPicPr>
        <p:blipFill>
          <a:blip r:embed="rId4">
            <a:alphaModFix/>
          </a:blip>
          <a:stretch>
            <a:fillRect/>
          </a:stretch>
        </p:blipFill>
        <p:spPr>
          <a:xfrm>
            <a:off x="638050" y="2681101"/>
            <a:ext cx="3405150" cy="2270100"/>
          </a:xfrm>
          <a:prstGeom prst="rect">
            <a:avLst/>
          </a:prstGeom>
          <a:noFill/>
          <a:ln>
            <a:noFill/>
          </a:ln>
        </p:spPr>
      </p:pic>
      <p:pic>
        <p:nvPicPr>
          <p:cNvPr id="232" name="Google Shape;232;p31"/>
          <p:cNvPicPr preferRelativeResize="0"/>
          <p:nvPr/>
        </p:nvPicPr>
        <p:blipFill>
          <a:blip r:embed="rId5">
            <a:alphaModFix/>
          </a:blip>
          <a:stretch>
            <a:fillRect/>
          </a:stretch>
        </p:blipFill>
        <p:spPr>
          <a:xfrm>
            <a:off x="4872050" y="2130725"/>
            <a:ext cx="3655525" cy="2820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236" name="Shape 236"/>
        <p:cNvGrpSpPr/>
        <p:nvPr/>
      </p:nvGrpSpPr>
      <p:grpSpPr>
        <a:xfrm>
          <a:off x="0" y="0"/>
          <a:ext cx="0" cy="0"/>
          <a:chOff x="0" y="0"/>
          <a:chExt cx="0" cy="0"/>
        </a:xfrm>
      </p:grpSpPr>
      <p:sp>
        <p:nvSpPr>
          <p:cNvPr id="237" name="Google Shape;237;p32"/>
          <p:cNvSpPr/>
          <p:nvPr/>
        </p:nvSpPr>
        <p:spPr>
          <a:xfrm rot="-9405830">
            <a:off x="-1502024" y="-1310686"/>
            <a:ext cx="2192493" cy="3456068"/>
          </a:xfrm>
          <a:custGeom>
            <a:rect b="b" l="l" r="r" t="t"/>
            <a:pathLst>
              <a:path extrusionOk="0" h="6903771" w="4379678">
                <a:moveTo>
                  <a:pt x="4379678" y="6903771"/>
                </a:moveTo>
                <a:lnTo>
                  <a:pt x="0" y="6903771"/>
                </a:lnTo>
                <a:lnTo>
                  <a:pt x="0" y="0"/>
                </a:lnTo>
                <a:lnTo>
                  <a:pt x="4379678" y="0"/>
                </a:lnTo>
                <a:lnTo>
                  <a:pt x="4379678" y="6903771"/>
                </a:lnTo>
                <a:close/>
              </a:path>
            </a:pathLst>
          </a:custGeom>
          <a:blipFill rotWithShape="1">
            <a:blip r:embed="rId3">
              <a:alphaModFix amt="64000"/>
            </a:blip>
            <a:stretch>
              <a:fillRect b="0" l="0" r="-61877" t="0"/>
            </a:stretch>
          </a:blipFill>
          <a:ln>
            <a:noFill/>
          </a:ln>
        </p:spPr>
      </p:sp>
      <p:sp>
        <p:nvSpPr>
          <p:cNvPr id="238" name="Google Shape;238;p32"/>
          <p:cNvSpPr txBox="1"/>
          <p:nvPr/>
        </p:nvSpPr>
        <p:spPr>
          <a:xfrm>
            <a:off x="451450" y="559607"/>
            <a:ext cx="4672200" cy="452400"/>
          </a:xfrm>
          <a:prstGeom prst="rect">
            <a:avLst/>
          </a:prstGeom>
          <a:noFill/>
          <a:ln>
            <a:noFill/>
          </a:ln>
        </p:spPr>
        <p:txBody>
          <a:bodyPr anchorCtr="0" anchor="t" bIns="0" lIns="0" spcFirstLastPara="1" rIns="0" wrap="square" tIns="0">
            <a:spAutoFit/>
          </a:bodyPr>
          <a:lstStyle/>
          <a:p>
            <a:pPr indent="0" lvl="0" marL="0" rtl="0" algn="l">
              <a:lnSpc>
                <a:spcPct val="97999"/>
              </a:lnSpc>
              <a:spcBef>
                <a:spcPts val="0"/>
              </a:spcBef>
              <a:spcAft>
                <a:spcPts val="0"/>
              </a:spcAft>
              <a:buNone/>
            </a:pPr>
            <a:r>
              <a:rPr b="1" lang="zh-CN" sz="3000">
                <a:solidFill>
                  <a:srgbClr val="0B1320"/>
                </a:solidFill>
                <a:latin typeface="League Spartan"/>
                <a:ea typeface="League Spartan"/>
                <a:cs typeface="League Spartan"/>
                <a:sym typeface="League Spartan"/>
              </a:rPr>
              <a:t>Exploratory Data Analysis</a:t>
            </a:r>
            <a:endParaRPr b="1" sz="3000">
              <a:solidFill>
                <a:srgbClr val="0B1320"/>
              </a:solidFill>
              <a:latin typeface="League Spartan"/>
              <a:ea typeface="League Spartan"/>
              <a:cs typeface="League Spartan"/>
              <a:sym typeface="League Spartan"/>
            </a:endParaRPr>
          </a:p>
        </p:txBody>
      </p:sp>
      <p:sp>
        <p:nvSpPr>
          <p:cNvPr id="239" name="Google Shape;239;p32"/>
          <p:cNvSpPr txBox="1"/>
          <p:nvPr/>
        </p:nvSpPr>
        <p:spPr>
          <a:xfrm>
            <a:off x="638050" y="1647650"/>
            <a:ext cx="4151400" cy="4087500"/>
          </a:xfrm>
          <a:prstGeom prst="rect">
            <a:avLst/>
          </a:prstGeom>
          <a:noFill/>
          <a:ln>
            <a:noFill/>
          </a:ln>
        </p:spPr>
        <p:txBody>
          <a:bodyPr anchorCtr="0" anchor="t" bIns="0" lIns="0" spcFirstLastPara="1" rIns="0" wrap="square" tIns="0">
            <a:spAutoFit/>
          </a:bodyPr>
          <a:lstStyle/>
          <a:p>
            <a:pPr indent="-298450" lvl="0" marL="457200" marR="0" rtl="0" algn="just">
              <a:lnSpc>
                <a:spcPct val="178010"/>
              </a:lnSpc>
              <a:spcBef>
                <a:spcPts val="0"/>
              </a:spcBef>
              <a:spcAft>
                <a:spcPts val="0"/>
              </a:spcAft>
              <a:buClr>
                <a:srgbClr val="0B1320"/>
              </a:buClr>
              <a:buSzPts val="1100"/>
              <a:buFont typeface="Arial"/>
              <a:buChar char="●"/>
            </a:pPr>
            <a:r>
              <a:rPr b="1" lang="zh-CN" sz="1100">
                <a:solidFill>
                  <a:srgbClr val="0B1320"/>
                </a:solidFill>
              </a:rPr>
              <a:t>Congregation</a:t>
            </a:r>
            <a:r>
              <a:rPr lang="zh-CN" sz="1100">
                <a:solidFill>
                  <a:srgbClr val="0B1320"/>
                </a:solidFill>
              </a:rPr>
              <a:t>: larger range of the sale</a:t>
            </a:r>
            <a:endParaRPr sz="1100">
              <a:solidFill>
                <a:srgbClr val="0B1320"/>
              </a:solidFill>
            </a:endParaRPr>
          </a:p>
          <a:p>
            <a:pPr indent="-298450" lvl="1" marL="914400" marR="0" rtl="0" algn="just">
              <a:lnSpc>
                <a:spcPct val="178010"/>
              </a:lnSpc>
              <a:spcBef>
                <a:spcPts val="0"/>
              </a:spcBef>
              <a:spcAft>
                <a:spcPts val="0"/>
              </a:spcAft>
              <a:buClr>
                <a:srgbClr val="0B1320"/>
              </a:buClr>
              <a:buSzPts val="1100"/>
              <a:buChar char="○"/>
            </a:pPr>
            <a:r>
              <a:rPr lang="zh-CN" sz="1100">
                <a:solidFill>
                  <a:srgbClr val="0B1320"/>
                </a:solidFill>
              </a:rPr>
              <a:t>unstable sale value but more potential customer</a:t>
            </a:r>
            <a:endParaRPr sz="1100">
              <a:solidFill>
                <a:srgbClr val="0B1320"/>
              </a:solidFill>
            </a:endParaRPr>
          </a:p>
          <a:p>
            <a:pPr indent="-298450" lvl="0" marL="457200" marR="0" rtl="0" algn="just">
              <a:lnSpc>
                <a:spcPct val="178010"/>
              </a:lnSpc>
              <a:spcBef>
                <a:spcPts val="0"/>
              </a:spcBef>
              <a:spcAft>
                <a:spcPts val="0"/>
              </a:spcAft>
              <a:buClr>
                <a:srgbClr val="0B1320"/>
              </a:buClr>
              <a:buSzPts val="1100"/>
              <a:buChar char="●"/>
            </a:pPr>
            <a:r>
              <a:rPr b="1" lang="zh-CN" sz="1100">
                <a:solidFill>
                  <a:srgbClr val="0B1320"/>
                </a:solidFill>
              </a:rPr>
              <a:t>Competitor:</a:t>
            </a:r>
            <a:endParaRPr b="1" sz="1100">
              <a:solidFill>
                <a:srgbClr val="0B1320"/>
              </a:solidFill>
            </a:endParaRPr>
          </a:p>
          <a:p>
            <a:pPr indent="-298450" lvl="1" marL="914400" rtl="0" algn="just">
              <a:lnSpc>
                <a:spcPct val="178010"/>
              </a:lnSpc>
              <a:spcBef>
                <a:spcPts val="0"/>
              </a:spcBef>
              <a:spcAft>
                <a:spcPts val="0"/>
              </a:spcAft>
              <a:buClr>
                <a:srgbClr val="0B1320"/>
              </a:buClr>
              <a:buSzPts val="1100"/>
              <a:buChar char="○"/>
            </a:pPr>
            <a:r>
              <a:rPr lang="zh-CN" sz="1100">
                <a:solidFill>
                  <a:srgbClr val="0B1320"/>
                </a:solidFill>
              </a:rPr>
              <a:t>Kmart:</a:t>
            </a:r>
            <a:endParaRPr sz="1100">
              <a:solidFill>
                <a:srgbClr val="0B1320"/>
              </a:solidFill>
            </a:endParaRPr>
          </a:p>
          <a:p>
            <a:pPr indent="-298450" lvl="2" marL="1371600" rtl="0" algn="just">
              <a:lnSpc>
                <a:spcPct val="178010"/>
              </a:lnSpc>
              <a:spcBef>
                <a:spcPts val="0"/>
              </a:spcBef>
              <a:spcAft>
                <a:spcPts val="0"/>
              </a:spcAft>
              <a:buClr>
                <a:srgbClr val="0B1320"/>
              </a:buClr>
              <a:buSzPts val="1100"/>
              <a:buChar char="■"/>
            </a:pPr>
            <a:r>
              <a:rPr lang="zh-CN" sz="1100">
                <a:solidFill>
                  <a:srgbClr val="0B1320"/>
                </a:solidFill>
              </a:rPr>
              <a:t> distance &lt;1km could be better as its sale is more stable and have higher start and end point.</a:t>
            </a:r>
            <a:endParaRPr b="1" sz="1100">
              <a:solidFill>
                <a:srgbClr val="0B1320"/>
              </a:solidFill>
            </a:endParaRPr>
          </a:p>
          <a:p>
            <a:pPr indent="-298450" lvl="1" marL="914400" marR="0" rtl="0" algn="just">
              <a:lnSpc>
                <a:spcPct val="178010"/>
              </a:lnSpc>
              <a:spcBef>
                <a:spcPts val="0"/>
              </a:spcBef>
              <a:spcAft>
                <a:spcPts val="0"/>
              </a:spcAft>
              <a:buClr>
                <a:srgbClr val="0B1320"/>
              </a:buClr>
              <a:buSzPts val="1100"/>
              <a:buChar char="○"/>
            </a:pPr>
            <a:r>
              <a:rPr lang="zh-CN" sz="1100">
                <a:solidFill>
                  <a:srgbClr val="0B1320"/>
                </a:solidFill>
              </a:rPr>
              <a:t>Target</a:t>
            </a:r>
            <a:r>
              <a:rPr lang="zh-CN" sz="1100">
                <a:solidFill>
                  <a:srgbClr val="0B1320"/>
                </a:solidFill>
              </a:rPr>
              <a:t>:</a:t>
            </a:r>
            <a:endParaRPr sz="1100">
              <a:solidFill>
                <a:srgbClr val="0B1320"/>
              </a:solidFill>
            </a:endParaRPr>
          </a:p>
          <a:p>
            <a:pPr indent="-298450" lvl="2" marL="1371600" marR="0" rtl="0" algn="just">
              <a:lnSpc>
                <a:spcPct val="178010"/>
              </a:lnSpc>
              <a:spcBef>
                <a:spcPts val="0"/>
              </a:spcBef>
              <a:spcAft>
                <a:spcPts val="0"/>
              </a:spcAft>
              <a:buClr>
                <a:srgbClr val="0B1320"/>
              </a:buClr>
              <a:buSzPts val="1100"/>
              <a:buChar char="■"/>
            </a:pPr>
            <a:r>
              <a:rPr lang="zh-CN" sz="1100">
                <a:solidFill>
                  <a:srgbClr val="0B1320"/>
                </a:solidFill>
              </a:rPr>
              <a:t>3-5km with a target could be a better choice, offering relatively high mean value and narrow range.</a:t>
            </a:r>
            <a:endParaRPr sz="1100">
              <a:solidFill>
                <a:srgbClr val="0B1320"/>
              </a:solidFill>
            </a:endParaRPr>
          </a:p>
          <a:p>
            <a:pPr indent="0" lvl="0" marL="0" rtl="0" algn="just">
              <a:lnSpc>
                <a:spcPct val="178010"/>
              </a:lnSpc>
              <a:spcBef>
                <a:spcPts val="0"/>
              </a:spcBef>
              <a:spcAft>
                <a:spcPts val="0"/>
              </a:spcAft>
              <a:buNone/>
            </a:pPr>
            <a:r>
              <a:t/>
            </a:r>
            <a:endParaRPr sz="1100">
              <a:solidFill>
                <a:srgbClr val="0B1320"/>
              </a:solidFill>
            </a:endParaRPr>
          </a:p>
          <a:p>
            <a:pPr indent="0" lvl="0" marL="0" marR="0" rtl="0" algn="just">
              <a:lnSpc>
                <a:spcPct val="178010"/>
              </a:lnSpc>
              <a:spcBef>
                <a:spcPts val="0"/>
              </a:spcBef>
              <a:spcAft>
                <a:spcPts val="0"/>
              </a:spcAft>
              <a:buNone/>
            </a:pPr>
            <a:r>
              <a:t/>
            </a:r>
            <a:endParaRPr sz="1100">
              <a:solidFill>
                <a:srgbClr val="0B1320"/>
              </a:solidFill>
            </a:endParaRPr>
          </a:p>
          <a:p>
            <a:pPr indent="0" lvl="0" marL="457200" marR="0" rtl="0" algn="just">
              <a:lnSpc>
                <a:spcPct val="178010"/>
              </a:lnSpc>
              <a:spcBef>
                <a:spcPts val="0"/>
              </a:spcBef>
              <a:spcAft>
                <a:spcPts val="0"/>
              </a:spcAft>
              <a:buNone/>
            </a:pPr>
            <a:r>
              <a:t/>
            </a:r>
            <a:endParaRPr sz="1100">
              <a:solidFill>
                <a:srgbClr val="0B1320"/>
              </a:solidFill>
            </a:endParaRPr>
          </a:p>
        </p:txBody>
      </p:sp>
      <p:sp>
        <p:nvSpPr>
          <p:cNvPr id="240" name="Google Shape;240;p32"/>
          <p:cNvSpPr txBox="1"/>
          <p:nvPr/>
        </p:nvSpPr>
        <p:spPr>
          <a:xfrm>
            <a:off x="451448" y="1214050"/>
            <a:ext cx="5326500" cy="338700"/>
          </a:xfrm>
          <a:prstGeom prst="rect">
            <a:avLst/>
          </a:prstGeom>
          <a:noFill/>
          <a:ln>
            <a:noFill/>
          </a:ln>
        </p:spPr>
        <p:txBody>
          <a:bodyPr anchorCtr="0" anchor="t" bIns="0" lIns="0" spcFirstLastPara="1" rIns="0" wrap="square" tIns="0">
            <a:spAutoFit/>
          </a:bodyPr>
          <a:lstStyle/>
          <a:p>
            <a:pPr indent="-355600" lvl="0" marL="457200" rtl="0" algn="l">
              <a:lnSpc>
                <a:spcPct val="140013"/>
              </a:lnSpc>
              <a:spcBef>
                <a:spcPts val="0"/>
              </a:spcBef>
              <a:spcAft>
                <a:spcPts val="0"/>
              </a:spcAft>
              <a:buClr>
                <a:srgbClr val="0B1320"/>
              </a:buClr>
              <a:buSzPts val="2000"/>
              <a:buFont typeface="League Spartan"/>
              <a:buChar char="●"/>
            </a:pPr>
            <a:r>
              <a:rPr b="1" lang="zh-CN" sz="2200">
                <a:solidFill>
                  <a:srgbClr val="0B1320"/>
                </a:solidFill>
                <a:latin typeface="League Spartan"/>
                <a:ea typeface="League Spartan"/>
                <a:cs typeface="League Spartan"/>
                <a:sym typeface="League Spartan"/>
              </a:rPr>
              <a:t>Congregation &amp; Competitor Analysis</a:t>
            </a:r>
            <a:endParaRPr sz="500"/>
          </a:p>
        </p:txBody>
      </p:sp>
      <p:grpSp>
        <p:nvGrpSpPr>
          <p:cNvPr id="241" name="Google Shape;241;p32"/>
          <p:cNvGrpSpPr/>
          <p:nvPr/>
        </p:nvGrpSpPr>
        <p:grpSpPr>
          <a:xfrm rot="-8510190">
            <a:off x="-2039105" y="3993871"/>
            <a:ext cx="1790342" cy="5250835"/>
            <a:chOff x="0" y="-47625"/>
            <a:chExt cx="943028" cy="2765775"/>
          </a:xfrm>
        </p:grpSpPr>
        <p:sp>
          <p:nvSpPr>
            <p:cNvPr id="242" name="Google Shape;242;p32"/>
            <p:cNvSpPr/>
            <p:nvPr/>
          </p:nvSpPr>
          <p:spPr>
            <a:xfrm>
              <a:off x="0" y="0"/>
              <a:ext cx="943028" cy="2718150"/>
            </a:xfrm>
            <a:custGeom>
              <a:rect b="b" l="l" r="r" t="t"/>
              <a:pathLst>
                <a:path extrusionOk="0" h="2718150" w="943028">
                  <a:moveTo>
                    <a:pt x="0" y="0"/>
                  </a:moveTo>
                  <a:lnTo>
                    <a:pt x="943028" y="0"/>
                  </a:lnTo>
                  <a:lnTo>
                    <a:pt x="943028" y="2718150"/>
                  </a:lnTo>
                  <a:lnTo>
                    <a:pt x="0" y="2718150"/>
                  </a:lnTo>
                  <a:close/>
                </a:path>
              </a:pathLst>
            </a:custGeom>
            <a:solidFill>
              <a:srgbClr val="497183"/>
            </a:solidFill>
            <a:ln>
              <a:noFill/>
            </a:ln>
          </p:spPr>
        </p:sp>
        <p:sp>
          <p:nvSpPr>
            <p:cNvPr id="243" name="Google Shape;243;p32"/>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244" name="Google Shape;244;p32"/>
          <p:cNvPicPr preferRelativeResize="0"/>
          <p:nvPr/>
        </p:nvPicPr>
        <p:blipFill>
          <a:blip r:embed="rId4">
            <a:alphaModFix/>
          </a:blip>
          <a:stretch>
            <a:fillRect/>
          </a:stretch>
        </p:blipFill>
        <p:spPr>
          <a:xfrm>
            <a:off x="5537400" y="1754800"/>
            <a:ext cx="3229900" cy="2212675"/>
          </a:xfrm>
          <a:prstGeom prst="rect">
            <a:avLst/>
          </a:prstGeom>
          <a:noFill/>
          <a:ln>
            <a:noFill/>
          </a:ln>
        </p:spPr>
      </p:pic>
      <p:pic>
        <p:nvPicPr>
          <p:cNvPr id="245" name="Google Shape;245;p32"/>
          <p:cNvPicPr preferRelativeResize="0"/>
          <p:nvPr/>
        </p:nvPicPr>
        <p:blipFill>
          <a:blip r:embed="rId5">
            <a:alphaModFix/>
          </a:blip>
          <a:stretch>
            <a:fillRect/>
          </a:stretch>
        </p:blipFill>
        <p:spPr>
          <a:xfrm>
            <a:off x="4970100" y="1647652"/>
            <a:ext cx="4075224" cy="28136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249" name="Shape 249"/>
        <p:cNvGrpSpPr/>
        <p:nvPr/>
      </p:nvGrpSpPr>
      <p:grpSpPr>
        <a:xfrm>
          <a:off x="0" y="0"/>
          <a:ext cx="0" cy="0"/>
          <a:chOff x="0" y="0"/>
          <a:chExt cx="0" cy="0"/>
        </a:xfrm>
      </p:grpSpPr>
      <p:sp>
        <p:nvSpPr>
          <p:cNvPr id="250" name="Google Shape;250;p33"/>
          <p:cNvSpPr txBox="1"/>
          <p:nvPr/>
        </p:nvSpPr>
        <p:spPr>
          <a:xfrm>
            <a:off x="451450" y="559607"/>
            <a:ext cx="4672200" cy="452400"/>
          </a:xfrm>
          <a:prstGeom prst="rect">
            <a:avLst/>
          </a:prstGeom>
          <a:noFill/>
          <a:ln>
            <a:noFill/>
          </a:ln>
        </p:spPr>
        <p:txBody>
          <a:bodyPr anchorCtr="0" anchor="t" bIns="0" lIns="0" spcFirstLastPara="1" rIns="0" wrap="square" tIns="0">
            <a:spAutoFit/>
          </a:bodyPr>
          <a:lstStyle/>
          <a:p>
            <a:pPr indent="0" lvl="0" marL="0" rtl="0" algn="l">
              <a:lnSpc>
                <a:spcPct val="97999"/>
              </a:lnSpc>
              <a:spcBef>
                <a:spcPts val="0"/>
              </a:spcBef>
              <a:spcAft>
                <a:spcPts val="0"/>
              </a:spcAft>
              <a:buNone/>
            </a:pPr>
            <a:r>
              <a:rPr b="1" lang="zh-CN" sz="3000">
                <a:solidFill>
                  <a:srgbClr val="0B1320"/>
                </a:solidFill>
                <a:latin typeface="League Spartan"/>
                <a:ea typeface="League Spartan"/>
                <a:cs typeface="League Spartan"/>
                <a:sym typeface="League Spartan"/>
              </a:rPr>
              <a:t>Exploratory Data Analysis</a:t>
            </a:r>
            <a:endParaRPr b="1" sz="3000">
              <a:solidFill>
                <a:srgbClr val="0B1320"/>
              </a:solidFill>
              <a:latin typeface="League Spartan"/>
              <a:ea typeface="League Spartan"/>
              <a:cs typeface="League Spartan"/>
              <a:sym typeface="League Spartan"/>
            </a:endParaRPr>
          </a:p>
        </p:txBody>
      </p:sp>
      <p:sp>
        <p:nvSpPr>
          <p:cNvPr id="251" name="Google Shape;251;p33"/>
          <p:cNvSpPr txBox="1"/>
          <p:nvPr/>
        </p:nvSpPr>
        <p:spPr>
          <a:xfrm>
            <a:off x="638050" y="1647650"/>
            <a:ext cx="2767500" cy="1676400"/>
          </a:xfrm>
          <a:prstGeom prst="rect">
            <a:avLst/>
          </a:prstGeom>
          <a:noFill/>
          <a:ln>
            <a:noFill/>
          </a:ln>
        </p:spPr>
        <p:txBody>
          <a:bodyPr anchorCtr="0" anchor="t" bIns="0" lIns="0" spcFirstLastPara="1" rIns="0" wrap="square" tIns="0">
            <a:spAutoFit/>
          </a:bodyPr>
          <a:lstStyle/>
          <a:p>
            <a:pPr indent="-298450" lvl="0" marL="457200" marR="0" rtl="0" algn="just">
              <a:lnSpc>
                <a:spcPct val="178010"/>
              </a:lnSpc>
              <a:spcBef>
                <a:spcPts val="0"/>
              </a:spcBef>
              <a:spcAft>
                <a:spcPts val="0"/>
              </a:spcAft>
              <a:buClr>
                <a:srgbClr val="0B1320"/>
              </a:buClr>
              <a:buSzPts val="1100"/>
              <a:buFont typeface="Arial"/>
              <a:buChar char="●"/>
            </a:pPr>
            <a:r>
              <a:rPr lang="zh-CN" sz="1100">
                <a:solidFill>
                  <a:srgbClr val="0B1320"/>
                </a:solidFill>
              </a:rPr>
              <a:t>increase with the increase of promotional sale and media investment</a:t>
            </a:r>
            <a:endParaRPr sz="1100">
              <a:solidFill>
                <a:srgbClr val="0B1320"/>
              </a:solidFill>
            </a:endParaRPr>
          </a:p>
          <a:p>
            <a:pPr indent="-298450" lvl="0" marL="457200" marR="0" rtl="0" algn="just">
              <a:lnSpc>
                <a:spcPct val="178010"/>
              </a:lnSpc>
              <a:spcBef>
                <a:spcPts val="0"/>
              </a:spcBef>
              <a:spcAft>
                <a:spcPts val="0"/>
              </a:spcAft>
              <a:buClr>
                <a:srgbClr val="0B1320"/>
              </a:buClr>
              <a:buSzPts val="1100"/>
              <a:buChar char="●"/>
            </a:pPr>
            <a:r>
              <a:rPr lang="zh-CN" sz="1100">
                <a:solidFill>
                  <a:srgbClr val="0B1320"/>
                </a:solidFill>
              </a:rPr>
              <a:t>Peak in mid year and around Christmas</a:t>
            </a:r>
            <a:endParaRPr sz="1100">
              <a:solidFill>
                <a:srgbClr val="0B1320"/>
              </a:solidFill>
            </a:endParaRPr>
          </a:p>
          <a:p>
            <a:pPr indent="0" lvl="0" marL="457200" marR="0" rtl="0" algn="just">
              <a:lnSpc>
                <a:spcPct val="178010"/>
              </a:lnSpc>
              <a:spcBef>
                <a:spcPts val="0"/>
              </a:spcBef>
              <a:spcAft>
                <a:spcPts val="0"/>
              </a:spcAft>
              <a:buNone/>
            </a:pPr>
            <a:r>
              <a:t/>
            </a:r>
            <a:endParaRPr sz="1100">
              <a:solidFill>
                <a:srgbClr val="0B1320"/>
              </a:solidFill>
            </a:endParaRPr>
          </a:p>
        </p:txBody>
      </p:sp>
      <p:sp>
        <p:nvSpPr>
          <p:cNvPr id="252" name="Google Shape;252;p33"/>
          <p:cNvSpPr txBox="1"/>
          <p:nvPr/>
        </p:nvSpPr>
        <p:spPr>
          <a:xfrm>
            <a:off x="451448" y="1214050"/>
            <a:ext cx="5326500" cy="338700"/>
          </a:xfrm>
          <a:prstGeom prst="rect">
            <a:avLst/>
          </a:prstGeom>
          <a:noFill/>
          <a:ln>
            <a:noFill/>
          </a:ln>
        </p:spPr>
        <p:txBody>
          <a:bodyPr anchorCtr="0" anchor="t" bIns="0" lIns="0" spcFirstLastPara="1" rIns="0" wrap="square" tIns="0">
            <a:spAutoFit/>
          </a:bodyPr>
          <a:lstStyle/>
          <a:p>
            <a:pPr indent="-355600" lvl="0" marL="457200" rtl="0" algn="l">
              <a:lnSpc>
                <a:spcPct val="140013"/>
              </a:lnSpc>
              <a:spcBef>
                <a:spcPts val="0"/>
              </a:spcBef>
              <a:spcAft>
                <a:spcPts val="0"/>
              </a:spcAft>
              <a:buClr>
                <a:srgbClr val="0B1320"/>
              </a:buClr>
              <a:buSzPts val="2000"/>
              <a:buFont typeface="League Spartan"/>
              <a:buChar char="●"/>
            </a:pPr>
            <a:r>
              <a:rPr b="1" lang="zh-CN" sz="2200">
                <a:solidFill>
                  <a:srgbClr val="0B1320"/>
                </a:solidFill>
                <a:latin typeface="League Spartan"/>
                <a:ea typeface="League Spartan"/>
                <a:cs typeface="League Spartan"/>
                <a:sym typeface="League Spartan"/>
              </a:rPr>
              <a:t>Promotion Analysis</a:t>
            </a:r>
            <a:endParaRPr sz="500"/>
          </a:p>
        </p:txBody>
      </p:sp>
      <p:sp>
        <p:nvSpPr>
          <p:cNvPr id="253" name="Google Shape;253;p33"/>
          <p:cNvSpPr/>
          <p:nvPr/>
        </p:nvSpPr>
        <p:spPr>
          <a:xfrm rot="7917958">
            <a:off x="8554509" y="-1466628"/>
            <a:ext cx="2194132" cy="3458653"/>
          </a:xfrm>
          <a:custGeom>
            <a:rect b="b" l="l" r="r" t="t"/>
            <a:pathLst>
              <a:path extrusionOk="0" h="6903771" w="4379678">
                <a:moveTo>
                  <a:pt x="4379678" y="6903771"/>
                </a:moveTo>
                <a:lnTo>
                  <a:pt x="0" y="6903771"/>
                </a:lnTo>
                <a:lnTo>
                  <a:pt x="0" y="0"/>
                </a:lnTo>
                <a:lnTo>
                  <a:pt x="4379678" y="0"/>
                </a:lnTo>
                <a:lnTo>
                  <a:pt x="4379678" y="6903771"/>
                </a:lnTo>
                <a:close/>
              </a:path>
            </a:pathLst>
          </a:custGeom>
          <a:blipFill rotWithShape="1">
            <a:blip r:embed="rId3">
              <a:alphaModFix amt="64000"/>
            </a:blip>
            <a:stretch>
              <a:fillRect b="0" l="0" r="-61877" t="0"/>
            </a:stretch>
          </a:blipFill>
          <a:ln>
            <a:noFill/>
          </a:ln>
        </p:spPr>
      </p:sp>
      <p:pic>
        <p:nvPicPr>
          <p:cNvPr id="254" name="Google Shape;254;p33"/>
          <p:cNvPicPr preferRelativeResize="0"/>
          <p:nvPr/>
        </p:nvPicPr>
        <p:blipFill rotWithShape="1">
          <a:blip r:embed="rId4">
            <a:alphaModFix/>
          </a:blip>
          <a:srcRect b="0" l="8475" r="4325" t="2771"/>
          <a:stretch/>
        </p:blipFill>
        <p:spPr>
          <a:xfrm>
            <a:off x="3405550" y="3010275"/>
            <a:ext cx="5553250" cy="2061700"/>
          </a:xfrm>
          <a:prstGeom prst="rect">
            <a:avLst/>
          </a:prstGeom>
          <a:noFill/>
          <a:ln>
            <a:noFill/>
          </a:ln>
        </p:spPr>
      </p:pic>
      <p:pic>
        <p:nvPicPr>
          <p:cNvPr id="255" name="Google Shape;255;p33"/>
          <p:cNvPicPr preferRelativeResize="0"/>
          <p:nvPr/>
        </p:nvPicPr>
        <p:blipFill rotWithShape="1">
          <a:blip r:embed="rId5">
            <a:alphaModFix/>
          </a:blip>
          <a:srcRect b="0" l="8511" r="5599" t="0"/>
          <a:stretch/>
        </p:blipFill>
        <p:spPr>
          <a:xfrm>
            <a:off x="3682013" y="1012000"/>
            <a:ext cx="5000325" cy="1938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