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90FC-F78B-4F59-9D4E-A43F3EFA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EAA75-461F-48AA-A25E-253131BF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BC49-AB32-4E2F-873D-8CF8A69E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F7B97-5B7E-4F10-AC7D-71DFE93F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8C07-2472-4E01-A66F-6BDE3531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97FC-4DF1-4F29-8C0F-7F4DD37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878D4-7FEE-462B-90AA-D86160EB0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60DA-0849-464C-AC22-435C9165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D733-9C96-490A-958C-88B3234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88D7-8807-45C0-873F-7F3D82DF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8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8DC55-DC1E-4098-85F6-150614A68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3B6C6-0401-44A4-B150-37031CAB4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151A-7E33-4897-9B59-C25AC492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3C8B-D596-481B-A092-8C29CCB2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184E-E686-405E-AFD5-68823350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2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F631-35E0-43E9-BB53-99CF51BA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E317-0620-47FD-A44D-8645BBFC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EB90-D983-43D9-8B2A-F93D651A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F353-6058-4668-ABA7-68E018C3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FCF3-9353-416C-B97C-2B2954F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5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DC99-F61A-4C59-A9B0-3839B1F0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59756-B814-4C60-B300-4560AAF1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1C57-4B16-41B6-AE89-FB1A5626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B1AF-BC08-4855-85A0-28ED4398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455F-459F-4D17-B6EF-9A29DC0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6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16D6-4883-4E4C-87F5-ADEC9E87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2EFF-33C7-43CF-8FAF-9887B062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50D01-51F4-48DE-BF0E-1B454E32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F2D7-0947-4472-A9B9-AFD5E4AD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C8C3-4051-4041-9C2C-918ACEA3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C29AB-4394-40C5-8091-99D112A0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9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DCA3-06F4-450B-84B4-869D5428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2D10-0FF1-4E00-B4E5-122922FB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035C-627E-475C-B2C2-3F958501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D068F-AFD4-42A6-8C18-2F514D2A6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BC2E9-FC69-4366-9E62-3B4169090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0D396-6A85-4B65-B93B-99F53328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A8FC2-49EC-49AE-A81A-94FB916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0D8BC-4AA5-4283-83C1-5538BCC6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174-A36C-4113-A2AF-20191A9D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5E080-6E2D-4BCA-8089-CE2EBC59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5C363-CD35-45DC-9AAD-CC7DA897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9E27-4DFC-4FCB-8588-E3D57B5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25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5B290-2693-4BCE-9A29-F282A921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046BD-15DA-46BF-9966-251354F3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CAF-BF32-4FDC-9D62-7BA11D2D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20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DEF-0377-442B-A9B5-58AABFC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5FEB-A761-4C79-8B14-1A9208CB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756B6-8421-458C-8DCB-146F0F1EB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3BF0-473F-4A43-A093-4ACBBA03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07266-3349-46CA-9D02-D94E7587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DE68-16DE-4720-93B4-827143B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360F-FE4C-40DE-8548-19FE90A9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A61D1-05B0-4C7A-8497-5FD42C8B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9E0A-33E7-40A3-96AF-1EF56525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A5C7-1EC6-45D5-8C23-32B5930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61B5-8754-475B-B6FE-B03E761F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E774-F94A-402E-8F90-FCCEEE19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88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0FC40-1CD8-4B65-AD41-2489D58D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2EEC3-93A3-4024-A686-FD7C6D36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B00E-1935-4C2A-BBFE-9F7EDAFC1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DD45-B869-4E7F-9A9D-BA8CB5F8E758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097-D235-469D-9817-D645F469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5462-6114-4411-BB06-0D241532A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2867-FD12-4581-8FA8-C515A65DA2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1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LOBAL WARMING POTENTIAL (GWP) FOR SELECTED GREENHOUSE ...">
            <a:extLst>
              <a:ext uri="{FF2B5EF4-FFF2-40B4-BE49-F238E27FC236}">
                <a16:creationId xmlns:a16="http://schemas.microsoft.com/office/drawing/2014/main" id="{E17E8B2C-D02E-49D6-839F-26B66DD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142" y="1804357"/>
            <a:ext cx="6064660" cy="32492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4CE7A-C438-410A-A707-F532C02A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3063"/>
            <a:ext cx="4473353" cy="7158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/>
              <a:t>CARBON DIOXIDE EQUIVALENT</a:t>
            </a:r>
            <a:r>
              <a:rPr lang="en-GB" sz="3200" dirty="0"/>
              <a:t> </a:t>
            </a:r>
          </a:p>
          <a:p>
            <a:pPr marL="0" indent="0">
              <a:buNone/>
            </a:pPr>
            <a:r>
              <a:rPr lang="en-GB" sz="3200" b="1" dirty="0"/>
              <a:t>CO</a:t>
            </a:r>
            <a:r>
              <a:rPr lang="en-GB" sz="3200" b="1" baseline="-25000" dirty="0"/>
              <a:t>2</a:t>
            </a:r>
            <a:r>
              <a:rPr lang="en-GB" sz="3200" b="1" dirty="0"/>
              <a:t> EQUIVALENT </a:t>
            </a:r>
          </a:p>
          <a:p>
            <a:pPr marL="0" indent="0">
              <a:buNone/>
            </a:pPr>
            <a:r>
              <a:rPr lang="en-GB" sz="3200" b="1" dirty="0"/>
              <a:t>CO</a:t>
            </a:r>
            <a:r>
              <a:rPr lang="en-GB" sz="3200" b="1" baseline="-25000" dirty="0"/>
              <a:t>2</a:t>
            </a:r>
            <a:r>
              <a:rPr lang="en-GB" sz="3200" b="1" dirty="0"/>
              <a:t>-EQ</a:t>
            </a:r>
            <a:endParaRPr lang="en-GB" sz="3200" dirty="0"/>
          </a:p>
          <a:p>
            <a:pPr marL="0" indent="0">
              <a:buNone/>
            </a:pPr>
            <a:r>
              <a:rPr lang="en-GB" sz="3600" dirty="0"/>
              <a:t>= metric measure used to compare the emissions from various greenhouse gases on the basis of their global warming potential (GWP)</a:t>
            </a:r>
          </a:p>
        </p:txBody>
      </p:sp>
    </p:spTree>
    <p:extLst>
      <p:ext uri="{BB962C8B-B14F-4D97-AF65-F5344CB8AC3E}">
        <p14:creationId xmlns:p14="http://schemas.microsoft.com/office/powerpoint/2010/main" val="240170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Blackmore</dc:creator>
  <cp:lastModifiedBy>Helena Blackmore</cp:lastModifiedBy>
  <cp:revision>3</cp:revision>
  <dcterms:created xsi:type="dcterms:W3CDTF">2021-10-15T09:06:07Z</dcterms:created>
  <dcterms:modified xsi:type="dcterms:W3CDTF">2021-10-15T09:34:27Z</dcterms:modified>
</cp:coreProperties>
</file>