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Blackmore" initials="HB" lastIdx="6" clrIdx="0">
    <p:extLst>
      <p:ext uri="{19B8F6BF-5375-455C-9EA6-DF929625EA0E}">
        <p15:presenceInfo xmlns:p15="http://schemas.microsoft.com/office/powerpoint/2012/main" userId="Helena Blackmo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5T12:13:56.608" idx="1">
    <p:pos x="10" y="10"/>
    <p:text>total impact at the beginning?</p:text>
    <p:extLst>
      <p:ext uri="{C676402C-5697-4E1C-873F-D02D1690AC5C}">
        <p15:threadingInfo xmlns:p15="http://schemas.microsoft.com/office/powerpoint/2012/main" timeZoneBias="-60"/>
      </p:ext>
    </p:extLst>
  </p:cm>
  <p:cm authorId="1" dt="2021-07-15T12:14:02.619" idx="2">
    <p:pos x="6210" y="582"/>
    <p:text>can we do that? a table/ conversion?
1 kg of CO2 ~ xxx miles driven</p:text>
    <p:extLst>
      <p:ext uri="{C676402C-5697-4E1C-873F-D02D1690AC5C}">
        <p15:threadingInfo xmlns:p15="http://schemas.microsoft.com/office/powerpoint/2012/main" timeZoneBias="-60"/>
      </p:ext>
    </p:extLst>
  </p:cm>
  <p:cm authorId="1" dt="2021-07-15T12:16:52.468" idx="3">
    <p:pos x="5993" y="816"/>
    <p:text>co2 eq? co2? greenhouse gases equivalent? wording??</p:text>
    <p:extLst>
      <p:ext uri="{C676402C-5697-4E1C-873F-D02D1690AC5C}">
        <p15:threadingInfo xmlns:p15="http://schemas.microsoft.com/office/powerpoint/2012/main" timeZoneBias="-60"/>
      </p:ext>
    </p:extLst>
  </p:cm>
  <p:cm authorId="1" dt="2021-07-15T12:19:20.010" idx="4">
    <p:pos x="5739" y="2928"/>
    <p:text>also include relative info e.g. 5% of the total shoppping impact?</p:text>
    <p:extLst>
      <p:ext uri="{C676402C-5697-4E1C-873F-D02D1690AC5C}">
        <p15:threadingInfo xmlns:p15="http://schemas.microsoft.com/office/powerpoint/2012/main" timeZoneBias="-60"/>
      </p:ext>
    </p:extLst>
  </p:cm>
  <p:cm authorId="1" dt="2021-07-15T13:16:32.867" idx="5">
    <p:pos x="2942" y="1090"/>
    <p:text>at</p:text>
    <p:extLst>
      <p:ext uri="{C676402C-5697-4E1C-873F-D02D1690AC5C}">
        <p15:threadingInfo xmlns:p15="http://schemas.microsoft.com/office/powerpoint/2012/main" timeZoneBias="-60"/>
      </p:ext>
    </p:extLst>
  </p:cm>
  <p:cm authorId="1" dt="2021-07-15T13:16:37.994" idx="6">
    <p:pos x="106" y="106"/>
    <p:text>at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99AC-A01C-465C-9ED8-3A75D52FB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F8B65-1897-4113-A77C-B68FE572A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53518-9EBD-409F-BBE0-B0FAA254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6995-8080-43C6-9881-8DE623BA93AB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F300D-EE6E-4435-8DE1-A36668A7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7589B-6FCB-4551-85C5-38033FD2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8A4E-E4B0-4441-8421-F89405C50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91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238D-12A8-4D90-8D0F-7FEA6C9D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86CF-C89E-4675-BB8D-2B7AA0FD8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3C8D6-7D88-43D7-BE43-7E16EE72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6995-8080-43C6-9881-8DE623BA93AB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5B48-008A-4D0A-8D2B-D246B53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DE23-2FD5-4FAA-9A78-1A81BDEA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8A4E-E4B0-4441-8421-F89405C50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0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EE19C-59B5-42AF-BDBB-D48A7AD68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A2E01-A29C-4DD8-93B6-70B65EC54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7A80E-4E42-46E8-B36B-1C0778C8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6995-8080-43C6-9881-8DE623BA93AB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0408B-EBF3-48C3-89EB-846822BD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3D4D-8092-4871-AFB1-E3873457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8A4E-E4B0-4441-8421-F89405C50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81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544B-7B93-4A39-A871-491F9414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3A40-204D-46DA-A6DC-E0E3A766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AA950-8877-4F2E-B078-675CC05D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6995-8080-43C6-9881-8DE623BA93AB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5B82-B6CB-4C2E-BA61-9E408804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A2D63-FABC-4DC1-8F40-3CDE001C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8A4E-E4B0-4441-8421-F89405C50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75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B18B-3039-4F1F-8959-0F8DF8BE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4E303-82BD-4382-AC58-9E2463632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16A2B-215E-41A8-B40F-FFD39B2C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6995-8080-43C6-9881-8DE623BA93AB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E13CA-4CDD-4B1A-9E5D-04A22950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83C9-07D9-4E80-9974-E6C5822A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8A4E-E4B0-4441-8421-F89405C50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55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3D3E-B1D5-4997-9A91-0B23A2FC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36CC-0B17-41A0-83BA-89BEE8E07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061E5-3C99-43F2-93DB-523610A9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5C297-9913-47F6-A02C-D1D4D800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6995-8080-43C6-9881-8DE623BA93AB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04C42-95AA-43C9-99C4-E2B45E5F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4D902-7EE6-438D-B56E-420618F4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8A4E-E4B0-4441-8421-F89405C50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5176-9CD7-4EF5-ACD0-E54E2ED3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D1E86-D5F0-479F-97BA-40CA8057B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A2E68-0B2C-426D-8F6B-5E29B4DB0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F32AF-5E3B-4BBC-BCBE-BA8135484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78F2A-1219-4CAF-BF42-FDB72C9A3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32B99-F10D-4C73-B662-B60E2808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6995-8080-43C6-9881-8DE623BA93AB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11090-E822-4663-B66B-184D60E3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93D98-245A-463A-93FE-C79ED34F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8A4E-E4B0-4441-8421-F89405C50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81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69AC-9618-4189-BE4A-47386C92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D2ED0-2139-4687-961F-72E8FA87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6995-8080-43C6-9881-8DE623BA93AB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2FA01-59F2-4F72-ACA2-F2142CEA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736CF-FE73-4F84-851B-1ADBCC1D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8A4E-E4B0-4441-8421-F89405C50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E4B82-B19C-4251-8C5A-02F469FF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6995-8080-43C6-9881-8DE623BA93AB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9311D-A087-470E-AD07-FBFABCD8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31BBE-F458-461E-92FE-F1F04CFC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8A4E-E4B0-4441-8421-F89405C50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80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0E59-DAA2-4461-83C4-3C3CC535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8529-80B9-4DAE-BE49-9E7EC2D71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2AC8C-E459-4886-9C5E-144E083EF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F5C5-9349-49FC-AC43-ADEAB19F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6995-8080-43C6-9881-8DE623BA93AB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1AEA5-E719-4E94-A040-21C0C8C8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0530D-5183-4655-BD60-CEBA1181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8A4E-E4B0-4441-8421-F89405C50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92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8420-6760-4F74-A32E-2308B8C3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35839-473B-40B5-8922-2B877D324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003B3-CF75-46D3-8654-D3F8065F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EC8D0-C29D-48CE-A2D9-0447472D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6995-8080-43C6-9881-8DE623BA93AB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EE8C0-0C81-4744-B679-C2A17D8C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D4E7-559A-4359-ABD8-79F0A7C4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8A4E-E4B0-4441-8421-F89405C50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40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31B85-DF42-4656-963F-5BDE59E9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6961E-1951-49B7-8F55-659D6B91B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DF319-29F3-40F5-B66E-C60790465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6995-8080-43C6-9881-8DE623BA93AB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E4FE-D875-49FC-9FC9-092028526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77D4-5362-4BC1-A52A-F1889BD32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8A4E-E4B0-4441-8421-F89405C50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36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73F7CA-3696-44CE-892C-3EE8446A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80" y="-34018"/>
            <a:ext cx="10312589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C96EBE-C3D4-4CE8-93EA-6A71A1EB20E9}"/>
              </a:ext>
            </a:extLst>
          </p:cNvPr>
          <p:cNvSpPr/>
          <p:nvPr/>
        </p:nvSpPr>
        <p:spPr>
          <a:xfrm>
            <a:off x="9215120" y="2438399"/>
            <a:ext cx="1351280" cy="10763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Dropdown</a:t>
            </a:r>
          </a:p>
          <a:p>
            <a:pPr algn="ctr"/>
            <a:r>
              <a:rPr lang="en-GB" dirty="0"/>
              <a:t>(per item</a:t>
            </a:r>
          </a:p>
          <a:p>
            <a:pPr algn="ctr"/>
            <a:r>
              <a:rPr lang="en-GB" dirty="0"/>
              <a:t>per kg)</a:t>
            </a:r>
          </a:p>
        </p:txBody>
      </p:sp>
    </p:spTree>
    <p:extLst>
      <p:ext uri="{BB962C8B-B14F-4D97-AF65-F5344CB8AC3E}">
        <p14:creationId xmlns:p14="http://schemas.microsoft.com/office/powerpoint/2010/main" val="365490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7CB7079-67DD-4009-91CE-BD2AA42137DF}"/>
              </a:ext>
            </a:extLst>
          </p:cNvPr>
          <p:cNvSpPr/>
          <p:nvPr/>
        </p:nvSpPr>
        <p:spPr>
          <a:xfrm>
            <a:off x="1476375" y="923925"/>
            <a:ext cx="8382000" cy="1552575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The impact of your shopping is equivalent to </a:t>
            </a:r>
            <a:r>
              <a:rPr lang="en-GB" sz="2800" b="1" dirty="0"/>
              <a:t>XYZ kg of CO</a:t>
            </a:r>
            <a:r>
              <a:rPr lang="en-GB" sz="2800" b="1" baseline="-25000" dirty="0"/>
              <a:t>2</a:t>
            </a:r>
            <a:r>
              <a:rPr lang="en-GB" sz="2800" b="1" dirty="0"/>
              <a:t> </a:t>
            </a:r>
            <a:r>
              <a:rPr lang="en-GB" sz="2400" dirty="0"/>
              <a:t>This is like driving xxx miles in an a average sized car.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2543831D-720E-4B1F-B46C-8788FF377A0C}"/>
              </a:ext>
            </a:extLst>
          </p:cNvPr>
          <p:cNvSpPr/>
          <p:nvPr/>
        </p:nvSpPr>
        <p:spPr>
          <a:xfrm>
            <a:off x="1476375" y="3605213"/>
            <a:ext cx="8382000" cy="1552575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You bought PRODUCT A. </a:t>
            </a:r>
            <a:br>
              <a:rPr lang="en-GB" dirty="0"/>
            </a:br>
            <a:r>
              <a:rPr lang="en-GB" dirty="0"/>
              <a:t>Product B has similar protein but XX % lower (compared to PRODUCT A) impact on our planet?</a:t>
            </a:r>
          </a:p>
          <a:p>
            <a:pPr algn="ctr"/>
            <a:r>
              <a:rPr lang="en-GB" dirty="0"/>
              <a:t>Making this swap could reduce the carbon footprint of your shop by Y kg. </a:t>
            </a:r>
          </a:p>
        </p:txBody>
      </p:sp>
    </p:spTree>
    <p:extLst>
      <p:ext uri="{BB962C8B-B14F-4D97-AF65-F5344CB8AC3E}">
        <p14:creationId xmlns:p14="http://schemas.microsoft.com/office/powerpoint/2010/main" val="33734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Helena Blackmore</dc:creator>
  <cp:lastModifiedBy>Helena Blackmore</cp:lastModifiedBy>
  <cp:revision>4</cp:revision>
  <dcterms:created xsi:type="dcterms:W3CDTF">2021-07-15T11:09:39Z</dcterms:created>
  <dcterms:modified xsi:type="dcterms:W3CDTF">2021-07-15T12:17:02Z</dcterms:modified>
</cp:coreProperties>
</file>