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-888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B6C87D2-B88A-43A7-88CE-F652A933EA5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4986419-9703-4826-85DF-5A2B82F19022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31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7D2-B88A-43A7-88CE-F652A933EA5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6419-9703-4826-85DF-5A2B82F190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742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7D2-B88A-43A7-88CE-F652A933EA5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6419-9703-4826-85DF-5A2B82F19022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487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7D2-B88A-43A7-88CE-F652A933EA5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6419-9703-4826-85DF-5A2B82F19022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54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7D2-B88A-43A7-88CE-F652A933EA5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6419-9703-4826-85DF-5A2B82F190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5188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7D2-B88A-43A7-88CE-F652A933EA5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6419-9703-4826-85DF-5A2B82F19022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53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7D2-B88A-43A7-88CE-F652A933EA5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6419-9703-4826-85DF-5A2B82F19022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29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7D2-B88A-43A7-88CE-F652A933EA5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6419-9703-4826-85DF-5A2B82F19022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74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7D2-B88A-43A7-88CE-F652A933EA5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6419-9703-4826-85DF-5A2B82F19022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9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7D2-B88A-43A7-88CE-F652A933EA5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6419-9703-4826-85DF-5A2B82F190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53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7D2-B88A-43A7-88CE-F652A933EA5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6419-9703-4826-85DF-5A2B82F19022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43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7D2-B88A-43A7-88CE-F652A933EA5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6419-9703-4826-85DF-5A2B82F190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19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7D2-B88A-43A7-88CE-F652A933EA5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6419-9703-4826-85DF-5A2B82F19022}" type="slidenum">
              <a:rPr lang="pt-PT" smtClean="0"/>
              <a:t>‹nº›</a:t>
            </a:fld>
            <a:endParaRPr lang="pt-P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6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7D2-B88A-43A7-88CE-F652A933EA5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6419-9703-4826-85DF-5A2B82F19022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7D2-B88A-43A7-88CE-F652A933EA5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6419-9703-4826-85DF-5A2B82F190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476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7D2-B88A-43A7-88CE-F652A933EA5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6419-9703-4826-85DF-5A2B82F19022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7D2-B88A-43A7-88CE-F652A933EA5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6419-9703-4826-85DF-5A2B82F190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141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6C87D2-B88A-43A7-88CE-F652A933EA5C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986419-9703-4826-85DF-5A2B82F190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437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2397" y="1156756"/>
            <a:ext cx="6815669" cy="1515533"/>
          </a:xfrm>
        </p:spPr>
        <p:txBody>
          <a:bodyPr/>
          <a:lstStyle/>
          <a:p>
            <a:r>
              <a:rPr lang="pt-PT" sz="2400" b="1" u="sng" dirty="0" smtClean="0"/>
              <a:t>Conexões de Dados</a:t>
            </a:r>
            <a:endParaRPr lang="pt-PT" sz="2400" b="1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5018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2400" b="1" u="sng" dirty="0"/>
              <a:t>Tipos de conexões à rede</a:t>
            </a:r>
            <a:r>
              <a:rPr lang="pt-PT" b="1" u="sng" dirty="0"/>
              <a:t/>
            </a:r>
            <a:br>
              <a:rPr lang="pt-PT" b="1" u="sng" dirty="0"/>
            </a:br>
            <a:endParaRPr lang="pt-PT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sz="1900" b="1" dirty="0" smtClean="0"/>
              <a:t>Impressão </a:t>
            </a:r>
            <a:r>
              <a:rPr lang="pt-PT" sz="1900" b="1" dirty="0"/>
              <a:t>ponto a ponto usando TCP/IP</a:t>
            </a:r>
          </a:p>
          <a:p>
            <a:r>
              <a:rPr lang="pt-PT" sz="1900" dirty="0"/>
              <a:t>Em um ambiente ponto a ponto, cada computador envia diretamente os dados para uma impressora </a:t>
            </a:r>
            <a:r>
              <a:rPr lang="pt-PT" sz="1900" dirty="0" err="1"/>
              <a:t>Brother</a:t>
            </a:r>
            <a:r>
              <a:rPr lang="pt-PT" sz="1900" dirty="0"/>
              <a:t> e recebe dados diretamente dela. Não há um servidor central controlando o acesso aos arquivos ou o compartilhamento de impressoras.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2097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Existem 3 tipos de conexões de rede</a:t>
            </a:r>
            <a:endParaRPr lang="pt-P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Ethernet – Permite fazer impressões em todos os computadores .</a:t>
            </a:r>
          </a:p>
          <a:p>
            <a:r>
              <a:rPr lang="pt-P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USB -. </a:t>
            </a: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Para conseguir fazer as impressões é preciso que o computador base esteja sempre ligado.</a:t>
            </a:r>
          </a:p>
          <a:p>
            <a:r>
              <a:rPr lang="pt-P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Wi-Fi - Impressoras </a:t>
            </a: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com esse tipo de conexão são capazes de compartilhar o equipamento com vários computadores, sem precisar de fios. Com uma impressora Wi-Fi você imprime a partir de smartphones ou tablets. Para isso o dispositivo deve estar conectado com a rede Wi-Fi da impressora e basta imprimir a hora que quiser.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8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2510135" y="-5664199"/>
            <a:ext cx="3413760" cy="1568355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1423" y="2152647"/>
            <a:ext cx="6815669" cy="1320802"/>
          </a:xfrm>
        </p:spPr>
        <p:txBody>
          <a:bodyPr>
            <a:normAutofit fontScale="25000" lnSpcReduction="20000"/>
          </a:bodyPr>
          <a:lstStyle/>
          <a:p>
            <a:r>
              <a:rPr lang="pt-PT" sz="9600" b="1" dirty="0" smtClean="0"/>
              <a:t>Equipamentos Ativos de Rede</a:t>
            </a:r>
            <a:endParaRPr lang="pt-PT" sz="9600" b="1" dirty="0"/>
          </a:p>
          <a:p>
            <a:endParaRPr lang="pt-PT" sz="9600" b="1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Engloba  </a:t>
            </a:r>
            <a:r>
              <a:rPr lang="pt-PT" sz="4800" dirty="0">
                <a:latin typeface="Arial" panose="020B0604020202020204" pitchFamily="34" charset="0"/>
                <a:cs typeface="Arial" panose="020B0604020202020204" pitchFamily="34" charset="0"/>
              </a:rPr>
              <a:t>todo o equipamento gerador, recetor de código ou conversor de sinais elétricos ou óticos. Este equipamento tem a capacidade de efectuar cálculos e processar os dados que recebe, gerindo-os de modo inteligente. Exemplos deste tipo de equipamento são os routers, switches, hubs e bridges.</a:t>
            </a:r>
            <a:r>
              <a:rPr lang="pt-PT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PT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4800" dirty="0">
                <a:latin typeface="Arial" panose="020B0604020202020204" pitchFamily="34" charset="0"/>
                <a:cs typeface="Arial" panose="020B0604020202020204" pitchFamily="34" charset="0"/>
              </a:rPr>
              <a:t>O equipamento ativo de rede gere o tráfego que passa pelos equipamentos passivos.</a:t>
            </a:r>
          </a:p>
        </p:txBody>
      </p:sp>
      <p:pic>
        <p:nvPicPr>
          <p:cNvPr id="3074" name="Picture 2" descr="Resultado de imagem para eth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64962" y="-17759362"/>
            <a:ext cx="15016162" cy="1501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835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200</Words>
  <Application>Microsoft Office PowerPoint</Application>
  <PresentationFormat>Ecrã Panorâmico</PresentationFormat>
  <Paragraphs>19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Orgânico</vt:lpstr>
      <vt:lpstr>Conexões de Dados</vt:lpstr>
      <vt:lpstr>Tipos de conexões à rede </vt:lpstr>
      <vt:lpstr>Existem 3 tipos de conexões de rede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Conexões de Dados</dc:title>
  <dc:creator>S5_11</dc:creator>
  <cp:lastModifiedBy>S5_11</cp:lastModifiedBy>
  <cp:revision>4</cp:revision>
  <dcterms:created xsi:type="dcterms:W3CDTF">2018-01-19T16:11:38Z</dcterms:created>
  <dcterms:modified xsi:type="dcterms:W3CDTF">2018-01-19T16:40:20Z</dcterms:modified>
</cp:coreProperties>
</file>