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812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1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2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49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6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61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16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1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02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4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0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4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6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0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7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19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E3D-F9C9-48FA-BD48-4F2B1920B15D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5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Conexões de cabo de Rede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 smtClean="0"/>
              <a:t>                      Helena Boavista</a:t>
            </a:r>
          </a:p>
          <a:p>
            <a:pPr algn="r"/>
            <a:r>
              <a:rPr lang="pt-PT" dirty="0" smtClean="0"/>
              <a:t>Informática de sistemas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13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Redes de Computadores: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b="1" dirty="0"/>
          </a:p>
          <a:p>
            <a:r>
              <a:rPr lang="pt-PT" dirty="0" smtClean="0"/>
              <a:t>Definição de rede de computadores -Utilização</a:t>
            </a:r>
          </a:p>
          <a:p>
            <a:r>
              <a:rPr lang="pt-PT" dirty="0" smtClean="0"/>
              <a:t>LAN</a:t>
            </a:r>
          </a:p>
          <a:p>
            <a:r>
              <a:rPr lang="pt-PT" dirty="0" smtClean="0"/>
              <a:t>MAN</a:t>
            </a:r>
          </a:p>
          <a:p>
            <a:r>
              <a:rPr lang="pt-PT" dirty="0" smtClean="0"/>
              <a:t>WAN</a:t>
            </a:r>
          </a:p>
          <a:p>
            <a:r>
              <a:rPr lang="pt-PT" dirty="0" smtClean="0"/>
              <a:t>SAN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84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O que é uma </a:t>
            </a:r>
            <a:r>
              <a:rPr lang="pt-PT" b="1" dirty="0" smtClean="0"/>
              <a:t>rede </a:t>
            </a:r>
            <a:r>
              <a:rPr lang="pt-PT" b="1" dirty="0"/>
              <a:t>WAN?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São redes que ocupam o perímetro de uma cidade.</a:t>
            </a:r>
          </a:p>
          <a:p>
            <a:endParaRPr lang="pt-PT" dirty="0"/>
          </a:p>
        </p:txBody>
      </p:sp>
      <p:sp>
        <p:nvSpPr>
          <p:cNvPr id="4" name="AutoShape 4" descr="Resultado de imagem para rede 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98" y="2653989"/>
            <a:ext cx="5051501" cy="33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da rede MAN ?</a:t>
            </a:r>
            <a:br>
              <a:rPr lang="pt-PT" dirty="0" smtClean="0"/>
            </a:b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84722" y="994605"/>
            <a:ext cx="8584163" cy="4222592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É a </a:t>
            </a:r>
            <a:r>
              <a:rPr lang="pt-PT" dirty="0"/>
              <a:t>interconexão de computadores localizados em diferentes prédios em cidades distantes em qualquer ponto do M</a:t>
            </a:r>
            <a:r>
              <a:rPr lang="pt-PT" dirty="0" smtClean="0"/>
              <a:t>undo</a:t>
            </a:r>
            <a:r>
              <a:rPr lang="pt-PT" dirty="0"/>
              <a:t>. 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71" y="4032173"/>
            <a:ext cx="3444340" cy="26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a rede LAN?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LAN ( Local </a:t>
            </a:r>
            <a:r>
              <a:rPr lang="pt-PT" dirty="0" err="1"/>
              <a:t>Area</a:t>
            </a:r>
            <a:r>
              <a:rPr lang="pt-PT" dirty="0"/>
              <a:t> Network) é a forma mais básica de </a:t>
            </a:r>
            <a:r>
              <a:rPr lang="pt-PT" dirty="0" err="1"/>
              <a:t>infra-estrutura</a:t>
            </a:r>
            <a:r>
              <a:rPr lang="pt-PT" dirty="0"/>
              <a:t> que permite a comunicação entre dois ou mais computadores . Uma LAN pode ser construído com </a:t>
            </a:r>
            <a:r>
              <a:rPr lang="pt-PT" dirty="0" smtClean="0"/>
              <a:t> </a:t>
            </a:r>
            <a:r>
              <a:rPr lang="pt-PT" dirty="0"/>
              <a:t>servidores e é normalmente restrito , através dos limites de equipamentos de rede , por localização física . Qualquer sistema que permite a comunicação entre vários LAN é chamada de WAN (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 ), dos quais o maior existente é a </a:t>
            </a:r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Wide</a:t>
            </a:r>
            <a:r>
              <a:rPr lang="pt-PT" dirty="0"/>
              <a:t> Web, também conhecida como a Internet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69" y="4308498"/>
            <a:ext cx="4353155" cy="2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SAN – Rede de Área de </a:t>
            </a:r>
            <a:r>
              <a:rPr lang="pt-PT" b="1" dirty="0" smtClean="0"/>
              <a:t>Armazenamento - </a:t>
            </a:r>
            <a:r>
              <a:rPr lang="pt-PT" dirty="0"/>
              <a:t>são utilizadas para fazer a </a:t>
            </a:r>
            <a:r>
              <a:rPr lang="pt-PT" dirty="0" smtClean="0"/>
              <a:t>comunicação em outros diapositivos.</a:t>
            </a:r>
          </a:p>
          <a:p>
            <a:pPr marL="0" indent="0">
              <a:buNone/>
            </a:pPr>
            <a:r>
              <a:rPr lang="pt-PT" dirty="0" smtClean="0"/>
              <a:t>No </a:t>
            </a:r>
            <a:r>
              <a:rPr lang="pt-PT" dirty="0"/>
              <a:t>contexto da informática, uma rede consiste em diversos processadores que estão </a:t>
            </a:r>
            <a:r>
              <a:rPr lang="pt-PT" dirty="0" smtClean="0"/>
              <a:t>interligados </a:t>
            </a:r>
            <a:r>
              <a:rPr lang="pt-PT" dirty="0"/>
              <a:t>e compartilham recursos entre </a:t>
            </a:r>
            <a:r>
              <a:rPr lang="pt-PT" dirty="0"/>
              <a:t>s</a:t>
            </a:r>
            <a:r>
              <a:rPr lang="pt-PT" dirty="0" smtClean="0"/>
              <a:t>i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92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194</Words>
  <Application>Microsoft Office PowerPoint</Application>
  <PresentationFormat>Ecrã Panorâmico</PresentationFormat>
  <Paragraphs>21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Aspeto</vt:lpstr>
      <vt:lpstr>Conexões de cabo de Rede  </vt:lpstr>
      <vt:lpstr>Redes de Computadores: </vt:lpstr>
      <vt:lpstr>O que é uma rede WAN? </vt:lpstr>
      <vt:lpstr>Definição da rede MAN ?  </vt:lpstr>
      <vt:lpstr>O que é a rede LAN?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S5_11</dc:creator>
  <cp:lastModifiedBy>S5_11</cp:lastModifiedBy>
  <cp:revision>17</cp:revision>
  <dcterms:created xsi:type="dcterms:W3CDTF">2018-01-23T14:03:53Z</dcterms:created>
  <dcterms:modified xsi:type="dcterms:W3CDTF">2018-01-25T16:46:21Z</dcterms:modified>
</cp:coreProperties>
</file>