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31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060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450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49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65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355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4005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873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58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304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46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64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6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23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59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090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ECFE3D-F9C9-48FA-BD48-4F2B1920B15D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7EB-68D0-4F9D-B29C-D7635C4269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1782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Conexões de cabo de Rede</a:t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PT" dirty="0" smtClean="0"/>
              <a:t>Helena Boavista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13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Redes de Computadores: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b="1" dirty="0"/>
          </a:p>
          <a:p>
            <a:r>
              <a:rPr lang="pt-PT" dirty="0" smtClean="0"/>
              <a:t>Definição de rede de computadores -Utilização</a:t>
            </a:r>
          </a:p>
          <a:p>
            <a:r>
              <a:rPr lang="pt-PT" dirty="0" smtClean="0"/>
              <a:t>LAN</a:t>
            </a:r>
          </a:p>
          <a:p>
            <a:r>
              <a:rPr lang="pt-PT" dirty="0" smtClean="0"/>
              <a:t>MAN</a:t>
            </a:r>
          </a:p>
          <a:p>
            <a:r>
              <a:rPr lang="pt-PT" dirty="0" smtClean="0"/>
              <a:t>WAN</a:t>
            </a:r>
          </a:p>
          <a:p>
            <a:r>
              <a:rPr lang="pt-PT" dirty="0" smtClean="0"/>
              <a:t>SAN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844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 que é uma </a:t>
            </a:r>
            <a:r>
              <a:rPr lang="pt-PT" b="1" dirty="0" smtClean="0"/>
              <a:t>rede </a:t>
            </a:r>
            <a:r>
              <a:rPr lang="pt-PT" b="1" dirty="0"/>
              <a:t>WAN?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São redes que ocupam o perímetro de uma cidade.</a:t>
            </a:r>
          </a:p>
          <a:p>
            <a:endParaRPr lang="pt-PT" dirty="0"/>
          </a:p>
        </p:txBody>
      </p:sp>
      <p:sp>
        <p:nvSpPr>
          <p:cNvPr id="4" name="AutoShape 4" descr="Resultado de imagem para rede 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98" y="2653989"/>
            <a:ext cx="5051501" cy="33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Definição da rede MAN ?</a:t>
            </a:r>
            <a:br>
              <a:rPr lang="pt-PT" dirty="0" smtClean="0"/>
            </a:b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xfrm>
            <a:off x="284722" y="994605"/>
            <a:ext cx="8584163" cy="4222592"/>
          </a:xfrm>
        </p:spPr>
        <p:txBody>
          <a:bodyPr/>
          <a:lstStyle/>
          <a:p>
            <a:r>
              <a:rPr lang="pt-PT" dirty="0"/>
              <a:t>É a interconexão de computadores localizados em diferentes prédios em cidades distantes em qualquer ponto do M</a:t>
            </a:r>
            <a:r>
              <a:rPr lang="pt-PT" dirty="0" smtClean="0"/>
              <a:t>undo</a:t>
            </a:r>
            <a:r>
              <a:rPr lang="pt-PT" dirty="0"/>
              <a:t>. 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4102" name="Picture 6" descr="http://s3.amazonaws.com/magoo/ABAAAe4cgAB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344" y="2865206"/>
            <a:ext cx="2827606" cy="374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6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</a:t>
            </a:r>
            <a:r>
              <a:rPr lang="pt-PT" dirty="0" smtClean="0"/>
              <a:t>é a </a:t>
            </a:r>
            <a:r>
              <a:rPr lang="pt-PT" dirty="0" smtClean="0"/>
              <a:t>rede LAN?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LAN ( Local </a:t>
            </a:r>
            <a:r>
              <a:rPr lang="pt-PT" dirty="0" err="1"/>
              <a:t>Area</a:t>
            </a:r>
            <a:r>
              <a:rPr lang="pt-PT" dirty="0"/>
              <a:t> Network) é a forma mais básica de </a:t>
            </a:r>
            <a:r>
              <a:rPr lang="pt-PT" dirty="0" err="1"/>
              <a:t>infra-estrutura</a:t>
            </a:r>
            <a:r>
              <a:rPr lang="pt-PT" dirty="0"/>
              <a:t> que permite a comunicação entre dois ou mais computadores . Uma LAN pode ser construído com </a:t>
            </a:r>
            <a:r>
              <a:rPr lang="pt-PT" dirty="0" smtClean="0"/>
              <a:t> </a:t>
            </a:r>
            <a:r>
              <a:rPr lang="pt-PT" dirty="0"/>
              <a:t>servidores e é normalmente restrito , através dos limites de equipamentos de rede , por localização física . Qualquer sistema que permite a comunicação entre vários LAN é chamada de WAN (</a:t>
            </a:r>
            <a:r>
              <a:rPr lang="pt-PT" dirty="0" err="1"/>
              <a:t>Wide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 ), dos quais o maior existente é a </a:t>
            </a:r>
            <a:r>
              <a:rPr lang="pt-PT" dirty="0" err="1"/>
              <a:t>World</a:t>
            </a:r>
            <a:r>
              <a:rPr lang="pt-PT" dirty="0"/>
              <a:t> </a:t>
            </a:r>
            <a:r>
              <a:rPr lang="pt-PT" dirty="0" err="1"/>
              <a:t>Wide</a:t>
            </a:r>
            <a:r>
              <a:rPr lang="pt-PT" dirty="0"/>
              <a:t> Web, também conhecida como a Internet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69" y="4308498"/>
            <a:ext cx="4353155" cy="2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8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SAN – Rede de Área de </a:t>
            </a:r>
            <a:r>
              <a:rPr lang="pt-PT" b="1" dirty="0" smtClean="0"/>
              <a:t>Armazenamento - </a:t>
            </a:r>
            <a:r>
              <a:rPr lang="pt-PT" dirty="0"/>
              <a:t>são utilizadas para fazer a </a:t>
            </a:r>
            <a:r>
              <a:rPr lang="pt-PT" dirty="0" smtClean="0"/>
              <a:t>comunicação em outros diapositivos</a:t>
            </a:r>
            <a:r>
              <a:rPr lang="pt-PT" dirty="0" smtClean="0"/>
              <a:t>.</a:t>
            </a: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No </a:t>
            </a:r>
            <a:r>
              <a:rPr lang="pt-PT" dirty="0"/>
              <a:t>contexto da informática, uma rede consiste em diversos processadores que estão interligados e compartilham recursos entre </a:t>
            </a:r>
            <a:r>
              <a:rPr lang="pt-PT" dirty="0" smtClean="0"/>
              <a:t>Si</a:t>
            </a:r>
            <a:r>
              <a:rPr lang="pt-PT" dirty="0" smtClean="0"/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9266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190</Words>
  <Application>Microsoft Office PowerPoint</Application>
  <PresentationFormat>Ecrã Panorâmico</PresentationFormat>
  <Paragraphs>19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Ião</vt:lpstr>
      <vt:lpstr>Conexões de cabo de Rede  </vt:lpstr>
      <vt:lpstr>Redes de Computadores: </vt:lpstr>
      <vt:lpstr>O que é uma rede WAN? </vt:lpstr>
      <vt:lpstr>Definição da rede MAN ?  </vt:lpstr>
      <vt:lpstr>O que é a rede LAN?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de Rede</dc:title>
  <dc:creator>S5_11</dc:creator>
  <cp:lastModifiedBy>S5_11</cp:lastModifiedBy>
  <cp:revision>14</cp:revision>
  <dcterms:created xsi:type="dcterms:W3CDTF">2018-01-23T14:03:53Z</dcterms:created>
  <dcterms:modified xsi:type="dcterms:W3CDTF">2018-01-23T16:38:55Z</dcterms:modified>
</cp:coreProperties>
</file>