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70" r:id="rId7"/>
    <p:sldId id="271" r:id="rId8"/>
    <p:sldId id="272" r:id="rId9"/>
    <p:sldId id="273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7CBAE-040E-45CE-9111-EAFA76C47058}" v="332" dt="2021-04-07T14:41:3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a Ferreira Pinto" userId="2bb7971deca64194" providerId="LiveId" clId="{EE17CBAE-040E-45CE-9111-EAFA76C47058}"/>
    <pc:docChg chg="undo custSel addSld modSld">
      <pc:chgData name="Helena Ferreira Pinto" userId="2bb7971deca64194" providerId="LiveId" clId="{EE17CBAE-040E-45CE-9111-EAFA76C47058}" dt="2021-04-07T14:41:31.973" v="654" actId="20577"/>
      <pc:docMkLst>
        <pc:docMk/>
      </pc:docMkLst>
      <pc:sldChg chg="modSp mod">
        <pc:chgData name="Helena Ferreira Pinto" userId="2bb7971deca64194" providerId="LiveId" clId="{EE17CBAE-040E-45CE-9111-EAFA76C47058}" dt="2021-04-07T14:05:10.078" v="47" actId="20577"/>
        <pc:sldMkLst>
          <pc:docMk/>
          <pc:sldMk cId="291723349" sldId="256"/>
        </pc:sldMkLst>
        <pc:spChg chg="mod">
          <ac:chgData name="Helena Ferreira Pinto" userId="2bb7971deca64194" providerId="LiveId" clId="{EE17CBAE-040E-45CE-9111-EAFA76C47058}" dt="2021-04-07T14:05:10.078" v="47" actId="20577"/>
          <ac:spMkLst>
            <pc:docMk/>
            <pc:sldMk cId="291723349" sldId="256"/>
            <ac:spMk id="3" creationId="{16159178-59AD-49E3-8D4D-C04B2C682F31}"/>
          </ac:spMkLst>
        </pc:spChg>
      </pc:sldChg>
      <pc:sldChg chg="addSp delSp modSp mod">
        <pc:chgData name="Helena Ferreira Pinto" userId="2bb7971deca64194" providerId="LiveId" clId="{EE17CBAE-040E-45CE-9111-EAFA76C47058}" dt="2021-04-07T14:17:44.250" v="79" actId="1076"/>
        <pc:sldMkLst>
          <pc:docMk/>
          <pc:sldMk cId="726951220" sldId="257"/>
        </pc:sldMkLst>
        <pc:spChg chg="mod">
          <ac:chgData name="Helena Ferreira Pinto" userId="2bb7971deca64194" providerId="LiveId" clId="{EE17CBAE-040E-45CE-9111-EAFA76C47058}" dt="2021-04-07T14:03:36.484" v="0" actId="207"/>
          <ac:spMkLst>
            <pc:docMk/>
            <pc:sldMk cId="726951220" sldId="257"/>
            <ac:spMk id="2" creationId="{0BE8ED6C-BCA1-4B98-BB5D-29E9C0FA6F1B}"/>
          </ac:spMkLst>
        </pc:spChg>
        <pc:spChg chg="add del mod">
          <ac:chgData name="Helena Ferreira Pinto" userId="2bb7971deca64194" providerId="LiveId" clId="{EE17CBAE-040E-45CE-9111-EAFA76C47058}" dt="2021-04-07T14:17:30.255" v="77" actId="478"/>
          <ac:spMkLst>
            <pc:docMk/>
            <pc:sldMk cId="726951220" sldId="257"/>
            <ac:spMk id="4" creationId="{E7F85BE2-A46F-4237-8BA1-E406111E8A51}"/>
          </ac:spMkLst>
        </pc:spChg>
        <pc:graphicFrameChg chg="mod">
          <ac:chgData name="Helena Ferreira Pinto" userId="2bb7971deca64194" providerId="LiveId" clId="{EE17CBAE-040E-45CE-9111-EAFA76C47058}" dt="2021-04-07T14:17:44.250" v="79" actId="1076"/>
          <ac:graphicFrameMkLst>
            <pc:docMk/>
            <pc:sldMk cId="726951220" sldId="257"/>
            <ac:graphicFrameMk id="5" creationId="{F9849959-DB80-477A-822E-005074C1FFEE}"/>
          </ac:graphicFrameMkLst>
        </pc:graphicFrameChg>
      </pc:sldChg>
      <pc:sldChg chg="modSp mod">
        <pc:chgData name="Helena Ferreira Pinto" userId="2bb7971deca64194" providerId="LiveId" clId="{EE17CBAE-040E-45CE-9111-EAFA76C47058}" dt="2021-04-07T14:20:29.148" v="115" actId="1076"/>
        <pc:sldMkLst>
          <pc:docMk/>
          <pc:sldMk cId="1916114261" sldId="265"/>
        </pc:sldMkLst>
        <pc:spChg chg="mod">
          <ac:chgData name="Helena Ferreira Pinto" userId="2bb7971deca64194" providerId="LiveId" clId="{EE17CBAE-040E-45CE-9111-EAFA76C47058}" dt="2021-04-07T14:03:50.847" v="1" actId="207"/>
          <ac:spMkLst>
            <pc:docMk/>
            <pc:sldMk cId="1916114261" sldId="265"/>
            <ac:spMk id="2" creationId="{0BE8ED6C-BCA1-4B98-BB5D-29E9C0FA6F1B}"/>
          </ac:spMkLst>
        </pc:spChg>
        <pc:graphicFrameChg chg="mod">
          <ac:chgData name="Helena Ferreira Pinto" userId="2bb7971deca64194" providerId="LiveId" clId="{EE17CBAE-040E-45CE-9111-EAFA76C47058}" dt="2021-04-07T14:20:29.148" v="115" actId="1076"/>
          <ac:graphicFrameMkLst>
            <pc:docMk/>
            <pc:sldMk cId="1916114261" sldId="265"/>
            <ac:graphicFrameMk id="5" creationId="{F9849959-DB80-477A-822E-005074C1FFEE}"/>
          </ac:graphicFrameMkLst>
        </pc:graphicFrameChg>
      </pc:sldChg>
      <pc:sldChg chg="addSp delSp modSp mod">
        <pc:chgData name="Helena Ferreira Pinto" userId="2bb7971deca64194" providerId="LiveId" clId="{EE17CBAE-040E-45CE-9111-EAFA76C47058}" dt="2021-04-07T14:22:41.939" v="195" actId="1076"/>
        <pc:sldMkLst>
          <pc:docMk/>
          <pc:sldMk cId="3462578588" sldId="266"/>
        </pc:sldMkLst>
        <pc:spChg chg="mod">
          <ac:chgData name="Helena Ferreira Pinto" userId="2bb7971deca64194" providerId="LiveId" clId="{EE17CBAE-040E-45CE-9111-EAFA76C47058}" dt="2021-04-07T14:03:58.011" v="2" actId="207"/>
          <ac:spMkLst>
            <pc:docMk/>
            <pc:sldMk cId="3462578588" sldId="266"/>
            <ac:spMk id="2" creationId="{0BE8ED6C-BCA1-4B98-BB5D-29E9C0FA6F1B}"/>
          </ac:spMkLst>
        </pc:spChg>
        <pc:spChg chg="add mod">
          <ac:chgData name="Helena Ferreira Pinto" userId="2bb7971deca64194" providerId="LiveId" clId="{EE17CBAE-040E-45CE-9111-EAFA76C47058}" dt="2021-04-07T14:22:41.939" v="195" actId="1076"/>
          <ac:spMkLst>
            <pc:docMk/>
            <pc:sldMk cId="3462578588" sldId="266"/>
            <ac:spMk id="4" creationId="{842D6C6E-A194-4590-AD3B-47B69F2AFD53}"/>
          </ac:spMkLst>
        </pc:spChg>
        <pc:graphicFrameChg chg="del mod">
          <ac:chgData name="Helena Ferreira Pinto" userId="2bb7971deca64194" providerId="LiveId" clId="{EE17CBAE-040E-45CE-9111-EAFA76C47058}" dt="2021-04-07T14:20:58.191" v="117" actId="478"/>
          <ac:graphicFrameMkLst>
            <pc:docMk/>
            <pc:sldMk cId="3462578588" sldId="266"/>
            <ac:graphicFrameMk id="5" creationId="{F9849959-DB80-477A-822E-005074C1FFEE}"/>
          </ac:graphicFrameMkLst>
        </pc:graphicFrameChg>
      </pc:sldChg>
      <pc:sldChg chg="addSp delSp modSp mod">
        <pc:chgData name="Helena Ferreira Pinto" userId="2bb7971deca64194" providerId="LiveId" clId="{EE17CBAE-040E-45CE-9111-EAFA76C47058}" dt="2021-04-07T14:26:28.545" v="286" actId="20577"/>
        <pc:sldMkLst>
          <pc:docMk/>
          <pc:sldMk cId="2399088325" sldId="267"/>
        </pc:sldMkLst>
        <pc:spChg chg="mod">
          <ac:chgData name="Helena Ferreira Pinto" userId="2bb7971deca64194" providerId="LiveId" clId="{EE17CBAE-040E-45CE-9111-EAFA76C47058}" dt="2021-04-07T14:04:04.246" v="3" actId="207"/>
          <ac:spMkLst>
            <pc:docMk/>
            <pc:sldMk cId="2399088325" sldId="267"/>
            <ac:spMk id="2" creationId="{0BE8ED6C-BCA1-4B98-BB5D-29E9C0FA6F1B}"/>
          </ac:spMkLst>
        </pc:spChg>
        <pc:spChg chg="add del mod">
          <ac:chgData name="Helena Ferreira Pinto" userId="2bb7971deca64194" providerId="LiveId" clId="{EE17CBAE-040E-45CE-9111-EAFA76C47058}" dt="2021-04-07T14:23:56.197" v="198" actId="478"/>
          <ac:spMkLst>
            <pc:docMk/>
            <pc:sldMk cId="2399088325" sldId="267"/>
            <ac:spMk id="4" creationId="{F108B2C5-15C4-4945-9BFB-CB9510C516AA}"/>
          </ac:spMkLst>
        </pc:spChg>
        <pc:spChg chg="add mod">
          <ac:chgData name="Helena Ferreira Pinto" userId="2bb7971deca64194" providerId="LiveId" clId="{EE17CBAE-040E-45CE-9111-EAFA76C47058}" dt="2021-04-07T14:26:28.545" v="286" actId="20577"/>
          <ac:spMkLst>
            <pc:docMk/>
            <pc:sldMk cId="2399088325" sldId="267"/>
            <ac:spMk id="9" creationId="{36A56F9F-641F-477D-BCCE-FD609808959B}"/>
          </ac:spMkLst>
        </pc:spChg>
        <pc:graphicFrameChg chg="del">
          <ac:chgData name="Helena Ferreira Pinto" userId="2bb7971deca64194" providerId="LiveId" clId="{EE17CBAE-040E-45CE-9111-EAFA76C47058}" dt="2021-04-07T14:23:10.365" v="196" actId="478"/>
          <ac:graphicFrameMkLst>
            <pc:docMk/>
            <pc:sldMk cId="2399088325" sldId="267"/>
            <ac:graphicFrameMk id="5" creationId="{F9849959-DB80-477A-822E-005074C1FFEE}"/>
          </ac:graphicFrameMkLst>
        </pc:graphicFrameChg>
      </pc:sldChg>
      <pc:sldChg chg="modSp">
        <pc:chgData name="Helena Ferreira Pinto" userId="2bb7971deca64194" providerId="LiveId" clId="{EE17CBAE-040E-45CE-9111-EAFA76C47058}" dt="2021-04-07T14:40:33.186" v="544" actId="20577"/>
        <pc:sldMkLst>
          <pc:docMk/>
          <pc:sldMk cId="3041954640" sldId="268"/>
        </pc:sldMkLst>
        <pc:spChg chg="mod">
          <ac:chgData name="Helena Ferreira Pinto" userId="2bb7971deca64194" providerId="LiveId" clId="{EE17CBAE-040E-45CE-9111-EAFA76C47058}" dt="2021-04-07T14:04:09.603" v="4" actId="207"/>
          <ac:spMkLst>
            <pc:docMk/>
            <pc:sldMk cId="3041954640" sldId="268"/>
            <ac:spMk id="2" creationId="{0BE8ED6C-BCA1-4B98-BB5D-29E9C0FA6F1B}"/>
          </ac:spMkLst>
        </pc:spChg>
        <pc:graphicFrameChg chg="mod">
          <ac:chgData name="Helena Ferreira Pinto" userId="2bb7971deca64194" providerId="LiveId" clId="{EE17CBAE-040E-45CE-9111-EAFA76C47058}" dt="2021-04-07T14:40:33.186" v="544" actId="20577"/>
          <ac:graphicFrameMkLst>
            <pc:docMk/>
            <pc:sldMk cId="3041954640" sldId="268"/>
            <ac:graphicFrameMk id="5" creationId="{F9849959-DB80-477A-822E-005074C1FFEE}"/>
          </ac:graphicFrameMkLst>
        </pc:graphicFrameChg>
      </pc:sldChg>
      <pc:sldChg chg="modSp">
        <pc:chgData name="Helena Ferreira Pinto" userId="2bb7971deca64194" providerId="LiveId" clId="{EE17CBAE-040E-45CE-9111-EAFA76C47058}" dt="2021-04-07T14:41:31.973" v="654" actId="20577"/>
        <pc:sldMkLst>
          <pc:docMk/>
          <pc:sldMk cId="2352555968" sldId="269"/>
        </pc:sldMkLst>
        <pc:spChg chg="mod">
          <ac:chgData name="Helena Ferreira Pinto" userId="2bb7971deca64194" providerId="LiveId" clId="{EE17CBAE-040E-45CE-9111-EAFA76C47058}" dt="2021-04-07T14:04:14.271" v="5" actId="207"/>
          <ac:spMkLst>
            <pc:docMk/>
            <pc:sldMk cId="2352555968" sldId="269"/>
            <ac:spMk id="2" creationId="{0BE8ED6C-BCA1-4B98-BB5D-29E9C0FA6F1B}"/>
          </ac:spMkLst>
        </pc:spChg>
        <pc:graphicFrameChg chg="mod">
          <ac:chgData name="Helena Ferreira Pinto" userId="2bb7971deca64194" providerId="LiveId" clId="{EE17CBAE-040E-45CE-9111-EAFA76C47058}" dt="2021-04-07T14:41:31.973" v="654" actId="20577"/>
          <ac:graphicFrameMkLst>
            <pc:docMk/>
            <pc:sldMk cId="2352555968" sldId="269"/>
            <ac:graphicFrameMk id="5" creationId="{F9849959-DB80-477A-822E-005074C1FFEE}"/>
          </ac:graphicFrameMkLst>
        </pc:graphicFrameChg>
      </pc:sldChg>
      <pc:sldChg chg="addSp delSp modSp add mod">
        <pc:chgData name="Helena Ferreira Pinto" userId="2bb7971deca64194" providerId="LiveId" clId="{EE17CBAE-040E-45CE-9111-EAFA76C47058}" dt="2021-04-07T14:33:40.932" v="370" actId="1076"/>
        <pc:sldMkLst>
          <pc:docMk/>
          <pc:sldMk cId="1076240109" sldId="270"/>
        </pc:sldMkLst>
        <pc:spChg chg="mod">
          <ac:chgData name="Helena Ferreira Pinto" userId="2bb7971deca64194" providerId="LiveId" clId="{EE17CBAE-040E-45CE-9111-EAFA76C47058}" dt="2021-04-07T14:33:28.421" v="369" actId="1076"/>
          <ac:spMkLst>
            <pc:docMk/>
            <pc:sldMk cId="1076240109" sldId="270"/>
            <ac:spMk id="2" creationId="{0BE8ED6C-BCA1-4B98-BB5D-29E9C0FA6F1B}"/>
          </ac:spMkLst>
        </pc:spChg>
        <pc:spChg chg="mod">
          <ac:chgData name="Helena Ferreira Pinto" userId="2bb7971deca64194" providerId="LiveId" clId="{EE17CBAE-040E-45CE-9111-EAFA76C47058}" dt="2021-04-07T14:33:40.932" v="370" actId="1076"/>
          <ac:spMkLst>
            <pc:docMk/>
            <pc:sldMk cId="1076240109" sldId="270"/>
            <ac:spMk id="9" creationId="{36A56F9F-641F-477D-BCCE-FD609808959B}"/>
          </ac:spMkLst>
        </pc:spChg>
        <pc:picChg chg="add mod">
          <ac:chgData name="Helena Ferreira Pinto" userId="2bb7971deca64194" providerId="LiveId" clId="{EE17CBAE-040E-45CE-9111-EAFA76C47058}" dt="2021-04-07T14:28:20.636" v="331" actId="1076"/>
          <ac:picMkLst>
            <pc:docMk/>
            <pc:sldMk cId="1076240109" sldId="270"/>
            <ac:picMk id="3" creationId="{27F547E5-869C-4AD9-9130-DD33C247518C}"/>
          </ac:picMkLst>
        </pc:picChg>
        <pc:picChg chg="del">
          <ac:chgData name="Helena Ferreira Pinto" userId="2bb7971deca64194" providerId="LiveId" clId="{EE17CBAE-040E-45CE-9111-EAFA76C47058}" dt="2021-04-07T14:33:17.563" v="368" actId="478"/>
          <ac:picMkLst>
            <pc:docMk/>
            <pc:sldMk cId="1076240109" sldId="270"/>
            <ac:picMk id="7" creationId="{0D09ECC8-4A4C-4593-A0E5-53BEA2902DDF}"/>
          </ac:picMkLst>
        </pc:picChg>
      </pc:sldChg>
      <pc:sldChg chg="addSp delSp modSp add mod">
        <pc:chgData name="Helena Ferreira Pinto" userId="2bb7971deca64194" providerId="LiveId" clId="{EE17CBAE-040E-45CE-9111-EAFA76C47058}" dt="2021-04-07T14:33:50.654" v="373" actId="14100"/>
        <pc:sldMkLst>
          <pc:docMk/>
          <pc:sldMk cId="3671338308" sldId="271"/>
        </pc:sldMkLst>
        <pc:spChg chg="mod">
          <ac:chgData name="Helena Ferreira Pinto" userId="2bb7971deca64194" providerId="LiveId" clId="{EE17CBAE-040E-45CE-9111-EAFA76C47058}" dt="2021-04-07T14:33:08.609" v="365" actId="1076"/>
          <ac:spMkLst>
            <pc:docMk/>
            <pc:sldMk cId="3671338308" sldId="271"/>
            <ac:spMk id="2" creationId="{0BE8ED6C-BCA1-4B98-BB5D-29E9C0FA6F1B}"/>
          </ac:spMkLst>
        </pc:spChg>
        <pc:spChg chg="del">
          <ac:chgData name="Helena Ferreira Pinto" userId="2bb7971deca64194" providerId="LiveId" clId="{EE17CBAE-040E-45CE-9111-EAFA76C47058}" dt="2021-04-07T14:33:45.804" v="371" actId="478"/>
          <ac:spMkLst>
            <pc:docMk/>
            <pc:sldMk cId="3671338308" sldId="271"/>
            <ac:spMk id="9" creationId="{36A56F9F-641F-477D-BCCE-FD609808959B}"/>
          </ac:spMkLst>
        </pc:spChg>
        <pc:picChg chg="del">
          <ac:chgData name="Helena Ferreira Pinto" userId="2bb7971deca64194" providerId="LiveId" clId="{EE17CBAE-040E-45CE-9111-EAFA76C47058}" dt="2021-04-07T14:32:41.075" v="359" actId="478"/>
          <ac:picMkLst>
            <pc:docMk/>
            <pc:sldMk cId="3671338308" sldId="271"/>
            <ac:picMk id="3" creationId="{27F547E5-869C-4AD9-9130-DD33C247518C}"/>
          </ac:picMkLst>
        </pc:picChg>
        <pc:picChg chg="add mod">
          <ac:chgData name="Helena Ferreira Pinto" userId="2bb7971deca64194" providerId="LiveId" clId="{EE17CBAE-040E-45CE-9111-EAFA76C47058}" dt="2021-04-07T14:33:50.654" v="373" actId="14100"/>
          <ac:picMkLst>
            <pc:docMk/>
            <pc:sldMk cId="3671338308" sldId="271"/>
            <ac:picMk id="4" creationId="{AF810401-A8C7-423E-8C84-FEB29BECC248}"/>
          </ac:picMkLst>
        </pc:picChg>
        <pc:picChg chg="del">
          <ac:chgData name="Helena Ferreira Pinto" userId="2bb7971deca64194" providerId="LiveId" clId="{EE17CBAE-040E-45CE-9111-EAFA76C47058}" dt="2021-04-07T14:33:04.312" v="364" actId="478"/>
          <ac:picMkLst>
            <pc:docMk/>
            <pc:sldMk cId="3671338308" sldId="271"/>
            <ac:picMk id="7" creationId="{0D09ECC8-4A4C-4593-A0E5-53BEA2902DDF}"/>
          </ac:picMkLst>
        </pc:picChg>
      </pc:sldChg>
      <pc:sldChg chg="addSp delSp modSp add mod">
        <pc:chgData name="Helena Ferreira Pinto" userId="2bb7971deca64194" providerId="LiveId" clId="{EE17CBAE-040E-45CE-9111-EAFA76C47058}" dt="2021-04-07T14:35:37.622" v="390" actId="27614"/>
        <pc:sldMkLst>
          <pc:docMk/>
          <pc:sldMk cId="3308838161" sldId="272"/>
        </pc:sldMkLst>
        <pc:spChg chg="mod">
          <ac:chgData name="Helena Ferreira Pinto" userId="2bb7971deca64194" providerId="LiveId" clId="{EE17CBAE-040E-45CE-9111-EAFA76C47058}" dt="2021-04-07T14:35:36.616" v="389" actId="207"/>
          <ac:spMkLst>
            <pc:docMk/>
            <pc:sldMk cId="3308838161" sldId="272"/>
            <ac:spMk id="2" creationId="{0BE8ED6C-BCA1-4B98-BB5D-29E9C0FA6F1B}"/>
          </ac:spMkLst>
        </pc:spChg>
        <pc:spChg chg="del">
          <ac:chgData name="Helena Ferreira Pinto" userId="2bb7971deca64194" providerId="LiveId" clId="{EE17CBAE-040E-45CE-9111-EAFA76C47058}" dt="2021-04-07T14:35:29.919" v="388" actId="26606"/>
          <ac:spMkLst>
            <pc:docMk/>
            <pc:sldMk cId="3308838161" sldId="272"/>
            <ac:spMk id="16" creationId="{2C61293E-6EBE-43EF-A52C-9BEBFD7679D4}"/>
          </ac:spMkLst>
        </pc:spChg>
        <pc:spChg chg="del">
          <ac:chgData name="Helena Ferreira Pinto" userId="2bb7971deca64194" providerId="LiveId" clId="{EE17CBAE-040E-45CE-9111-EAFA76C47058}" dt="2021-04-07T14:35:29.919" v="388" actId="26606"/>
          <ac:spMkLst>
            <pc:docMk/>
            <pc:sldMk cId="3308838161" sldId="272"/>
            <ac:spMk id="18" creationId="{21540236-BFD5-4A9D-8840-4703E7F76825}"/>
          </ac:spMkLst>
        </pc:spChg>
        <pc:spChg chg="add">
          <ac:chgData name="Helena Ferreira Pinto" userId="2bb7971deca64194" providerId="LiveId" clId="{EE17CBAE-040E-45CE-9111-EAFA76C47058}" dt="2021-04-07T14:35:29.919" v="388" actId="26606"/>
          <ac:spMkLst>
            <pc:docMk/>
            <pc:sldMk cId="3308838161" sldId="272"/>
            <ac:spMk id="23" creationId="{C59AB4C8-9178-4F7A-8404-6890510B5917}"/>
          </ac:spMkLst>
        </pc:spChg>
        <pc:spChg chg="add">
          <ac:chgData name="Helena Ferreira Pinto" userId="2bb7971deca64194" providerId="LiveId" clId="{EE17CBAE-040E-45CE-9111-EAFA76C47058}" dt="2021-04-07T14:35:29.919" v="388" actId="26606"/>
          <ac:spMkLst>
            <pc:docMk/>
            <pc:sldMk cId="3308838161" sldId="272"/>
            <ac:spMk id="25" creationId="{4CFDFB37-4BC7-42C6-915D-A6609139BFE7}"/>
          </ac:spMkLst>
        </pc:spChg>
        <pc:picChg chg="add mod">
          <ac:chgData name="Helena Ferreira Pinto" userId="2bb7971deca64194" providerId="LiveId" clId="{EE17CBAE-040E-45CE-9111-EAFA76C47058}" dt="2021-04-07T14:35:37.622" v="390" actId="27614"/>
          <ac:picMkLst>
            <pc:docMk/>
            <pc:sldMk cId="3308838161" sldId="272"/>
            <ac:picMk id="3" creationId="{09C2D6FE-E04C-426F-8EE4-87C023176BCF}"/>
          </ac:picMkLst>
        </pc:picChg>
        <pc:picChg chg="del">
          <ac:chgData name="Helena Ferreira Pinto" userId="2bb7971deca64194" providerId="LiveId" clId="{EE17CBAE-040E-45CE-9111-EAFA76C47058}" dt="2021-04-07T14:34:55.951" v="384" actId="478"/>
          <ac:picMkLst>
            <pc:docMk/>
            <pc:sldMk cId="3308838161" sldId="272"/>
            <ac:picMk id="4" creationId="{AF810401-A8C7-423E-8C84-FEB29BECC248}"/>
          </ac:picMkLst>
        </pc:picChg>
      </pc:sldChg>
      <pc:sldChg chg="addSp delSp modSp add mod">
        <pc:chgData name="Helena Ferreira Pinto" userId="2bb7971deca64194" providerId="LiveId" clId="{EE17CBAE-040E-45CE-9111-EAFA76C47058}" dt="2021-04-07T14:38:37.752" v="398" actId="1076"/>
        <pc:sldMkLst>
          <pc:docMk/>
          <pc:sldMk cId="3508986035" sldId="273"/>
        </pc:sldMkLst>
        <pc:spChg chg="mod">
          <ac:chgData name="Helena Ferreira Pinto" userId="2bb7971deca64194" providerId="LiveId" clId="{EE17CBAE-040E-45CE-9111-EAFA76C47058}" dt="2021-04-07T14:38:37.752" v="398" actId="1076"/>
          <ac:spMkLst>
            <pc:docMk/>
            <pc:sldMk cId="3508986035" sldId="273"/>
            <ac:spMk id="2" creationId="{0BE8ED6C-BCA1-4B98-BB5D-29E9C0FA6F1B}"/>
          </ac:spMkLst>
        </pc:spChg>
        <pc:picChg chg="del">
          <ac:chgData name="Helena Ferreira Pinto" userId="2bb7971deca64194" providerId="LiveId" clId="{EE17CBAE-040E-45CE-9111-EAFA76C47058}" dt="2021-04-07T14:35:46.283" v="392" actId="478"/>
          <ac:picMkLst>
            <pc:docMk/>
            <pc:sldMk cId="3508986035" sldId="273"/>
            <ac:picMk id="3" creationId="{09C2D6FE-E04C-426F-8EE4-87C023176BCF}"/>
          </ac:picMkLst>
        </pc:picChg>
        <pc:picChg chg="add mod">
          <ac:chgData name="Helena Ferreira Pinto" userId="2bb7971deca64194" providerId="LiveId" clId="{EE17CBAE-040E-45CE-9111-EAFA76C47058}" dt="2021-04-07T14:38:33.533" v="397" actId="1076"/>
          <ac:picMkLst>
            <pc:docMk/>
            <pc:sldMk cId="3508986035" sldId="273"/>
            <ac:picMk id="4" creationId="{4573F3AA-D4C4-4EEB-8575-FDFA6D75ED0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8DE63-F491-49CA-AA55-6E9DE7DFF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D45A7-B2F6-4394-B7ED-6B5650818C78}">
      <dgm:prSet/>
      <dgm:spPr/>
      <dgm:t>
        <a:bodyPr/>
        <a:lstStyle/>
        <a:p>
          <a:r>
            <a:rPr lang="pt-PT" dirty="0"/>
            <a:t>Explore London Districts</a:t>
          </a:r>
          <a:endParaRPr lang="en-US" dirty="0"/>
        </a:p>
      </dgm:t>
    </dgm:pt>
    <dgm:pt modelId="{72ABAA2E-A00C-4D39-B5E6-4B8CE37E17CD}" type="parTrans" cxnId="{E9C4722A-676A-41F6-A612-571A1E71F6D3}">
      <dgm:prSet/>
      <dgm:spPr/>
      <dgm:t>
        <a:bodyPr/>
        <a:lstStyle/>
        <a:p>
          <a:endParaRPr lang="en-US"/>
        </a:p>
      </dgm:t>
    </dgm:pt>
    <dgm:pt modelId="{027A870F-E762-4FB8-BFE0-742F2E897E7B}" type="sibTrans" cxnId="{E9C4722A-676A-41F6-A612-571A1E71F6D3}">
      <dgm:prSet/>
      <dgm:spPr/>
      <dgm:t>
        <a:bodyPr/>
        <a:lstStyle/>
        <a:p>
          <a:endParaRPr lang="en-US"/>
        </a:p>
      </dgm:t>
    </dgm:pt>
    <dgm:pt modelId="{E32273A5-43B5-4526-B727-9EAA2234914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pt-PT" dirty="0"/>
            <a:t>Clients: </a:t>
          </a:r>
          <a:r>
            <a:rPr lang="en-US" dirty="0"/>
            <a:t>stakeholders interested in moving to </a:t>
          </a:r>
          <a:r>
            <a:rPr lang="en-US" b="1" dirty="0"/>
            <a:t>London, UK</a:t>
          </a:r>
          <a:endParaRPr lang="en-US" dirty="0"/>
        </a:p>
      </dgm:t>
    </dgm:pt>
    <dgm:pt modelId="{5F494879-7AED-457C-B759-10BD0FAC9C37}" type="parTrans" cxnId="{036B76C6-9328-4FDF-8469-6D2CDD604EEF}">
      <dgm:prSet/>
      <dgm:spPr/>
      <dgm:t>
        <a:bodyPr/>
        <a:lstStyle/>
        <a:p>
          <a:endParaRPr lang="pt-PT"/>
        </a:p>
      </dgm:t>
    </dgm:pt>
    <dgm:pt modelId="{EE09F092-ACAF-4865-B6F1-8D128C4E151B}" type="sibTrans" cxnId="{036B76C6-9328-4FDF-8469-6D2CDD604EEF}">
      <dgm:prSet/>
      <dgm:spPr/>
      <dgm:t>
        <a:bodyPr/>
        <a:lstStyle/>
        <a:p>
          <a:endParaRPr lang="pt-PT"/>
        </a:p>
      </dgm:t>
    </dgm:pt>
    <dgm:pt modelId="{45C9C762-81D1-40C8-B92F-E0D3323CC92D}" type="pres">
      <dgm:prSet presAssocID="{E8F8DE63-F491-49CA-AA55-6E9DE7DFF8D3}" presName="diagram" presStyleCnt="0">
        <dgm:presLayoutVars>
          <dgm:dir/>
          <dgm:resizeHandles val="exact"/>
        </dgm:presLayoutVars>
      </dgm:prSet>
      <dgm:spPr/>
    </dgm:pt>
    <dgm:pt modelId="{227A6EC7-90C5-432D-8E16-F0CB11CF085F}" type="pres">
      <dgm:prSet presAssocID="{ABCD45A7-B2F6-4394-B7ED-6B5650818C78}" presName="node" presStyleLbl="node1" presStyleIdx="0" presStyleCnt="2">
        <dgm:presLayoutVars>
          <dgm:bulletEnabled val="1"/>
        </dgm:presLayoutVars>
      </dgm:prSet>
      <dgm:spPr/>
    </dgm:pt>
    <dgm:pt modelId="{E55FE8C1-8758-4A65-BB04-6881FFB6F2A9}" type="pres">
      <dgm:prSet presAssocID="{027A870F-E762-4FB8-BFE0-742F2E897E7B}" presName="sibTrans" presStyleCnt="0"/>
      <dgm:spPr/>
    </dgm:pt>
    <dgm:pt modelId="{14CE01FB-6018-438D-8C7F-B28BF0201154}" type="pres">
      <dgm:prSet presAssocID="{E32273A5-43B5-4526-B727-9EAA22349142}" presName="node" presStyleLbl="node1" presStyleIdx="1" presStyleCnt="2">
        <dgm:presLayoutVars>
          <dgm:bulletEnabled val="1"/>
        </dgm:presLayoutVars>
      </dgm:prSet>
      <dgm:spPr/>
    </dgm:pt>
  </dgm:ptLst>
  <dgm:cxnLst>
    <dgm:cxn modelId="{8FD02616-7242-4DB5-AD2B-4F552D0E989B}" type="presOf" srcId="{E32273A5-43B5-4526-B727-9EAA22349142}" destId="{14CE01FB-6018-438D-8C7F-B28BF0201154}" srcOrd="0" destOrd="0" presId="urn:microsoft.com/office/officeart/2005/8/layout/default"/>
    <dgm:cxn modelId="{E9C4722A-676A-41F6-A612-571A1E71F6D3}" srcId="{E8F8DE63-F491-49CA-AA55-6E9DE7DFF8D3}" destId="{ABCD45A7-B2F6-4394-B7ED-6B5650818C78}" srcOrd="0" destOrd="0" parTransId="{72ABAA2E-A00C-4D39-B5E6-4B8CE37E17CD}" sibTransId="{027A870F-E762-4FB8-BFE0-742F2E897E7B}"/>
    <dgm:cxn modelId="{81F5F55B-A023-443F-A5D8-E36961594A91}" type="presOf" srcId="{E8F8DE63-F491-49CA-AA55-6E9DE7DFF8D3}" destId="{45C9C762-81D1-40C8-B92F-E0D3323CC92D}" srcOrd="0" destOrd="0" presId="urn:microsoft.com/office/officeart/2005/8/layout/default"/>
    <dgm:cxn modelId="{452D1187-4C7D-43A5-BC32-7C85D74C79EA}" type="presOf" srcId="{ABCD45A7-B2F6-4394-B7ED-6B5650818C78}" destId="{227A6EC7-90C5-432D-8E16-F0CB11CF085F}" srcOrd="0" destOrd="0" presId="urn:microsoft.com/office/officeart/2005/8/layout/default"/>
    <dgm:cxn modelId="{036B76C6-9328-4FDF-8469-6D2CDD604EEF}" srcId="{E8F8DE63-F491-49CA-AA55-6E9DE7DFF8D3}" destId="{E32273A5-43B5-4526-B727-9EAA22349142}" srcOrd="1" destOrd="0" parTransId="{5F494879-7AED-457C-B759-10BD0FAC9C37}" sibTransId="{EE09F092-ACAF-4865-B6F1-8D128C4E151B}"/>
    <dgm:cxn modelId="{286AC67D-F859-4935-AD47-B5C8EE6A02B6}" type="presParOf" srcId="{45C9C762-81D1-40C8-B92F-E0D3323CC92D}" destId="{227A6EC7-90C5-432D-8E16-F0CB11CF085F}" srcOrd="0" destOrd="0" presId="urn:microsoft.com/office/officeart/2005/8/layout/default"/>
    <dgm:cxn modelId="{E4FA6E20-3218-4215-BBD2-9E2806DE13DF}" type="presParOf" srcId="{45C9C762-81D1-40C8-B92F-E0D3323CC92D}" destId="{E55FE8C1-8758-4A65-BB04-6881FFB6F2A9}" srcOrd="1" destOrd="0" presId="urn:microsoft.com/office/officeart/2005/8/layout/default"/>
    <dgm:cxn modelId="{F6D7F5F0-EB27-4EC9-A04E-D69B447F1F0C}" type="presParOf" srcId="{45C9C762-81D1-40C8-B92F-E0D3323CC92D}" destId="{14CE01FB-6018-438D-8C7F-B28BF020115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8DE63-F491-49CA-AA55-6E9DE7DFF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BB92F4-57C1-42D4-AD7C-EA4AE401C9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List of London postcode areas obtained from </a:t>
          </a:r>
          <a:r>
            <a:rPr lang="en-US" b="1" i="0" dirty="0"/>
            <a:t>Wikipedia</a:t>
          </a:r>
          <a:endParaRPr lang="en-US" dirty="0"/>
        </a:p>
      </dgm:t>
    </dgm:pt>
    <dgm:pt modelId="{8C75B264-AE58-4F56-9458-1E4BC5748B1A}" type="parTrans" cxnId="{D3CD87B3-032D-4B9D-AEB7-EDB73897F1F1}">
      <dgm:prSet/>
      <dgm:spPr/>
      <dgm:t>
        <a:bodyPr/>
        <a:lstStyle/>
        <a:p>
          <a:endParaRPr lang="pt-PT"/>
        </a:p>
      </dgm:t>
    </dgm:pt>
    <dgm:pt modelId="{7B3C4738-F6B7-4ECD-83FB-799021698128}" type="sibTrans" cxnId="{D3CD87B3-032D-4B9D-AEB7-EDB73897F1F1}">
      <dgm:prSet/>
      <dgm:spPr/>
      <dgm:t>
        <a:bodyPr/>
        <a:lstStyle/>
        <a:p>
          <a:endParaRPr lang="pt-PT"/>
        </a:p>
      </dgm:t>
    </dgm:pt>
    <dgm:pt modelId="{43DA6A31-6F97-4C64-9449-AF74BAEE96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Coordinates of London and the different postcode districts obtained using the </a:t>
          </a:r>
          <a:r>
            <a:rPr lang="en-US" b="1" i="0" dirty="0"/>
            <a:t>Geocoder Python package</a:t>
          </a:r>
          <a:endParaRPr lang="en-US" b="0" i="0" dirty="0"/>
        </a:p>
      </dgm:t>
    </dgm:pt>
    <dgm:pt modelId="{7C740E47-E524-4736-A348-69F5D356B41E}" type="parTrans" cxnId="{2440F955-B6E4-48E3-B7D8-1A3F50EE94EF}">
      <dgm:prSet/>
      <dgm:spPr/>
      <dgm:t>
        <a:bodyPr/>
        <a:lstStyle/>
        <a:p>
          <a:endParaRPr lang="pt-PT"/>
        </a:p>
      </dgm:t>
    </dgm:pt>
    <dgm:pt modelId="{E600BA41-AA37-4165-A6AF-376442444E6F}" type="sibTrans" cxnId="{2440F955-B6E4-48E3-B7D8-1A3F50EE94EF}">
      <dgm:prSet/>
      <dgm:spPr/>
      <dgm:t>
        <a:bodyPr/>
        <a:lstStyle/>
        <a:p>
          <a:endParaRPr lang="pt-PT"/>
        </a:p>
      </dgm:t>
    </dgm:pt>
    <dgm:pt modelId="{99C9DF5D-196F-4FA0-AD09-758A8D3C80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Number of venues and their category in every district area obtained using </a:t>
          </a:r>
          <a:r>
            <a:rPr lang="en-US" b="1" i="0" dirty="0"/>
            <a:t>Foursquare API</a:t>
          </a:r>
          <a:endParaRPr lang="en-US" b="0" i="0" dirty="0"/>
        </a:p>
      </dgm:t>
    </dgm:pt>
    <dgm:pt modelId="{A90BDA4D-DF64-4787-833E-4DA40BA9D1C3}" type="parTrans" cxnId="{EA70291B-BFFC-4F00-A76F-65C0062FBDC3}">
      <dgm:prSet/>
      <dgm:spPr/>
      <dgm:t>
        <a:bodyPr/>
        <a:lstStyle/>
        <a:p>
          <a:endParaRPr lang="pt-PT"/>
        </a:p>
      </dgm:t>
    </dgm:pt>
    <dgm:pt modelId="{FA096BAB-31FC-4345-B5F9-19CB95FD7681}" type="sibTrans" cxnId="{EA70291B-BFFC-4F00-A76F-65C0062FBDC3}">
      <dgm:prSet/>
      <dgm:spPr/>
      <dgm:t>
        <a:bodyPr/>
        <a:lstStyle/>
        <a:p>
          <a:endParaRPr lang="pt-PT"/>
        </a:p>
      </dgm:t>
    </dgm:pt>
    <dgm:pt modelId="{45C9C762-81D1-40C8-B92F-E0D3323CC92D}" type="pres">
      <dgm:prSet presAssocID="{E8F8DE63-F491-49CA-AA55-6E9DE7DFF8D3}" presName="diagram" presStyleCnt="0">
        <dgm:presLayoutVars>
          <dgm:dir/>
          <dgm:resizeHandles val="exact"/>
        </dgm:presLayoutVars>
      </dgm:prSet>
      <dgm:spPr/>
    </dgm:pt>
    <dgm:pt modelId="{1677460C-24D5-4C76-88F0-9BF8AA0A1EBC}" type="pres">
      <dgm:prSet presAssocID="{B3BB92F4-57C1-42D4-AD7C-EA4AE401C95E}" presName="node" presStyleLbl="node1" presStyleIdx="0" presStyleCnt="3" custLinFactNeighborX="-621" custLinFactNeighborY="-50000">
        <dgm:presLayoutVars>
          <dgm:bulletEnabled val="1"/>
        </dgm:presLayoutVars>
      </dgm:prSet>
      <dgm:spPr/>
    </dgm:pt>
    <dgm:pt modelId="{52CFEC5D-613E-4427-BDCB-064C1BEE523A}" type="pres">
      <dgm:prSet presAssocID="{7B3C4738-F6B7-4ECD-83FB-799021698128}" presName="sibTrans" presStyleCnt="0"/>
      <dgm:spPr/>
    </dgm:pt>
    <dgm:pt modelId="{59201CD2-8A53-48BD-B908-CC3C42FBF607}" type="pres">
      <dgm:prSet presAssocID="{43DA6A31-6F97-4C64-9449-AF74BAEE9631}" presName="node" presStyleLbl="node1" presStyleIdx="1" presStyleCnt="3" custLinFactNeighborX="-388" custLinFactNeighborY="-52803">
        <dgm:presLayoutVars>
          <dgm:bulletEnabled val="1"/>
        </dgm:presLayoutVars>
      </dgm:prSet>
      <dgm:spPr/>
    </dgm:pt>
    <dgm:pt modelId="{69AD7D85-7D06-45FE-8272-873F70903778}" type="pres">
      <dgm:prSet presAssocID="{E600BA41-AA37-4165-A6AF-376442444E6F}" presName="sibTrans" presStyleCnt="0"/>
      <dgm:spPr/>
    </dgm:pt>
    <dgm:pt modelId="{B3ACB0C2-72DC-444D-9E57-52790C66CB4A}" type="pres">
      <dgm:prSet presAssocID="{99C9DF5D-196F-4FA0-AD09-758A8D3C8011}" presName="node" presStyleLbl="node1" presStyleIdx="2" presStyleCnt="3" custLinFactNeighborX="70931" custLinFactNeighborY="-83933">
        <dgm:presLayoutVars>
          <dgm:bulletEnabled val="1"/>
        </dgm:presLayoutVars>
      </dgm:prSet>
      <dgm:spPr/>
    </dgm:pt>
  </dgm:ptLst>
  <dgm:cxnLst>
    <dgm:cxn modelId="{EA70291B-BFFC-4F00-A76F-65C0062FBDC3}" srcId="{E8F8DE63-F491-49CA-AA55-6E9DE7DFF8D3}" destId="{99C9DF5D-196F-4FA0-AD09-758A8D3C8011}" srcOrd="2" destOrd="0" parTransId="{A90BDA4D-DF64-4787-833E-4DA40BA9D1C3}" sibTransId="{FA096BAB-31FC-4345-B5F9-19CB95FD7681}"/>
    <dgm:cxn modelId="{81F5F55B-A023-443F-A5D8-E36961594A91}" type="presOf" srcId="{E8F8DE63-F491-49CA-AA55-6E9DE7DFF8D3}" destId="{45C9C762-81D1-40C8-B92F-E0D3323CC92D}" srcOrd="0" destOrd="0" presId="urn:microsoft.com/office/officeart/2005/8/layout/default"/>
    <dgm:cxn modelId="{2440F955-B6E4-48E3-B7D8-1A3F50EE94EF}" srcId="{E8F8DE63-F491-49CA-AA55-6E9DE7DFF8D3}" destId="{43DA6A31-6F97-4C64-9449-AF74BAEE9631}" srcOrd="1" destOrd="0" parTransId="{7C740E47-E524-4736-A348-69F5D356B41E}" sibTransId="{E600BA41-AA37-4165-A6AF-376442444E6F}"/>
    <dgm:cxn modelId="{1DD8A159-46CE-4614-BEED-B00069CB0D37}" type="presOf" srcId="{43DA6A31-6F97-4C64-9449-AF74BAEE9631}" destId="{59201CD2-8A53-48BD-B908-CC3C42FBF607}" srcOrd="0" destOrd="0" presId="urn:microsoft.com/office/officeart/2005/8/layout/default"/>
    <dgm:cxn modelId="{D3CD87B3-032D-4B9D-AEB7-EDB73897F1F1}" srcId="{E8F8DE63-F491-49CA-AA55-6E9DE7DFF8D3}" destId="{B3BB92F4-57C1-42D4-AD7C-EA4AE401C95E}" srcOrd="0" destOrd="0" parTransId="{8C75B264-AE58-4F56-9458-1E4BC5748B1A}" sibTransId="{7B3C4738-F6B7-4ECD-83FB-799021698128}"/>
    <dgm:cxn modelId="{116188E4-747A-4BB8-96A4-811A122FB465}" type="presOf" srcId="{99C9DF5D-196F-4FA0-AD09-758A8D3C8011}" destId="{B3ACB0C2-72DC-444D-9E57-52790C66CB4A}" srcOrd="0" destOrd="0" presId="urn:microsoft.com/office/officeart/2005/8/layout/default"/>
    <dgm:cxn modelId="{B889F2FA-91CE-4703-AE94-2CFB87C89467}" type="presOf" srcId="{B3BB92F4-57C1-42D4-AD7C-EA4AE401C95E}" destId="{1677460C-24D5-4C76-88F0-9BF8AA0A1EBC}" srcOrd="0" destOrd="0" presId="urn:microsoft.com/office/officeart/2005/8/layout/default"/>
    <dgm:cxn modelId="{B96852FE-6207-4253-A2C5-03226A0F389C}" type="presParOf" srcId="{45C9C762-81D1-40C8-B92F-E0D3323CC92D}" destId="{1677460C-24D5-4C76-88F0-9BF8AA0A1EBC}" srcOrd="0" destOrd="0" presId="urn:microsoft.com/office/officeart/2005/8/layout/default"/>
    <dgm:cxn modelId="{C9AC2D02-4EF3-45E2-B198-FBD7FC344386}" type="presParOf" srcId="{45C9C762-81D1-40C8-B92F-E0D3323CC92D}" destId="{52CFEC5D-613E-4427-BDCB-064C1BEE523A}" srcOrd="1" destOrd="0" presId="urn:microsoft.com/office/officeart/2005/8/layout/default"/>
    <dgm:cxn modelId="{998678B5-8FC8-4791-9C21-7B4ABCB573CD}" type="presParOf" srcId="{45C9C762-81D1-40C8-B92F-E0D3323CC92D}" destId="{59201CD2-8A53-48BD-B908-CC3C42FBF607}" srcOrd="2" destOrd="0" presId="urn:microsoft.com/office/officeart/2005/8/layout/default"/>
    <dgm:cxn modelId="{141834EC-E8FF-4B0A-A56B-60B2E2406F98}" type="presParOf" srcId="{45C9C762-81D1-40C8-B92F-E0D3323CC92D}" destId="{69AD7D85-7D06-45FE-8272-873F70903778}" srcOrd="3" destOrd="0" presId="urn:microsoft.com/office/officeart/2005/8/layout/default"/>
    <dgm:cxn modelId="{6BE8D6DB-C118-43A8-9E03-882C68325951}" type="presParOf" srcId="{45C9C762-81D1-40C8-B92F-E0D3323CC92D}" destId="{B3ACB0C2-72DC-444D-9E57-52790C66CB4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F8DE63-F491-49CA-AA55-6E9DE7DFF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D45A7-B2F6-4394-B7ED-6B5650818C78}">
      <dgm:prSet/>
      <dgm:spPr/>
      <dgm:t>
        <a:bodyPr/>
        <a:lstStyle/>
        <a:p>
          <a:r>
            <a:rPr lang="pt-PT" dirty="0"/>
            <a:t>10 clusters</a:t>
          </a:r>
          <a:endParaRPr lang="en-US" dirty="0"/>
        </a:p>
      </dgm:t>
    </dgm:pt>
    <dgm:pt modelId="{72ABAA2E-A00C-4D39-B5E6-4B8CE37E17CD}" type="parTrans" cxnId="{E9C4722A-676A-41F6-A612-571A1E71F6D3}">
      <dgm:prSet/>
      <dgm:spPr/>
      <dgm:t>
        <a:bodyPr/>
        <a:lstStyle/>
        <a:p>
          <a:endParaRPr lang="en-US"/>
        </a:p>
      </dgm:t>
    </dgm:pt>
    <dgm:pt modelId="{027A870F-E762-4FB8-BFE0-742F2E897E7B}" type="sibTrans" cxnId="{E9C4722A-676A-41F6-A612-571A1E71F6D3}">
      <dgm:prSet/>
      <dgm:spPr/>
      <dgm:t>
        <a:bodyPr/>
        <a:lstStyle/>
        <a:p>
          <a:endParaRPr lang="en-US"/>
        </a:p>
      </dgm:t>
    </dgm:pt>
    <dgm:pt modelId="{EC66EDE0-4072-4B0E-844F-9502B9C14E2F}">
      <dgm:prSet/>
      <dgm:spPr/>
      <dgm:t>
        <a:bodyPr/>
        <a:lstStyle/>
        <a:p>
          <a:r>
            <a:rPr lang="en-US" dirty="0"/>
            <a:t>Refine the search after consulting the client</a:t>
          </a:r>
        </a:p>
      </dgm:t>
    </dgm:pt>
    <dgm:pt modelId="{504B0519-DB33-4CD0-A819-47CD4F1FA9A5}" type="parTrans" cxnId="{BB2F9819-B73D-460B-994A-43F2C90669C2}">
      <dgm:prSet/>
      <dgm:spPr/>
      <dgm:t>
        <a:bodyPr/>
        <a:lstStyle/>
        <a:p>
          <a:endParaRPr lang="pt-PT"/>
        </a:p>
      </dgm:t>
    </dgm:pt>
    <dgm:pt modelId="{CE3C3890-36DF-4F7A-AA5C-97C66A193BE1}" type="sibTrans" cxnId="{BB2F9819-B73D-460B-994A-43F2C90669C2}">
      <dgm:prSet/>
      <dgm:spPr/>
      <dgm:t>
        <a:bodyPr/>
        <a:lstStyle/>
        <a:p>
          <a:endParaRPr lang="pt-PT"/>
        </a:p>
      </dgm:t>
    </dgm:pt>
    <dgm:pt modelId="{4CA9A9FA-A2BA-4A4C-9FC2-AF2C1EEA2049}">
      <dgm:prSet/>
      <dgm:spPr/>
      <dgm:t>
        <a:bodyPr/>
        <a:lstStyle/>
        <a:p>
          <a:r>
            <a:rPr lang="en-US" dirty="0"/>
            <a:t>10 most common venues in each district</a:t>
          </a:r>
        </a:p>
      </dgm:t>
    </dgm:pt>
    <dgm:pt modelId="{944FFAC8-FC0B-4DF5-9DE6-A2B168A37A17}" type="parTrans" cxnId="{FCA2993D-5025-48B6-833F-5865C0213E0B}">
      <dgm:prSet/>
      <dgm:spPr/>
      <dgm:t>
        <a:bodyPr/>
        <a:lstStyle/>
        <a:p>
          <a:endParaRPr lang="pt-PT"/>
        </a:p>
      </dgm:t>
    </dgm:pt>
    <dgm:pt modelId="{2A83BDA9-3FAF-45FB-93F0-2F6E40969380}" type="sibTrans" cxnId="{FCA2993D-5025-48B6-833F-5865C0213E0B}">
      <dgm:prSet/>
      <dgm:spPr/>
      <dgm:t>
        <a:bodyPr/>
        <a:lstStyle/>
        <a:p>
          <a:endParaRPr lang="pt-PT"/>
        </a:p>
      </dgm:t>
    </dgm:pt>
    <dgm:pt modelId="{8C910959-1AC5-4E2C-A848-E517BB228936}">
      <dgm:prSet/>
      <dgm:spPr/>
      <dgm:t>
        <a:bodyPr/>
        <a:lstStyle/>
        <a:p>
          <a:r>
            <a:rPr lang="en-US" dirty="0"/>
            <a:t>Further visualization using Heatmaps</a:t>
          </a:r>
        </a:p>
      </dgm:t>
    </dgm:pt>
    <dgm:pt modelId="{9BE19312-3A73-475E-BE1C-F01E9B75E308}" type="parTrans" cxnId="{F19C2419-189C-4742-872B-0BF34CCBA397}">
      <dgm:prSet/>
      <dgm:spPr/>
      <dgm:t>
        <a:bodyPr/>
        <a:lstStyle/>
        <a:p>
          <a:endParaRPr lang="pt-PT"/>
        </a:p>
      </dgm:t>
    </dgm:pt>
    <dgm:pt modelId="{E4C80810-8C32-40E7-8F5C-4381E2B5E2B1}" type="sibTrans" cxnId="{F19C2419-189C-4742-872B-0BF34CCBA397}">
      <dgm:prSet/>
      <dgm:spPr/>
      <dgm:t>
        <a:bodyPr/>
        <a:lstStyle/>
        <a:p>
          <a:endParaRPr lang="pt-PT"/>
        </a:p>
      </dgm:t>
    </dgm:pt>
    <dgm:pt modelId="{45C9C762-81D1-40C8-B92F-E0D3323CC92D}" type="pres">
      <dgm:prSet presAssocID="{E8F8DE63-F491-49CA-AA55-6E9DE7DFF8D3}" presName="diagram" presStyleCnt="0">
        <dgm:presLayoutVars>
          <dgm:dir/>
          <dgm:resizeHandles val="exact"/>
        </dgm:presLayoutVars>
      </dgm:prSet>
      <dgm:spPr/>
    </dgm:pt>
    <dgm:pt modelId="{B1410D89-7C73-4C54-A85F-B1240078DB89}" type="pres">
      <dgm:prSet presAssocID="{4CA9A9FA-A2BA-4A4C-9FC2-AF2C1EEA2049}" presName="node" presStyleLbl="node1" presStyleIdx="0" presStyleCnt="4">
        <dgm:presLayoutVars>
          <dgm:bulletEnabled val="1"/>
        </dgm:presLayoutVars>
      </dgm:prSet>
      <dgm:spPr/>
    </dgm:pt>
    <dgm:pt modelId="{F6BE9841-C8E4-4DF7-8CDF-E3D0493F2659}" type="pres">
      <dgm:prSet presAssocID="{2A83BDA9-3FAF-45FB-93F0-2F6E40969380}" presName="sibTrans" presStyleCnt="0"/>
      <dgm:spPr/>
    </dgm:pt>
    <dgm:pt modelId="{227A6EC7-90C5-432D-8E16-F0CB11CF085F}" type="pres">
      <dgm:prSet presAssocID="{ABCD45A7-B2F6-4394-B7ED-6B5650818C78}" presName="node" presStyleLbl="node1" presStyleIdx="1" presStyleCnt="4">
        <dgm:presLayoutVars>
          <dgm:bulletEnabled val="1"/>
        </dgm:presLayoutVars>
      </dgm:prSet>
      <dgm:spPr/>
    </dgm:pt>
    <dgm:pt modelId="{9A9BF2EA-8E21-4D0D-88BF-0C6173F5D6F3}" type="pres">
      <dgm:prSet presAssocID="{027A870F-E762-4FB8-BFE0-742F2E897E7B}" presName="sibTrans" presStyleCnt="0"/>
      <dgm:spPr/>
    </dgm:pt>
    <dgm:pt modelId="{ED3CDC91-CD11-43B2-8210-2A89DB0CA41B}" type="pres">
      <dgm:prSet presAssocID="{EC66EDE0-4072-4B0E-844F-9502B9C14E2F}" presName="node" presStyleLbl="node1" presStyleIdx="2" presStyleCnt="4">
        <dgm:presLayoutVars>
          <dgm:bulletEnabled val="1"/>
        </dgm:presLayoutVars>
      </dgm:prSet>
      <dgm:spPr/>
    </dgm:pt>
    <dgm:pt modelId="{31C6C1A1-C7A3-4160-A87D-3A638310BFCC}" type="pres">
      <dgm:prSet presAssocID="{CE3C3890-36DF-4F7A-AA5C-97C66A193BE1}" presName="sibTrans" presStyleCnt="0"/>
      <dgm:spPr/>
    </dgm:pt>
    <dgm:pt modelId="{75EDD5E5-7BA6-4D2C-A7C3-76D27F121FF4}" type="pres">
      <dgm:prSet presAssocID="{8C910959-1AC5-4E2C-A848-E517BB228936}" presName="node" presStyleLbl="node1" presStyleIdx="3" presStyleCnt="4">
        <dgm:presLayoutVars>
          <dgm:bulletEnabled val="1"/>
        </dgm:presLayoutVars>
      </dgm:prSet>
      <dgm:spPr/>
    </dgm:pt>
  </dgm:ptLst>
  <dgm:cxnLst>
    <dgm:cxn modelId="{29767D0F-85DF-49E8-A3D4-3EECE37ED08B}" type="presOf" srcId="{8C910959-1AC5-4E2C-A848-E517BB228936}" destId="{75EDD5E5-7BA6-4D2C-A7C3-76D27F121FF4}" srcOrd="0" destOrd="0" presId="urn:microsoft.com/office/officeart/2005/8/layout/default"/>
    <dgm:cxn modelId="{F19C2419-189C-4742-872B-0BF34CCBA397}" srcId="{E8F8DE63-F491-49CA-AA55-6E9DE7DFF8D3}" destId="{8C910959-1AC5-4E2C-A848-E517BB228936}" srcOrd="3" destOrd="0" parTransId="{9BE19312-3A73-475E-BE1C-F01E9B75E308}" sibTransId="{E4C80810-8C32-40E7-8F5C-4381E2B5E2B1}"/>
    <dgm:cxn modelId="{BB2F9819-B73D-460B-994A-43F2C90669C2}" srcId="{E8F8DE63-F491-49CA-AA55-6E9DE7DFF8D3}" destId="{EC66EDE0-4072-4B0E-844F-9502B9C14E2F}" srcOrd="2" destOrd="0" parTransId="{504B0519-DB33-4CD0-A819-47CD4F1FA9A5}" sibTransId="{CE3C3890-36DF-4F7A-AA5C-97C66A193BE1}"/>
    <dgm:cxn modelId="{E9C4722A-676A-41F6-A612-571A1E71F6D3}" srcId="{E8F8DE63-F491-49CA-AA55-6E9DE7DFF8D3}" destId="{ABCD45A7-B2F6-4394-B7ED-6B5650818C78}" srcOrd="1" destOrd="0" parTransId="{72ABAA2E-A00C-4D39-B5E6-4B8CE37E17CD}" sibTransId="{027A870F-E762-4FB8-BFE0-742F2E897E7B}"/>
    <dgm:cxn modelId="{FCA2993D-5025-48B6-833F-5865C0213E0B}" srcId="{E8F8DE63-F491-49CA-AA55-6E9DE7DFF8D3}" destId="{4CA9A9FA-A2BA-4A4C-9FC2-AF2C1EEA2049}" srcOrd="0" destOrd="0" parTransId="{944FFAC8-FC0B-4DF5-9DE6-A2B168A37A17}" sibTransId="{2A83BDA9-3FAF-45FB-93F0-2F6E40969380}"/>
    <dgm:cxn modelId="{81F5F55B-A023-443F-A5D8-E36961594A91}" type="presOf" srcId="{E8F8DE63-F491-49CA-AA55-6E9DE7DFF8D3}" destId="{45C9C762-81D1-40C8-B92F-E0D3323CC92D}" srcOrd="0" destOrd="0" presId="urn:microsoft.com/office/officeart/2005/8/layout/default"/>
    <dgm:cxn modelId="{452D1187-4C7D-43A5-BC32-7C85D74C79EA}" type="presOf" srcId="{ABCD45A7-B2F6-4394-B7ED-6B5650818C78}" destId="{227A6EC7-90C5-432D-8E16-F0CB11CF085F}" srcOrd="0" destOrd="0" presId="urn:microsoft.com/office/officeart/2005/8/layout/default"/>
    <dgm:cxn modelId="{37828DD2-FA70-4F5F-9733-C85F4FE1B007}" type="presOf" srcId="{EC66EDE0-4072-4B0E-844F-9502B9C14E2F}" destId="{ED3CDC91-CD11-43B2-8210-2A89DB0CA41B}" srcOrd="0" destOrd="0" presId="urn:microsoft.com/office/officeart/2005/8/layout/default"/>
    <dgm:cxn modelId="{3F428DDB-D020-4AD5-BAE5-4DEF6E839E4B}" type="presOf" srcId="{4CA9A9FA-A2BA-4A4C-9FC2-AF2C1EEA2049}" destId="{B1410D89-7C73-4C54-A85F-B1240078DB89}" srcOrd="0" destOrd="0" presId="urn:microsoft.com/office/officeart/2005/8/layout/default"/>
    <dgm:cxn modelId="{52712A8B-E2E8-4B0C-BBBC-34D7961E7C31}" type="presParOf" srcId="{45C9C762-81D1-40C8-B92F-E0D3323CC92D}" destId="{B1410D89-7C73-4C54-A85F-B1240078DB89}" srcOrd="0" destOrd="0" presId="urn:microsoft.com/office/officeart/2005/8/layout/default"/>
    <dgm:cxn modelId="{2CFB4EDE-D02F-42A8-BF7A-8F810F5C18F2}" type="presParOf" srcId="{45C9C762-81D1-40C8-B92F-E0D3323CC92D}" destId="{F6BE9841-C8E4-4DF7-8CDF-E3D0493F2659}" srcOrd="1" destOrd="0" presId="urn:microsoft.com/office/officeart/2005/8/layout/default"/>
    <dgm:cxn modelId="{286AC67D-F859-4935-AD47-B5C8EE6A02B6}" type="presParOf" srcId="{45C9C762-81D1-40C8-B92F-E0D3323CC92D}" destId="{227A6EC7-90C5-432D-8E16-F0CB11CF085F}" srcOrd="2" destOrd="0" presId="urn:microsoft.com/office/officeart/2005/8/layout/default"/>
    <dgm:cxn modelId="{5D58AE48-E6DB-4231-AA56-7B25AE25DF09}" type="presParOf" srcId="{45C9C762-81D1-40C8-B92F-E0D3323CC92D}" destId="{9A9BF2EA-8E21-4D0D-88BF-0C6173F5D6F3}" srcOrd="3" destOrd="0" presId="urn:microsoft.com/office/officeart/2005/8/layout/default"/>
    <dgm:cxn modelId="{00B9F4E1-7A6C-4F0F-9155-D3B786C3B372}" type="presParOf" srcId="{45C9C762-81D1-40C8-B92F-E0D3323CC92D}" destId="{ED3CDC91-CD11-43B2-8210-2A89DB0CA41B}" srcOrd="4" destOrd="0" presId="urn:microsoft.com/office/officeart/2005/8/layout/default"/>
    <dgm:cxn modelId="{7A736D1C-2219-46A4-B321-33E5D009EFCA}" type="presParOf" srcId="{45C9C762-81D1-40C8-B92F-E0D3323CC92D}" destId="{31C6C1A1-C7A3-4160-A87D-3A638310BFCC}" srcOrd="5" destOrd="0" presId="urn:microsoft.com/office/officeart/2005/8/layout/default"/>
    <dgm:cxn modelId="{F9024191-E1AF-4540-ABE1-1C7E3E196AFF}" type="presParOf" srcId="{45C9C762-81D1-40C8-B92F-E0D3323CC92D}" destId="{75EDD5E5-7BA6-4D2C-A7C3-76D27F121F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F8DE63-F491-49CA-AA55-6E9DE7DFF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D45A7-B2F6-4394-B7ED-6B5650818C78}">
      <dgm:prSet/>
      <dgm:spPr/>
      <dgm:t>
        <a:bodyPr/>
        <a:lstStyle/>
        <a:p>
          <a:r>
            <a:rPr lang="pt-PT" dirty="0" err="1"/>
            <a:t>Exploratory</a:t>
          </a:r>
          <a:r>
            <a:rPr lang="pt-PT" dirty="0"/>
            <a:t> Data </a:t>
          </a:r>
          <a:r>
            <a:rPr lang="pt-PT" dirty="0" err="1"/>
            <a:t>Analysis</a:t>
          </a:r>
          <a:endParaRPr lang="en-US" dirty="0"/>
        </a:p>
      </dgm:t>
    </dgm:pt>
    <dgm:pt modelId="{72ABAA2E-A00C-4D39-B5E6-4B8CE37E17CD}" type="parTrans" cxnId="{E9C4722A-676A-41F6-A612-571A1E71F6D3}">
      <dgm:prSet/>
      <dgm:spPr/>
      <dgm:t>
        <a:bodyPr/>
        <a:lstStyle/>
        <a:p>
          <a:endParaRPr lang="en-US"/>
        </a:p>
      </dgm:t>
    </dgm:pt>
    <dgm:pt modelId="{027A870F-E762-4FB8-BFE0-742F2E897E7B}" type="sibTrans" cxnId="{E9C4722A-676A-41F6-A612-571A1E71F6D3}">
      <dgm:prSet/>
      <dgm:spPr/>
      <dgm:t>
        <a:bodyPr/>
        <a:lstStyle/>
        <a:p>
          <a:endParaRPr lang="en-US"/>
        </a:p>
      </dgm:t>
    </dgm:pt>
    <dgm:pt modelId="{E2433AEB-0CD4-4472-9B57-9F5713476E0C}">
      <dgm:prSet/>
      <dgm:spPr/>
      <dgm:t>
        <a:bodyPr/>
        <a:lstStyle/>
        <a:p>
          <a:r>
            <a:rPr lang="en-US" dirty="0"/>
            <a:t>Web scraping, Location data, Machine Learning</a:t>
          </a:r>
        </a:p>
      </dgm:t>
    </dgm:pt>
    <dgm:pt modelId="{603E0224-D5D5-4831-9B5E-E2F6BECEF82B}" type="parTrans" cxnId="{603D3C9A-6210-4422-8ACB-3A16259231A0}">
      <dgm:prSet/>
      <dgm:spPr/>
      <dgm:t>
        <a:bodyPr/>
        <a:lstStyle/>
        <a:p>
          <a:endParaRPr lang="en-US"/>
        </a:p>
      </dgm:t>
    </dgm:pt>
    <dgm:pt modelId="{32306F48-2328-4AF0-A5D9-428EB43E39A5}" type="sibTrans" cxnId="{603D3C9A-6210-4422-8ACB-3A16259231A0}">
      <dgm:prSet/>
      <dgm:spPr/>
      <dgm:t>
        <a:bodyPr/>
        <a:lstStyle/>
        <a:p>
          <a:endParaRPr lang="en-US"/>
        </a:p>
      </dgm:t>
    </dgm:pt>
    <dgm:pt modelId="{45C9C762-81D1-40C8-B92F-E0D3323CC92D}" type="pres">
      <dgm:prSet presAssocID="{E8F8DE63-F491-49CA-AA55-6E9DE7DFF8D3}" presName="diagram" presStyleCnt="0">
        <dgm:presLayoutVars>
          <dgm:dir/>
          <dgm:resizeHandles val="exact"/>
        </dgm:presLayoutVars>
      </dgm:prSet>
      <dgm:spPr/>
    </dgm:pt>
    <dgm:pt modelId="{227A6EC7-90C5-432D-8E16-F0CB11CF085F}" type="pres">
      <dgm:prSet presAssocID="{ABCD45A7-B2F6-4394-B7ED-6B5650818C78}" presName="node" presStyleLbl="node1" presStyleIdx="0" presStyleCnt="2">
        <dgm:presLayoutVars>
          <dgm:bulletEnabled val="1"/>
        </dgm:presLayoutVars>
      </dgm:prSet>
      <dgm:spPr/>
    </dgm:pt>
    <dgm:pt modelId="{9A9BF2EA-8E21-4D0D-88BF-0C6173F5D6F3}" type="pres">
      <dgm:prSet presAssocID="{027A870F-E762-4FB8-BFE0-742F2E897E7B}" presName="sibTrans" presStyleCnt="0"/>
      <dgm:spPr/>
    </dgm:pt>
    <dgm:pt modelId="{BDA786C7-3B4A-48EB-9EBA-A2916E8E5E98}" type="pres">
      <dgm:prSet presAssocID="{E2433AEB-0CD4-4472-9B57-9F5713476E0C}" presName="node" presStyleLbl="node1" presStyleIdx="1" presStyleCnt="2">
        <dgm:presLayoutVars>
          <dgm:bulletEnabled val="1"/>
        </dgm:presLayoutVars>
      </dgm:prSet>
      <dgm:spPr/>
    </dgm:pt>
  </dgm:ptLst>
  <dgm:cxnLst>
    <dgm:cxn modelId="{E9C4722A-676A-41F6-A612-571A1E71F6D3}" srcId="{E8F8DE63-F491-49CA-AA55-6E9DE7DFF8D3}" destId="{ABCD45A7-B2F6-4394-B7ED-6B5650818C78}" srcOrd="0" destOrd="0" parTransId="{72ABAA2E-A00C-4D39-B5E6-4B8CE37E17CD}" sibTransId="{027A870F-E762-4FB8-BFE0-742F2E897E7B}"/>
    <dgm:cxn modelId="{81F5F55B-A023-443F-A5D8-E36961594A91}" type="presOf" srcId="{E8F8DE63-F491-49CA-AA55-6E9DE7DFF8D3}" destId="{45C9C762-81D1-40C8-B92F-E0D3323CC92D}" srcOrd="0" destOrd="0" presId="urn:microsoft.com/office/officeart/2005/8/layout/default"/>
    <dgm:cxn modelId="{452D1187-4C7D-43A5-BC32-7C85D74C79EA}" type="presOf" srcId="{ABCD45A7-B2F6-4394-B7ED-6B5650818C78}" destId="{227A6EC7-90C5-432D-8E16-F0CB11CF085F}" srcOrd="0" destOrd="0" presId="urn:microsoft.com/office/officeart/2005/8/layout/default"/>
    <dgm:cxn modelId="{A2CA5698-FAE8-4F09-90C0-109F338CCC58}" type="presOf" srcId="{E2433AEB-0CD4-4472-9B57-9F5713476E0C}" destId="{BDA786C7-3B4A-48EB-9EBA-A2916E8E5E98}" srcOrd="0" destOrd="0" presId="urn:microsoft.com/office/officeart/2005/8/layout/default"/>
    <dgm:cxn modelId="{603D3C9A-6210-4422-8ACB-3A16259231A0}" srcId="{E8F8DE63-F491-49CA-AA55-6E9DE7DFF8D3}" destId="{E2433AEB-0CD4-4472-9B57-9F5713476E0C}" srcOrd="1" destOrd="0" parTransId="{603E0224-D5D5-4831-9B5E-E2F6BECEF82B}" sibTransId="{32306F48-2328-4AF0-A5D9-428EB43E39A5}"/>
    <dgm:cxn modelId="{286AC67D-F859-4935-AD47-B5C8EE6A02B6}" type="presParOf" srcId="{45C9C762-81D1-40C8-B92F-E0D3323CC92D}" destId="{227A6EC7-90C5-432D-8E16-F0CB11CF085F}" srcOrd="0" destOrd="0" presId="urn:microsoft.com/office/officeart/2005/8/layout/default"/>
    <dgm:cxn modelId="{5D58AE48-E6DB-4231-AA56-7B25AE25DF09}" type="presParOf" srcId="{45C9C762-81D1-40C8-B92F-E0D3323CC92D}" destId="{9A9BF2EA-8E21-4D0D-88BF-0C6173F5D6F3}" srcOrd="1" destOrd="0" presId="urn:microsoft.com/office/officeart/2005/8/layout/default"/>
    <dgm:cxn modelId="{36EB859C-664C-4AD8-AF30-5D31A2382C07}" type="presParOf" srcId="{45C9C762-81D1-40C8-B92F-E0D3323CC92D}" destId="{BDA786C7-3B4A-48EB-9EBA-A2916E8E5E9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6EC7-90C5-432D-8E16-F0CB11CF085F}">
      <dsp:nvSpPr>
        <dsp:cNvPr id="0" name=""/>
        <dsp:cNvSpPr/>
      </dsp:nvSpPr>
      <dsp:spPr>
        <a:xfrm>
          <a:off x="391762" y="683"/>
          <a:ext cx="2603611" cy="1562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Explore London Districts</a:t>
          </a:r>
          <a:endParaRPr lang="en-US" sz="2200" kern="1200" dirty="0"/>
        </a:p>
      </dsp:txBody>
      <dsp:txXfrm>
        <a:off x="391762" y="683"/>
        <a:ext cx="2603611" cy="1562167"/>
      </dsp:txXfrm>
    </dsp:sp>
    <dsp:sp modelId="{14CE01FB-6018-438D-8C7F-B28BF0201154}">
      <dsp:nvSpPr>
        <dsp:cNvPr id="0" name=""/>
        <dsp:cNvSpPr/>
      </dsp:nvSpPr>
      <dsp:spPr>
        <a:xfrm>
          <a:off x="3255735" y="683"/>
          <a:ext cx="2603611" cy="1562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pt-PT" sz="2200" kern="1200" dirty="0"/>
            <a:t>Clients: </a:t>
          </a:r>
          <a:r>
            <a:rPr lang="en-US" sz="2200" kern="1200" dirty="0"/>
            <a:t>stakeholders interested in moving to </a:t>
          </a:r>
          <a:r>
            <a:rPr lang="en-US" sz="2200" b="1" kern="1200" dirty="0"/>
            <a:t>London, UK</a:t>
          </a:r>
          <a:endParaRPr lang="en-US" sz="2200" kern="1200" dirty="0"/>
        </a:p>
      </dsp:txBody>
      <dsp:txXfrm>
        <a:off x="3255735" y="683"/>
        <a:ext cx="2603611" cy="1562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7460C-24D5-4C76-88F0-9BF8AA0A1EBC}">
      <dsp:nvSpPr>
        <dsp:cNvPr id="0" name=""/>
        <dsp:cNvSpPr/>
      </dsp:nvSpPr>
      <dsp:spPr>
        <a:xfrm>
          <a:off x="0" y="27034"/>
          <a:ext cx="2858161" cy="171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 dirty="0"/>
            <a:t>List of London postcode areas obtained from </a:t>
          </a:r>
          <a:r>
            <a:rPr lang="en-US" sz="1900" b="1" i="0" kern="1200" dirty="0"/>
            <a:t>Wikipedia</a:t>
          </a:r>
          <a:endParaRPr lang="en-US" sz="1900" kern="1200" dirty="0"/>
        </a:p>
      </dsp:txBody>
      <dsp:txXfrm>
        <a:off x="0" y="27034"/>
        <a:ext cx="2858161" cy="1714897"/>
      </dsp:txXfrm>
    </dsp:sp>
    <dsp:sp modelId="{59201CD2-8A53-48BD-B908-CC3C42FBF607}">
      <dsp:nvSpPr>
        <dsp:cNvPr id="0" name=""/>
        <dsp:cNvSpPr/>
      </dsp:nvSpPr>
      <dsp:spPr>
        <a:xfrm>
          <a:off x="3132888" y="0"/>
          <a:ext cx="2858161" cy="171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 dirty="0"/>
            <a:t>Coordinates of London and the different postcode districts obtained using the </a:t>
          </a:r>
          <a:r>
            <a:rPr lang="en-US" sz="1900" b="1" i="0" kern="1200" dirty="0"/>
            <a:t>Geocoder Python package</a:t>
          </a:r>
          <a:endParaRPr lang="en-US" sz="1900" b="0" i="0" kern="1200" dirty="0"/>
        </a:p>
      </dsp:txBody>
      <dsp:txXfrm>
        <a:off x="3132888" y="0"/>
        <a:ext cx="2858161" cy="1714897"/>
      </dsp:txXfrm>
    </dsp:sp>
    <dsp:sp modelId="{B3ACB0C2-72DC-444D-9E57-52790C66CB4A}">
      <dsp:nvSpPr>
        <dsp:cNvPr id="0" name=""/>
        <dsp:cNvSpPr/>
      </dsp:nvSpPr>
      <dsp:spPr>
        <a:xfrm>
          <a:off x="6287956" y="0"/>
          <a:ext cx="2858161" cy="1714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 dirty="0"/>
            <a:t>Number of venues and their category in every district area obtained using </a:t>
          </a:r>
          <a:r>
            <a:rPr lang="en-US" sz="1900" b="1" i="0" kern="1200" dirty="0"/>
            <a:t>Foursquare API</a:t>
          </a:r>
          <a:endParaRPr lang="en-US" sz="1900" b="0" i="0" kern="1200" dirty="0"/>
        </a:p>
      </dsp:txBody>
      <dsp:txXfrm>
        <a:off x="6287956" y="0"/>
        <a:ext cx="2858161" cy="1714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0D89-7C73-4C54-A85F-B1240078DB89}">
      <dsp:nvSpPr>
        <dsp:cNvPr id="0" name=""/>
        <dsp:cNvSpPr/>
      </dsp:nvSpPr>
      <dsp:spPr>
        <a:xfrm>
          <a:off x="314844" y="1968"/>
          <a:ext cx="2676866" cy="160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10 most common venues in each district</a:t>
          </a:r>
        </a:p>
      </dsp:txBody>
      <dsp:txXfrm>
        <a:off x="314844" y="1968"/>
        <a:ext cx="2676866" cy="1606120"/>
      </dsp:txXfrm>
    </dsp:sp>
    <dsp:sp modelId="{227A6EC7-90C5-432D-8E16-F0CB11CF085F}">
      <dsp:nvSpPr>
        <dsp:cNvPr id="0" name=""/>
        <dsp:cNvSpPr/>
      </dsp:nvSpPr>
      <dsp:spPr>
        <a:xfrm>
          <a:off x="3259398" y="1968"/>
          <a:ext cx="2676866" cy="160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10 clusters</a:t>
          </a:r>
          <a:endParaRPr lang="en-US" sz="2700" kern="1200" dirty="0"/>
        </a:p>
      </dsp:txBody>
      <dsp:txXfrm>
        <a:off x="3259398" y="1968"/>
        <a:ext cx="2676866" cy="1606120"/>
      </dsp:txXfrm>
    </dsp:sp>
    <dsp:sp modelId="{ED3CDC91-CD11-43B2-8210-2A89DB0CA41B}">
      <dsp:nvSpPr>
        <dsp:cNvPr id="0" name=""/>
        <dsp:cNvSpPr/>
      </dsp:nvSpPr>
      <dsp:spPr>
        <a:xfrm>
          <a:off x="314844" y="1875775"/>
          <a:ext cx="2676866" cy="160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Refine the search after consulting the client</a:t>
          </a:r>
        </a:p>
      </dsp:txBody>
      <dsp:txXfrm>
        <a:off x="314844" y="1875775"/>
        <a:ext cx="2676866" cy="1606120"/>
      </dsp:txXfrm>
    </dsp:sp>
    <dsp:sp modelId="{75EDD5E5-7BA6-4D2C-A7C3-76D27F121FF4}">
      <dsp:nvSpPr>
        <dsp:cNvPr id="0" name=""/>
        <dsp:cNvSpPr/>
      </dsp:nvSpPr>
      <dsp:spPr>
        <a:xfrm>
          <a:off x="3259398" y="1875775"/>
          <a:ext cx="2676866" cy="160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Further visualization using Heatmaps</a:t>
          </a:r>
        </a:p>
      </dsp:txBody>
      <dsp:txXfrm>
        <a:off x="3259398" y="1875775"/>
        <a:ext cx="2676866" cy="16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6EC7-90C5-432D-8E16-F0CB11CF085F}">
      <dsp:nvSpPr>
        <dsp:cNvPr id="0" name=""/>
        <dsp:cNvSpPr/>
      </dsp:nvSpPr>
      <dsp:spPr>
        <a:xfrm>
          <a:off x="763" y="849134"/>
          <a:ext cx="2975992" cy="1785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 err="1"/>
            <a:t>Exploratory</a:t>
          </a:r>
          <a:r>
            <a:rPr lang="pt-PT" sz="2900" kern="1200" dirty="0"/>
            <a:t> Data </a:t>
          </a:r>
          <a:r>
            <a:rPr lang="pt-PT" sz="2900" kern="1200" dirty="0" err="1"/>
            <a:t>Analysis</a:t>
          </a:r>
          <a:endParaRPr lang="en-US" sz="2900" kern="1200" dirty="0"/>
        </a:p>
      </dsp:txBody>
      <dsp:txXfrm>
        <a:off x="763" y="849134"/>
        <a:ext cx="2975992" cy="1785595"/>
      </dsp:txXfrm>
    </dsp:sp>
    <dsp:sp modelId="{BDA786C7-3B4A-48EB-9EBA-A2916E8E5E98}">
      <dsp:nvSpPr>
        <dsp:cNvPr id="0" name=""/>
        <dsp:cNvSpPr/>
      </dsp:nvSpPr>
      <dsp:spPr>
        <a:xfrm>
          <a:off x="3274354" y="849134"/>
          <a:ext cx="2975992" cy="1785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scraping, Location data, Machine Learning</a:t>
          </a:r>
        </a:p>
      </dsp:txBody>
      <dsp:txXfrm>
        <a:off x="3274354" y="849134"/>
        <a:ext cx="2975992" cy="1785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CC56-FE53-4284-807F-0893C730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D934-DEFC-4A2E-B7F2-A54500038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0B98-E935-40F7-989E-6F5CBFFD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BFF5-D61E-4976-977C-F51F380F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AB3A-F44A-4A3B-A8E1-53FE0A50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200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CA10-6A9F-485A-B273-945FCD48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443C-A587-4072-B0A0-F6704EE1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7A1B-F66B-4672-8054-978F8D5E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0D8F-D04D-4287-9971-6AED9C88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A837-15C8-40B2-9DD2-2A8FC680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A96E6-B2CC-4227-9E7B-9CD47C68B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188A-B758-44DE-BED3-3C0C85BC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635E-1D5E-416F-9316-6746B3D4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9E1A-C5C0-4F8F-9629-102A206B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4D93-1CDD-4E71-B7CC-7D4CE6B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22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1A57-1A04-411C-9B0A-262961F3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87B1-B849-4C50-AD0E-38E59240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4420-BCAF-4C54-B41A-1D83B62A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1B98-BBA1-4B95-991B-EADA315E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C4AA-38AD-4B88-927B-B7C2C60C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5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F826-6896-416D-9BA8-304A8C54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EF33-81C0-4FC9-AB7B-52C36EA5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88EF-A5E7-4BB2-B7FB-D91B2D2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953D-91DA-4FA9-9853-8C2ECE40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B13F-89D8-44D8-914F-571BB53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52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2ED0-8282-4E4E-9CE0-A1A3DDEA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F05E-522C-4EC0-84DB-9912C28E0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65CD6-E2DB-4951-8D66-CC18E63C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77C9-7F48-48C9-B390-0921C10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33D8-B568-4F7E-ABF9-913D2AF1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4B99E-587E-4E7B-AE01-49C3AD0C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32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109B-F2B1-46E0-B522-72336C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94156-E387-4DE9-8BA9-9C5F8333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99171-1726-4E35-A591-F74A7507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F101-D95D-48C3-A7EF-4661F7DC4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DF4C1-E866-4679-A395-F725173FF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4CFF8-A751-449F-8C05-955B6D08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5A789-DD6E-45B6-8DFD-1AD98B0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87149-C3AB-4555-B593-2CA69F91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49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E172-F3F6-473E-8432-3FB93CC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96724-E1CE-4DD0-B2A4-2A331393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810F1-1052-45E6-B348-9DFFCC42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08C1-4CE1-4BC8-AC23-BBA71167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13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E3F-A075-4C0A-8149-926646A7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42F11-7376-4880-9086-FBE5ED2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2D0-FA32-4BBC-9683-04B7EE1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561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C39-6B7B-4FE8-80C2-941ED7D2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FFE2-F556-4CC2-AC8E-DCB97555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7B06-A1FA-4902-B5F0-B9DBD9194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4E2E-43AD-46FE-8DD9-735F3CB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1BA4-084A-4F99-9EC7-837C8D97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C1683-1AB5-4B5A-B460-7738C271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30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B41C-766E-4922-BE23-C7762496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AEAFD-62FA-4F08-AAB1-119AEED7E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AEB4B-F14A-418E-A8C4-24318B4B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A211-B0B7-47B7-AA89-AB1003CB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25FD-41C6-4E99-BD26-B1BA1099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97CA-186B-4202-B8D9-759FC009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9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B790A-C93B-4F3B-B96D-1DDEC863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1285F-F74C-4E2E-A360-DA04967E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B855-86D4-4DA2-8ED0-28D603B87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6BAE-D2A9-47C4-A36A-D7DADE88F2B5}" type="datetimeFigureOut">
              <a:rPr lang="pt-PT" smtClean="0"/>
              <a:t>07/04/2021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6B19-8CD1-4DAA-BC54-12CE2B3B7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0F87-8C9F-4710-84F3-901F7A63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F844-25E5-46EC-8175-42AB4D00A8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7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ondon_postal_distr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B8ACD-1E7D-4A65-B697-84B9578C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FFDA8-0966-422E-9108-32E67A1FC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181" y="292398"/>
            <a:ext cx="11521637" cy="40182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Segmenting and Clustering Districts in London</a:t>
            </a:r>
            <a:br>
              <a:rPr lang="en-US" b="1" dirty="0"/>
            </a:br>
            <a:br>
              <a:rPr lang="en-US" b="1" dirty="0"/>
            </a:br>
            <a:endParaRPr lang="pt-PT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59178-59AD-49E3-8D4D-C04B2C68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307613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Capstone Project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by </a:t>
            </a:r>
            <a:r>
              <a:rPr lang="en-US" sz="2000" b="1" i="1" dirty="0">
                <a:solidFill>
                  <a:srgbClr val="0070C0"/>
                </a:solidFill>
              </a:rPr>
              <a:t>Helena Ferreira Pinto </a:t>
            </a:r>
            <a:endParaRPr lang="pt-PT" sz="2000" i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RESULTS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9ECC8-4A4C-4593-A0E5-53BEA290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9" r="216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49959-DB80-477A-822E-005074C1F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83566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195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9ECC8-4A4C-4593-A0E5-53BEA290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9" r="216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49959-DB80-477A-822E-005074C1F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830767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255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9ECC8-4A4C-4593-A0E5-53BEA290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9" r="216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49959-DB80-477A-822E-005074C1F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605447"/>
              </p:ext>
            </p:extLst>
          </p:nvPr>
        </p:nvGraphicFramePr>
        <p:xfrm>
          <a:off x="4898266" y="3062082"/>
          <a:ext cx="6251110" cy="156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695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9ECC8-4A4C-4593-A0E5-53BEA290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9" r="216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49959-DB80-477A-822E-005074C1F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821095"/>
              </p:ext>
            </p:extLst>
          </p:nvPr>
        </p:nvGraphicFramePr>
        <p:xfrm>
          <a:off x="2606492" y="3003805"/>
          <a:ext cx="9146118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611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9ECC8-4A4C-4593-A0E5-53BEA290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9" r="216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D6C6E-A194-4590-AD3B-47B69F2A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525" y="2724149"/>
            <a:ext cx="6477000" cy="36623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70C0"/>
                </a:solidFill>
              </a:rPr>
              <a:t>STEP 1: </a:t>
            </a:r>
            <a:r>
              <a:rPr lang="en-US" dirty="0">
                <a:solidFill>
                  <a:srgbClr val="0070C0"/>
                </a:solidFill>
              </a:rPr>
              <a:t>collect the required </a:t>
            </a:r>
            <a:r>
              <a:rPr lang="en-US" b="1" dirty="0">
                <a:solidFill>
                  <a:srgbClr val="0070C0"/>
                </a:solidFill>
              </a:rPr>
              <a:t>data (location and type (category) of the most common venues in London Districts)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70C0"/>
                </a:solidFill>
              </a:rPr>
              <a:t>STEP 2: </a:t>
            </a:r>
            <a:r>
              <a:rPr lang="en-US" dirty="0">
                <a:solidFill>
                  <a:srgbClr val="0070C0"/>
                </a:solidFill>
              </a:rPr>
              <a:t>calculation and exploration of '</a:t>
            </a:r>
            <a:r>
              <a:rPr lang="en-US" b="1" dirty="0">
                <a:solidFill>
                  <a:srgbClr val="0070C0"/>
                </a:solidFill>
              </a:rPr>
              <a:t>venue frequency</a:t>
            </a:r>
            <a:r>
              <a:rPr lang="en-US" dirty="0">
                <a:solidFill>
                  <a:srgbClr val="0070C0"/>
                </a:solidFill>
              </a:rPr>
              <a:t>' across different district areas.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70C0"/>
                </a:solidFill>
              </a:rPr>
              <a:t>STEP 3: </a:t>
            </a:r>
            <a:r>
              <a:rPr lang="en-US" dirty="0">
                <a:solidFill>
                  <a:srgbClr val="0070C0"/>
                </a:solidFill>
              </a:rPr>
              <a:t>create </a:t>
            </a:r>
            <a:r>
              <a:rPr lang="en-US" b="1" dirty="0">
                <a:solidFill>
                  <a:srgbClr val="0070C0"/>
                </a:solidFill>
              </a:rPr>
              <a:t>clusters of locations that contain similar most common venues</a:t>
            </a:r>
            <a:r>
              <a:rPr lang="en-US" dirty="0">
                <a:solidFill>
                  <a:srgbClr val="0070C0"/>
                </a:solidFill>
              </a:rPr>
              <a:t> using </a:t>
            </a:r>
            <a:r>
              <a:rPr lang="en-US" dirty="0" err="1">
                <a:solidFill>
                  <a:srgbClr val="0070C0"/>
                </a:solidFill>
              </a:rPr>
              <a:t>Kmeans</a:t>
            </a:r>
            <a:r>
              <a:rPr lang="en-US" dirty="0">
                <a:solidFill>
                  <a:srgbClr val="0070C0"/>
                </a:solidFill>
              </a:rPr>
              <a:t> clustering. 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257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9ECC8-4A4C-4593-A0E5-53BEA290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9" r="216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56F9F-641F-477D-BCCE-FD609808959B}"/>
              </a:ext>
            </a:extLst>
          </p:cNvPr>
          <p:cNvSpPr txBox="1">
            <a:spLocks/>
          </p:cNvSpPr>
          <p:nvPr/>
        </p:nvSpPr>
        <p:spPr>
          <a:xfrm>
            <a:off x="4962524" y="2724149"/>
            <a:ext cx="6818143" cy="366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Part</a:t>
            </a:r>
            <a:r>
              <a:rPr lang="pt-PT" dirty="0">
                <a:solidFill>
                  <a:srgbClr val="0070C0"/>
                </a:solidFill>
              </a:rPr>
              <a:t> 1: Web </a:t>
            </a:r>
            <a:r>
              <a:rPr lang="en-GB" dirty="0">
                <a:solidFill>
                  <a:srgbClr val="0070C0"/>
                </a:solidFill>
              </a:rPr>
              <a:t>Scraping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Part</a:t>
            </a:r>
            <a:r>
              <a:rPr lang="pt-PT" dirty="0">
                <a:solidFill>
                  <a:srgbClr val="0070C0"/>
                </a:solidFill>
              </a:rPr>
              <a:t> 2: </a:t>
            </a:r>
            <a:r>
              <a:rPr lang="en-GB" dirty="0">
                <a:solidFill>
                  <a:srgbClr val="0070C0"/>
                </a:solidFill>
              </a:rPr>
              <a:t>Geospatial Coordinates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Part</a:t>
            </a:r>
            <a:r>
              <a:rPr lang="pt-PT" dirty="0">
                <a:solidFill>
                  <a:srgbClr val="0070C0"/>
                </a:solidFill>
              </a:rPr>
              <a:t> 3: </a:t>
            </a:r>
            <a:r>
              <a:rPr lang="en-US" dirty="0">
                <a:solidFill>
                  <a:srgbClr val="0070C0"/>
                </a:solidFill>
              </a:rPr>
              <a:t>Explore and cluster the districts in London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908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962" y="-153412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1- Web </a:t>
            </a:r>
            <a:r>
              <a:rPr lang="pt-PT" sz="5400" b="1" dirty="0" err="1">
                <a:solidFill>
                  <a:srgbClr val="0070C0"/>
                </a:solidFill>
              </a:rPr>
              <a:t>Scraping</a:t>
            </a:r>
            <a:endParaRPr lang="pt-PT" sz="5400" b="1" dirty="0">
              <a:solidFill>
                <a:srgbClr val="0070C0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56F9F-641F-477D-BCCE-FD609808959B}"/>
              </a:ext>
            </a:extLst>
          </p:cNvPr>
          <p:cNvSpPr txBox="1">
            <a:spLocks/>
          </p:cNvSpPr>
          <p:nvPr/>
        </p:nvSpPr>
        <p:spPr>
          <a:xfrm>
            <a:off x="466726" y="2582950"/>
            <a:ext cx="3905250" cy="113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 err="1">
                <a:solidFill>
                  <a:srgbClr val="0070C0"/>
                </a:solidFill>
              </a:rPr>
              <a:t>Source</a:t>
            </a:r>
            <a:r>
              <a:rPr lang="pt-PT" sz="1800" dirty="0">
                <a:solidFill>
                  <a:srgbClr val="0070C0"/>
                </a:solidFill>
              </a:rPr>
              <a:t>: </a:t>
            </a:r>
            <a:r>
              <a:rPr lang="pt-PT" sz="1800" dirty="0">
                <a:solidFill>
                  <a:srgbClr val="0070C0"/>
                </a:solidFill>
                <a:hlinkClick r:id="rId2"/>
              </a:rPr>
              <a:t>https://en.wikipedia.org/wiki/London_postal_district</a:t>
            </a:r>
            <a:endParaRPr lang="pt-PT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547E5-869C-4AD9-9130-DD33C247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2649180"/>
            <a:ext cx="41719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36" y="239839"/>
            <a:ext cx="6766991" cy="1490738"/>
          </a:xfrm>
        </p:spPr>
        <p:txBody>
          <a:bodyPr anchor="b">
            <a:normAutofit fontScale="90000"/>
          </a:bodyPr>
          <a:lstStyle/>
          <a:p>
            <a:r>
              <a:rPr lang="pt-PT" sz="5400" b="1" dirty="0">
                <a:solidFill>
                  <a:srgbClr val="0070C0"/>
                </a:solidFill>
              </a:rPr>
              <a:t>2- </a:t>
            </a:r>
            <a:r>
              <a:rPr lang="pt-PT" sz="5400" b="1" dirty="0" err="1">
                <a:solidFill>
                  <a:srgbClr val="0070C0"/>
                </a:solidFill>
              </a:rPr>
              <a:t>Geospatial</a:t>
            </a:r>
            <a:r>
              <a:rPr lang="pt-PT" sz="5400" b="1" dirty="0">
                <a:solidFill>
                  <a:srgbClr val="0070C0"/>
                </a:solidFill>
              </a:rPr>
              <a:t> </a:t>
            </a:r>
            <a:r>
              <a:rPr lang="pt-PT" sz="5400" b="1" dirty="0" err="1">
                <a:solidFill>
                  <a:srgbClr val="0070C0"/>
                </a:solidFill>
              </a:rPr>
              <a:t>Coordinates</a:t>
            </a:r>
            <a:endParaRPr lang="pt-PT" sz="5400" b="1" dirty="0">
              <a:solidFill>
                <a:srgbClr val="0070C0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10401-A8C7-423E-8C84-FEB29BEC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2" y="1970416"/>
            <a:ext cx="7600948" cy="4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3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3- Explore and cluster the districts in London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9C2D6FE-E04C-426F-8EE4-87C02317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60896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3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ED6C-BCA1-4B98-BB5D-29E9C0F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06" y="0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3- Explore and cluster the districts in London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3F3AA-D4C4-4EEB-8575-FDFA6D75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33" y="1373528"/>
            <a:ext cx="8081692" cy="52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Segmenting and Clustering Districts in London  </vt:lpstr>
      <vt:lpstr>INTRODUCTION</vt:lpstr>
      <vt:lpstr>DATA</vt:lpstr>
      <vt:lpstr>METHODOLOGY</vt:lpstr>
      <vt:lpstr>ANALYSIS</vt:lpstr>
      <vt:lpstr>1- Web Scraping</vt:lpstr>
      <vt:lpstr>2- Geospatial Coordinates</vt:lpstr>
      <vt:lpstr>3- Explore and cluster the districts in London </vt:lpstr>
      <vt:lpstr>3- Explore and cluster the districts in London 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and Clustering Districts in London</dc:title>
  <dc:creator>Helena Ferreira Pinto</dc:creator>
  <cp:lastModifiedBy>Helena Ferreira Pinto</cp:lastModifiedBy>
  <cp:revision>2</cp:revision>
  <dcterms:created xsi:type="dcterms:W3CDTF">2021-04-07T13:53:16Z</dcterms:created>
  <dcterms:modified xsi:type="dcterms:W3CDTF">2021-04-07T14:41:32Z</dcterms:modified>
</cp:coreProperties>
</file>