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6"/>
  </p:notesMasterIdLst>
  <p:sldIdLst>
    <p:sldId id="282" r:id="rId2"/>
    <p:sldId id="257" r:id="rId3"/>
    <p:sldId id="258" r:id="rId4"/>
    <p:sldId id="267" r:id="rId5"/>
    <p:sldId id="266" r:id="rId6"/>
    <p:sldId id="265" r:id="rId7"/>
    <p:sldId id="259" r:id="rId8"/>
    <p:sldId id="263" r:id="rId9"/>
    <p:sldId id="264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6: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7: 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8: Southey</a:t>
            </a:r>
            <a:r>
              <a:rPr lang="en-US" baseline="0" dirty="0" smtClean="0"/>
              <a:t> tethered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669</TotalTime>
  <Words>233</Words>
  <Application>Microsoft Macintosh PowerPoint</Application>
  <PresentationFormat>On-screen Show (4:3)</PresentationFormat>
  <Paragraphs>40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15</cp:revision>
  <dcterms:created xsi:type="dcterms:W3CDTF">2015-10-28T14:59:52Z</dcterms:created>
  <dcterms:modified xsi:type="dcterms:W3CDTF">2015-10-29T11:52:10Z</dcterms:modified>
</cp:coreProperties>
</file>