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6"/>
  </p:notesMasterIdLst>
  <p:sldIdLst>
    <p:sldId id="282" r:id="rId2"/>
    <p:sldId id="257" r:id="rId3"/>
    <p:sldId id="258" r:id="rId4"/>
    <p:sldId id="267" r:id="rId5"/>
    <p:sldId id="266" r:id="rId6"/>
    <p:sldId id="265" r:id="rId7"/>
    <p:sldId id="259" r:id="rId8"/>
    <p:sldId id="263" r:id="rId9"/>
    <p:sldId id="264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one:</a:t>
            </a:r>
            <a:r>
              <a:rPr lang="en-US" baseline="0" dirty="0" smtClean="0"/>
              <a:t> title page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Two. 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Three: 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Four: 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6: Southey’s 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7: 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8: </a:t>
            </a:r>
            <a:r>
              <a:rPr lang="en-US" dirty="0" smtClean="0"/>
              <a:t>Alignment coding: Southey</a:t>
            </a:r>
            <a:r>
              <a:rPr lang="en-US" baseline="0" dirty="0" smtClean="0"/>
              <a:t> aligned </a:t>
            </a:r>
            <a:r>
              <a:rPr lang="en-US" baseline="0" dirty="0" smtClean="0"/>
              <a:t>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</a:t>
            </a:r>
            <a:r>
              <a:rPr lang="en-US" baseline="0" dirty="0" smtClean="0"/>
              <a:t>tags. Reveals where texts match up and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5" y="3287377"/>
            <a:ext cx="2565400" cy="952500"/>
          </a:xfrm>
          <a:prstGeom prst="rect">
            <a:avLst/>
          </a:prstGeom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462634" y="3287377"/>
            <a:ext cx="2765464" cy="152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90169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ward_slash_clause_bound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9" y="2719225"/>
            <a:ext cx="47498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5304" y="1334182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870</TotalTime>
  <Words>245</Words>
  <Application>Microsoft Macintosh PowerPoint</Application>
  <PresentationFormat>On-screen Show (4:3)</PresentationFormat>
  <Paragraphs>40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17</cp:revision>
  <dcterms:created xsi:type="dcterms:W3CDTF">2015-10-28T14:59:52Z</dcterms:created>
  <dcterms:modified xsi:type="dcterms:W3CDTF">2015-10-29T22:11:13Z</dcterms:modified>
</cp:coreProperties>
</file>