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1"/>
  </p:notesMasterIdLst>
  <p:sldIdLst>
    <p:sldId id="257" r:id="rId2"/>
    <p:sldId id="258" r:id="rId3"/>
    <p:sldId id="267" r:id="rId4"/>
    <p:sldId id="266" r:id="rId5"/>
    <p:sldId id="265" r:id="rId6"/>
    <p:sldId id="259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one:</a:t>
            </a:r>
            <a:r>
              <a:rPr lang="en-US" baseline="0" dirty="0" smtClean="0"/>
              <a:t> title page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Two. 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Three: 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Four: 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6: </a:t>
            </a:r>
            <a:r>
              <a:rPr lang="en-US" dirty="0" smtClean="0"/>
              <a:t>Southey’s internal </a:t>
            </a:r>
            <a:r>
              <a:rPr lang="en-US" dirty="0" smtClean="0"/>
              <a:t>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464989" y="697529"/>
            <a:ext cx="10073744" cy="5540171"/>
          </a:xfrm>
        </p:spPr>
      </p:pic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457200" y="104941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5" y="3287377"/>
            <a:ext cx="2565400" cy="952500"/>
          </a:xfrm>
          <a:prstGeom prst="rect">
            <a:avLst/>
          </a:prstGeom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462634" y="3287377"/>
            <a:ext cx="2765464" cy="1520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90169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ward_slash_clause_bound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69" y="2719225"/>
            <a:ext cx="47498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5304" y="1334182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245717" y="657878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435</TotalTime>
  <Words>162</Words>
  <Application>Microsoft Macintosh PowerPoint</Application>
  <PresentationFormat>On-screen Show (4:3)</PresentationFormat>
  <Paragraphs>22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11</cp:revision>
  <dcterms:created xsi:type="dcterms:W3CDTF">2015-10-28T14:59:52Z</dcterms:created>
  <dcterms:modified xsi:type="dcterms:W3CDTF">2015-10-29T07:55:32Z</dcterms:modified>
</cp:coreProperties>
</file>