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6: </a:t>
            </a:r>
            <a:r>
              <a:rPr lang="en-US" dirty="0" smtClean="0"/>
              <a:t>Southey’s internal </a:t>
            </a:r>
            <a:r>
              <a:rPr lang="en-US" dirty="0" smtClean="0"/>
              <a:t>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Southey</a:t>
            </a:r>
            <a:r>
              <a:rPr lang="en-US" baseline="0" dirty="0" smtClean="0"/>
              <a:t> tethered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501</TotalTime>
  <Words>233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15</cp:revision>
  <dcterms:created xsi:type="dcterms:W3CDTF">2015-10-28T14:59:52Z</dcterms:created>
  <dcterms:modified xsi:type="dcterms:W3CDTF">2015-10-29T09:01:32Z</dcterms:modified>
</cp:coreProperties>
</file>