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7" r:id="rId2"/>
    <p:sldId id="258" r:id="rId3"/>
    <p:sldId id="267" r:id="rId4"/>
    <p:sldId id="266" r:id="rId5"/>
    <p:sldId id="259" r:id="rId6"/>
    <p:sldId id="265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</a:t>
            </a:r>
            <a:r>
              <a:rPr lang="en-US" baseline="0" dirty="0" err="1" smtClean="0"/>
              <a:t>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5: Southey’s internal divisions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457200" y="1049419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</a:t>
            </a:r>
            <a:r>
              <a:rPr lang="en-US" sz="3200" dirty="0" err="1" smtClean="0"/>
              <a:t>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432</TotalTime>
  <Words>147</Words>
  <Application>Microsoft Macintosh PowerPoint</Application>
  <PresentationFormat>On-screen Show (4:3)</PresentationFormat>
  <Paragraphs>22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10</cp:revision>
  <dcterms:created xsi:type="dcterms:W3CDTF">2015-10-28T14:59:52Z</dcterms:created>
  <dcterms:modified xsi:type="dcterms:W3CDTF">2015-10-28T22:12:06Z</dcterms:modified>
</cp:coreProperties>
</file>