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50" r:id="rId13"/>
    <p:sldId id="349" r:id="rId14"/>
    <p:sldId id="351" r:id="rId15"/>
    <p:sldId id="35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1676400"/>
            <a:ext cx="8085138" cy="6477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UML</a:t>
            </a:r>
          </a:p>
        </p:txBody>
      </p:sp>
      <p:pic>
        <p:nvPicPr>
          <p:cNvPr id="409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924175"/>
            <a:ext cx="40767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9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138DFB9B-D054-4122-BF8E-4F3AD4E00642}" type="slidenum">
              <a:rPr lang="ko-KR" altLang="en-US"/>
              <a:pPr>
                <a:defRPr/>
              </a:pPr>
              <a:t>10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1.UML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331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t="21371" r="15897" b="14880"/>
          <a:stretch>
            <a:fillRect/>
          </a:stretch>
        </p:blipFill>
        <p:spPr bwMode="auto">
          <a:xfrm>
            <a:off x="360363" y="1079500"/>
            <a:ext cx="863917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9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7ADB622-F54A-4CB9-9EBA-C1C01780008F}" type="slidenum">
              <a:rPr lang="ko-KR" altLang="en-US"/>
              <a:pPr>
                <a:defRPr/>
              </a:pPr>
              <a:t>11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2.Eclipse Class Diagram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gray">
          <a:xfrm>
            <a:off x="395288" y="1268685"/>
            <a:ext cx="84248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Plug in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http://www.objectaid.com/update/current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"/>
          <a:stretch/>
        </p:blipFill>
        <p:spPr bwMode="auto">
          <a:xfrm>
            <a:off x="971600" y="2348880"/>
            <a:ext cx="6804447" cy="37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7ADB622-F54A-4CB9-9EBA-C1C01780008F}" type="slidenum">
              <a:rPr lang="ko-KR" altLang="en-US"/>
              <a:pPr>
                <a:defRPr/>
              </a:pPr>
              <a:t>12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2.Eclipse Class Diagram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gray">
          <a:xfrm>
            <a:off x="395288" y="1268685"/>
            <a:ext cx="84248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Digram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 &gt; New &gt; Others &gt; </a:t>
            </a:r>
            <a:r>
              <a:rPr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ObjectAid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UML Diagram &gt; Class Diagram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500062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7ADB622-F54A-4CB9-9EBA-C1C01780008F}" type="slidenum">
              <a:rPr lang="ko-KR" altLang="en-US"/>
              <a:pPr>
                <a:defRPr/>
              </a:pPr>
              <a:t>13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2.Eclipse Class Diagram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gray">
          <a:xfrm>
            <a:off x="395288" y="1268685"/>
            <a:ext cx="84248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Digram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파일명과 이미지 저장 여부 설정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42" y="2204864"/>
            <a:ext cx="503872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7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7ADB622-F54A-4CB9-9EBA-C1C01780008F}" type="slidenum">
              <a:rPr lang="ko-KR" altLang="en-US"/>
              <a:pPr>
                <a:defRPr/>
              </a:pPr>
              <a:t>14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2.Eclipse Class Diagram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gray">
          <a:xfrm>
            <a:off x="395288" y="1268685"/>
            <a:ext cx="84248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Digram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다이어그램에 포함시킬 인터페이스와 클래스 파일을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and Drop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" t="17526" r="26456" b="16858"/>
          <a:stretch/>
        </p:blipFill>
        <p:spPr bwMode="auto">
          <a:xfrm>
            <a:off x="248859" y="2420888"/>
            <a:ext cx="8571291" cy="402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7ADB622-F54A-4CB9-9EBA-C1C01780008F}" type="slidenum">
              <a:rPr lang="ko-KR" altLang="en-US"/>
              <a:pPr>
                <a:defRPr/>
              </a:pPr>
              <a:t>15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2.Eclipse Class Diagram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gray">
          <a:xfrm>
            <a:off x="395288" y="1268685"/>
            <a:ext cx="84248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Digram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이미지로 저장하고자 하는 경우는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save as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이용해서 이미지 파일의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확장자로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저장하면 됩니다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708919"/>
            <a:ext cx="4667250" cy="379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0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6513ED6-B85D-4EA2-B6C1-B180FC302EE0}" type="slidenum">
              <a:rPr lang="ko-KR" altLang="en-US"/>
              <a:pPr>
                <a:defRPr/>
              </a:pPr>
              <a:t>2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1.UML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2" t="21220" r="25877" b="14670"/>
          <a:stretch>
            <a:fillRect/>
          </a:stretch>
        </p:blipFill>
        <p:spPr bwMode="auto">
          <a:xfrm>
            <a:off x="323850" y="977900"/>
            <a:ext cx="8524875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7ADB622-F54A-4CB9-9EBA-C1C01780008F}" type="slidenum">
              <a:rPr lang="ko-KR" altLang="en-US"/>
              <a:pPr>
                <a:defRPr/>
              </a:pPr>
              <a:t>3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1.UML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gray">
          <a:xfrm>
            <a:off x="395288" y="1268685"/>
            <a:ext cx="84248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시스템에 대한 지식을 찾고 표현하기 위한 언어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시스템을 개발하기 위한 탐구 도구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비주얼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모델링 도구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근거가 잘 정리된 가이드 라인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 작업의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마일스톤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실용적 표준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비주얼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프로그래밍 언어나 데이터베이스 표현도구 아님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프로세스나 품질 보증 방안이 아님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0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B40B64A-6B14-415F-915F-EAB660C08C70}" type="slidenum">
              <a:rPr lang="ko-KR" altLang="en-US"/>
              <a:pPr>
                <a:defRPr/>
              </a:pPr>
              <a:t>4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1.UML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717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" t="16034" r="12965" b="22835"/>
          <a:stretch>
            <a:fillRect/>
          </a:stretch>
        </p:blipFill>
        <p:spPr bwMode="auto">
          <a:xfrm>
            <a:off x="360363" y="1079500"/>
            <a:ext cx="863917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6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10E957F9-94BE-465E-BED6-C28D4D85BB3C}" type="slidenum">
              <a:rPr lang="ko-KR" altLang="en-US"/>
              <a:pPr>
                <a:defRPr/>
              </a:pPr>
              <a:t>5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1.UML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819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10968" r="11975" b="27048"/>
          <a:stretch>
            <a:fillRect/>
          </a:stretch>
        </p:blipFill>
        <p:spPr bwMode="auto">
          <a:xfrm>
            <a:off x="360363" y="1079500"/>
            <a:ext cx="863917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8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A856F14-5F50-4191-90E2-C6A0E24B0B1B}" type="slidenum">
              <a:rPr lang="ko-KR" altLang="en-US"/>
              <a:pPr>
                <a:defRPr/>
              </a:pPr>
              <a:t>6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1.UML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922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13512" r="11853" b="24751"/>
          <a:stretch>
            <a:fillRect/>
          </a:stretch>
        </p:blipFill>
        <p:spPr bwMode="auto">
          <a:xfrm>
            <a:off x="360363" y="1079500"/>
            <a:ext cx="863917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4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07B79FA-2544-4197-BE66-1B8BD6500F95}" type="slidenum">
              <a:rPr lang="ko-KR" altLang="en-US"/>
              <a:pPr>
                <a:defRPr/>
              </a:pPr>
              <a:t>7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1.UML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024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8" t="22437" r="7666" b="17229"/>
          <a:stretch>
            <a:fillRect/>
          </a:stretch>
        </p:blipFill>
        <p:spPr bwMode="auto">
          <a:xfrm>
            <a:off x="360363" y="1079500"/>
            <a:ext cx="863917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6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63E8622-E874-4696-AFD4-C8455FD500D8}" type="slidenum">
              <a:rPr lang="ko-KR" altLang="en-US"/>
              <a:pPr>
                <a:defRPr/>
              </a:pPr>
              <a:t>8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1.UML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126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2" t="17384" r="9930" b="19942"/>
          <a:stretch>
            <a:fillRect/>
          </a:stretch>
        </p:blipFill>
        <p:spPr bwMode="auto">
          <a:xfrm>
            <a:off x="360363" y="1079500"/>
            <a:ext cx="863917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7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3A6A5C3-FD31-4D8E-9231-17DB21E2B895}" type="slidenum">
              <a:rPr lang="ko-KR" altLang="en-US"/>
              <a:pPr>
                <a:defRPr/>
              </a:pPr>
              <a:t>9</a:t>
            </a:fld>
            <a:r>
              <a:rPr lang="en-US" altLang="ko-KR" dirty="0" smtClean="0"/>
              <a:t>/10</a:t>
            </a:r>
            <a:endParaRPr lang="en-US" altLang="ko-KR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ko-KR" dirty="0" smtClean="0">
                <a:solidFill>
                  <a:srgbClr val="FFFFFF"/>
                </a:solidFill>
                <a:ea typeface="굴림" charset="-127"/>
              </a:rPr>
              <a:t>1.UML</a:t>
            </a:r>
            <a:endParaRPr kumimoji="1" lang="ko-KR" altLang="en-US" dirty="0" smtClean="0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229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25996" r="10678" b="18803"/>
          <a:stretch>
            <a:fillRect/>
          </a:stretch>
        </p:blipFill>
        <p:spPr bwMode="auto">
          <a:xfrm>
            <a:off x="360363" y="1079500"/>
            <a:ext cx="863917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15537</TotalTime>
  <Words>146</Words>
  <Application>Microsoft Office PowerPoint</Application>
  <PresentationFormat>화면 슬라이드 쇼(4:3)</PresentationFormat>
  <Paragraphs>48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Wingdings</vt:lpstr>
      <vt:lpstr>ms01_1</vt:lpstr>
      <vt:lpstr>Image</vt:lpstr>
      <vt:lpstr>UML</vt:lpstr>
      <vt:lpstr>1.UML</vt:lpstr>
      <vt:lpstr>1.UML</vt:lpstr>
      <vt:lpstr>1.UML</vt:lpstr>
      <vt:lpstr>1.UML</vt:lpstr>
      <vt:lpstr>1.UML</vt:lpstr>
      <vt:lpstr>1.UML</vt:lpstr>
      <vt:lpstr>1.UML</vt:lpstr>
      <vt:lpstr>1.UML</vt:lpstr>
      <vt:lpstr>1.UML</vt:lpstr>
      <vt:lpstr>2.Eclipse Class Diagram</vt:lpstr>
      <vt:lpstr>2.Eclipse Class Diagram</vt:lpstr>
      <vt:lpstr>2.Eclipse Class Diagram</vt:lpstr>
      <vt:lpstr>2.Eclipse Class Diagram</vt:lpstr>
      <vt:lpstr>2.Eclipse Class Diagram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park</cp:lastModifiedBy>
  <cp:revision>541</cp:revision>
  <dcterms:created xsi:type="dcterms:W3CDTF">2010-03-14T12:09:21Z</dcterms:created>
  <dcterms:modified xsi:type="dcterms:W3CDTF">2017-05-30T06:31:57Z</dcterms:modified>
</cp:coreProperties>
</file>