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8" r:id="rId8"/>
    <p:sldId id="267" r:id="rId9"/>
    <p:sldId id="269" r:id="rId10"/>
    <p:sldId id="270" r:id="rId11"/>
    <p:sldId id="260" r:id="rId12"/>
    <p:sldId id="265" r:id="rId13"/>
    <p:sldId id="271" r:id="rId14"/>
    <p:sldId id="266" r:id="rId15"/>
    <p:sldId id="261" r:id="rId16"/>
    <p:sldId id="272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80"/>
  </p:normalViewPr>
  <p:slideViewPr>
    <p:cSldViewPr snapToGrid="0">
      <p:cViewPr>
        <p:scale>
          <a:sx n="95" d="100"/>
          <a:sy n="95" d="100"/>
        </p:scale>
        <p:origin x="-11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96977-767C-4D7A-86A8-AD32B96028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89B7BD-BA4E-404E-B880-BDC57EE9AA51}">
      <dgm:prSet/>
      <dgm:spPr/>
      <dgm:t>
        <a:bodyPr/>
        <a:lstStyle/>
        <a:p>
          <a:r>
            <a:rPr lang="en-US" baseline="0"/>
            <a:t>Use Case</a:t>
          </a:r>
          <a:endParaRPr lang="en-US"/>
        </a:p>
      </dgm:t>
    </dgm:pt>
    <dgm:pt modelId="{CDFC1618-99B2-438F-9295-FB9D4D9A7724}" type="parTrans" cxnId="{E48E38BF-4503-4EAD-AA6A-2A94B40AD5AE}">
      <dgm:prSet/>
      <dgm:spPr/>
      <dgm:t>
        <a:bodyPr/>
        <a:lstStyle/>
        <a:p>
          <a:endParaRPr lang="en-US"/>
        </a:p>
      </dgm:t>
    </dgm:pt>
    <dgm:pt modelId="{E35B1E00-4131-4060-B776-1CE1BCBF97DF}" type="sibTrans" cxnId="{E48E38BF-4503-4EAD-AA6A-2A94B40AD5AE}">
      <dgm:prSet/>
      <dgm:spPr/>
      <dgm:t>
        <a:bodyPr/>
        <a:lstStyle/>
        <a:p>
          <a:endParaRPr lang="en-US"/>
        </a:p>
      </dgm:t>
    </dgm:pt>
    <dgm:pt modelId="{84394B3F-1EBF-49B5-8C23-7A51511A02BE}">
      <dgm:prSet/>
      <dgm:spPr/>
      <dgm:t>
        <a:bodyPr/>
        <a:lstStyle/>
        <a:p>
          <a:r>
            <a:rPr lang="en-US" baseline="0"/>
            <a:t>Data</a:t>
          </a:r>
          <a:endParaRPr lang="en-US"/>
        </a:p>
      </dgm:t>
    </dgm:pt>
    <dgm:pt modelId="{4D5D6101-ECB3-4E0A-ADCA-946583EDFEA5}" type="parTrans" cxnId="{3941BF6E-24C1-460A-9E62-FAF3857BD718}">
      <dgm:prSet/>
      <dgm:spPr/>
      <dgm:t>
        <a:bodyPr/>
        <a:lstStyle/>
        <a:p>
          <a:endParaRPr lang="en-US"/>
        </a:p>
      </dgm:t>
    </dgm:pt>
    <dgm:pt modelId="{0BA93190-7A0A-4B48-910A-3E72E330411D}" type="sibTrans" cxnId="{3941BF6E-24C1-460A-9E62-FAF3857BD718}">
      <dgm:prSet/>
      <dgm:spPr/>
      <dgm:t>
        <a:bodyPr/>
        <a:lstStyle/>
        <a:p>
          <a:endParaRPr lang="en-US"/>
        </a:p>
      </dgm:t>
    </dgm:pt>
    <dgm:pt modelId="{13EFDB38-52CA-4265-BFF6-B3DA2716E8DB}">
      <dgm:prSet/>
      <dgm:spPr/>
      <dgm:t>
        <a:bodyPr/>
        <a:lstStyle/>
        <a:p>
          <a:r>
            <a:rPr lang="en-US" baseline="0"/>
            <a:t>Data Analysis</a:t>
          </a:r>
          <a:endParaRPr lang="en-US"/>
        </a:p>
      </dgm:t>
    </dgm:pt>
    <dgm:pt modelId="{3BC86891-4CFB-46F6-ADE6-D686990A327C}" type="parTrans" cxnId="{C053407E-353A-4631-B054-5D321666D2BB}">
      <dgm:prSet/>
      <dgm:spPr/>
      <dgm:t>
        <a:bodyPr/>
        <a:lstStyle/>
        <a:p>
          <a:endParaRPr lang="en-US"/>
        </a:p>
      </dgm:t>
    </dgm:pt>
    <dgm:pt modelId="{761AE12F-4E5F-4920-B61D-D1AEE5351009}" type="sibTrans" cxnId="{C053407E-353A-4631-B054-5D321666D2BB}">
      <dgm:prSet/>
      <dgm:spPr/>
      <dgm:t>
        <a:bodyPr/>
        <a:lstStyle/>
        <a:p>
          <a:endParaRPr lang="en-US"/>
        </a:p>
      </dgm:t>
    </dgm:pt>
    <dgm:pt modelId="{BE97B74A-54BE-444F-B2B3-5B59AE8E1742}">
      <dgm:prSet/>
      <dgm:spPr/>
      <dgm:t>
        <a:bodyPr/>
        <a:lstStyle/>
        <a:p>
          <a:r>
            <a:rPr lang="en-US" baseline="0"/>
            <a:t>Classification Model</a:t>
          </a:r>
          <a:endParaRPr lang="en-US"/>
        </a:p>
      </dgm:t>
    </dgm:pt>
    <dgm:pt modelId="{8399945B-1CAC-4BC6-B51B-84F030B37200}" type="parTrans" cxnId="{42DDD228-CE67-4CE1-8B19-8537F44ED262}">
      <dgm:prSet/>
      <dgm:spPr/>
      <dgm:t>
        <a:bodyPr/>
        <a:lstStyle/>
        <a:p>
          <a:endParaRPr lang="en-US"/>
        </a:p>
      </dgm:t>
    </dgm:pt>
    <dgm:pt modelId="{5792EAA5-3A52-4E24-92D9-ABBC5BCCB26F}" type="sibTrans" cxnId="{42DDD228-CE67-4CE1-8B19-8537F44ED262}">
      <dgm:prSet/>
      <dgm:spPr/>
      <dgm:t>
        <a:bodyPr/>
        <a:lstStyle/>
        <a:p>
          <a:endParaRPr lang="en-US"/>
        </a:p>
      </dgm:t>
    </dgm:pt>
    <dgm:pt modelId="{75F36393-6CB4-44B6-9B3C-13A68D83119E}">
      <dgm:prSet/>
      <dgm:spPr/>
      <dgm:t>
        <a:bodyPr/>
        <a:lstStyle/>
        <a:p>
          <a:r>
            <a:rPr lang="en-US" baseline="0"/>
            <a:t>Deployment</a:t>
          </a:r>
          <a:endParaRPr lang="en-US"/>
        </a:p>
      </dgm:t>
    </dgm:pt>
    <dgm:pt modelId="{CC39C9BA-57C4-4A67-AC98-CC5BBB4CFFCF}" type="parTrans" cxnId="{260EEFEF-D461-4230-9947-0C0E51BAD363}">
      <dgm:prSet/>
      <dgm:spPr/>
      <dgm:t>
        <a:bodyPr/>
        <a:lstStyle/>
        <a:p>
          <a:endParaRPr lang="en-US"/>
        </a:p>
      </dgm:t>
    </dgm:pt>
    <dgm:pt modelId="{7C943A92-B0C0-440C-AB4C-C2B4324E3053}" type="sibTrans" cxnId="{260EEFEF-D461-4230-9947-0C0E51BAD363}">
      <dgm:prSet/>
      <dgm:spPr/>
      <dgm:t>
        <a:bodyPr/>
        <a:lstStyle/>
        <a:p>
          <a:endParaRPr lang="en-US"/>
        </a:p>
      </dgm:t>
    </dgm:pt>
    <dgm:pt modelId="{037A685C-3C03-4D38-A6A6-4DE6C5078B5C}">
      <dgm:prSet/>
      <dgm:spPr/>
      <dgm:t>
        <a:bodyPr/>
        <a:lstStyle/>
        <a:p>
          <a:r>
            <a:rPr lang="en-US" baseline="0"/>
            <a:t>Conclusion</a:t>
          </a:r>
          <a:endParaRPr lang="en-US"/>
        </a:p>
      </dgm:t>
    </dgm:pt>
    <dgm:pt modelId="{BE9F00FE-B93A-4E14-86BB-7AEC2BBE2282}" type="parTrans" cxnId="{E9C34694-4CD8-4CFD-BDAB-7FF05F193D59}">
      <dgm:prSet/>
      <dgm:spPr/>
      <dgm:t>
        <a:bodyPr/>
        <a:lstStyle/>
        <a:p>
          <a:endParaRPr lang="en-US"/>
        </a:p>
      </dgm:t>
    </dgm:pt>
    <dgm:pt modelId="{20E04596-DC38-4EE6-BAF3-BC6D22B76EC0}" type="sibTrans" cxnId="{E9C34694-4CD8-4CFD-BDAB-7FF05F193D59}">
      <dgm:prSet/>
      <dgm:spPr/>
      <dgm:t>
        <a:bodyPr/>
        <a:lstStyle/>
        <a:p>
          <a:endParaRPr lang="en-US"/>
        </a:p>
      </dgm:t>
    </dgm:pt>
    <dgm:pt modelId="{A398BE68-DCBC-DF45-9E40-EFC237E5FD6C}" type="pres">
      <dgm:prSet presAssocID="{5C196977-767C-4D7A-86A8-AD32B9602831}" presName="vert0" presStyleCnt="0">
        <dgm:presLayoutVars>
          <dgm:dir/>
          <dgm:animOne val="branch"/>
          <dgm:animLvl val="lvl"/>
        </dgm:presLayoutVars>
      </dgm:prSet>
      <dgm:spPr/>
    </dgm:pt>
    <dgm:pt modelId="{AFFA9D2F-3DC6-F149-86C4-15CFB774432B}" type="pres">
      <dgm:prSet presAssocID="{0F89B7BD-BA4E-404E-B880-BDC57EE9AA51}" presName="thickLine" presStyleLbl="alignNode1" presStyleIdx="0" presStyleCnt="6"/>
      <dgm:spPr/>
    </dgm:pt>
    <dgm:pt modelId="{ECE130F0-132B-754D-B76A-E0FCED442D2B}" type="pres">
      <dgm:prSet presAssocID="{0F89B7BD-BA4E-404E-B880-BDC57EE9AA51}" presName="horz1" presStyleCnt="0"/>
      <dgm:spPr/>
    </dgm:pt>
    <dgm:pt modelId="{E9BE44B2-D97E-024C-95C6-4F27811F563E}" type="pres">
      <dgm:prSet presAssocID="{0F89B7BD-BA4E-404E-B880-BDC57EE9AA51}" presName="tx1" presStyleLbl="revTx" presStyleIdx="0" presStyleCnt="6"/>
      <dgm:spPr/>
    </dgm:pt>
    <dgm:pt modelId="{0B64E9F2-44C3-B34D-892E-65EF5CACA060}" type="pres">
      <dgm:prSet presAssocID="{0F89B7BD-BA4E-404E-B880-BDC57EE9AA51}" presName="vert1" presStyleCnt="0"/>
      <dgm:spPr/>
    </dgm:pt>
    <dgm:pt modelId="{AD8B55F8-8378-EB45-9876-5D748047E185}" type="pres">
      <dgm:prSet presAssocID="{84394B3F-1EBF-49B5-8C23-7A51511A02BE}" presName="thickLine" presStyleLbl="alignNode1" presStyleIdx="1" presStyleCnt="6"/>
      <dgm:spPr/>
    </dgm:pt>
    <dgm:pt modelId="{4CA1FBEF-433E-A646-90D6-A1020D540267}" type="pres">
      <dgm:prSet presAssocID="{84394B3F-1EBF-49B5-8C23-7A51511A02BE}" presName="horz1" presStyleCnt="0"/>
      <dgm:spPr/>
    </dgm:pt>
    <dgm:pt modelId="{60362FCC-9C5C-8047-B28A-765FFE00DAD8}" type="pres">
      <dgm:prSet presAssocID="{84394B3F-1EBF-49B5-8C23-7A51511A02BE}" presName="tx1" presStyleLbl="revTx" presStyleIdx="1" presStyleCnt="6"/>
      <dgm:spPr/>
    </dgm:pt>
    <dgm:pt modelId="{49DB9919-EE5C-D340-A7A0-1894EB6DF6C3}" type="pres">
      <dgm:prSet presAssocID="{84394B3F-1EBF-49B5-8C23-7A51511A02BE}" presName="vert1" presStyleCnt="0"/>
      <dgm:spPr/>
    </dgm:pt>
    <dgm:pt modelId="{90479452-7B1B-9044-ADAB-C915FD05ACC8}" type="pres">
      <dgm:prSet presAssocID="{13EFDB38-52CA-4265-BFF6-B3DA2716E8DB}" presName="thickLine" presStyleLbl="alignNode1" presStyleIdx="2" presStyleCnt="6"/>
      <dgm:spPr/>
    </dgm:pt>
    <dgm:pt modelId="{D9204BB9-912E-9543-93EF-3F642C112810}" type="pres">
      <dgm:prSet presAssocID="{13EFDB38-52CA-4265-BFF6-B3DA2716E8DB}" presName="horz1" presStyleCnt="0"/>
      <dgm:spPr/>
    </dgm:pt>
    <dgm:pt modelId="{2BF1A9BE-404B-5F44-A8E1-6137FAA42472}" type="pres">
      <dgm:prSet presAssocID="{13EFDB38-52CA-4265-BFF6-B3DA2716E8DB}" presName="tx1" presStyleLbl="revTx" presStyleIdx="2" presStyleCnt="6"/>
      <dgm:spPr/>
    </dgm:pt>
    <dgm:pt modelId="{F58E734C-AE1A-EC43-8FDE-9C6C07D0F56B}" type="pres">
      <dgm:prSet presAssocID="{13EFDB38-52CA-4265-BFF6-B3DA2716E8DB}" presName="vert1" presStyleCnt="0"/>
      <dgm:spPr/>
    </dgm:pt>
    <dgm:pt modelId="{36B1BC4D-5B95-4544-95AD-412D3F35A724}" type="pres">
      <dgm:prSet presAssocID="{BE97B74A-54BE-444F-B2B3-5B59AE8E1742}" presName="thickLine" presStyleLbl="alignNode1" presStyleIdx="3" presStyleCnt="6"/>
      <dgm:spPr/>
    </dgm:pt>
    <dgm:pt modelId="{7DB0D054-375F-4743-8430-6C6DB2B77F80}" type="pres">
      <dgm:prSet presAssocID="{BE97B74A-54BE-444F-B2B3-5B59AE8E1742}" presName="horz1" presStyleCnt="0"/>
      <dgm:spPr/>
    </dgm:pt>
    <dgm:pt modelId="{EB5B8200-0843-D845-9534-360AA6FA2AF3}" type="pres">
      <dgm:prSet presAssocID="{BE97B74A-54BE-444F-B2B3-5B59AE8E1742}" presName="tx1" presStyleLbl="revTx" presStyleIdx="3" presStyleCnt="6"/>
      <dgm:spPr/>
    </dgm:pt>
    <dgm:pt modelId="{30298422-857B-3040-9CE4-9A3325834E3C}" type="pres">
      <dgm:prSet presAssocID="{BE97B74A-54BE-444F-B2B3-5B59AE8E1742}" presName="vert1" presStyleCnt="0"/>
      <dgm:spPr/>
    </dgm:pt>
    <dgm:pt modelId="{CA901D8E-4B9D-2649-8450-3FD70A5A3170}" type="pres">
      <dgm:prSet presAssocID="{75F36393-6CB4-44B6-9B3C-13A68D83119E}" presName="thickLine" presStyleLbl="alignNode1" presStyleIdx="4" presStyleCnt="6"/>
      <dgm:spPr/>
    </dgm:pt>
    <dgm:pt modelId="{C37FFA25-6142-1140-8096-B0B4A9904183}" type="pres">
      <dgm:prSet presAssocID="{75F36393-6CB4-44B6-9B3C-13A68D83119E}" presName="horz1" presStyleCnt="0"/>
      <dgm:spPr/>
    </dgm:pt>
    <dgm:pt modelId="{F22B7951-5B0A-8945-A3AB-0A84837916AC}" type="pres">
      <dgm:prSet presAssocID="{75F36393-6CB4-44B6-9B3C-13A68D83119E}" presName="tx1" presStyleLbl="revTx" presStyleIdx="4" presStyleCnt="6"/>
      <dgm:spPr/>
    </dgm:pt>
    <dgm:pt modelId="{CCAD7CEA-5C39-3742-B47C-B3DC0F638CFE}" type="pres">
      <dgm:prSet presAssocID="{75F36393-6CB4-44B6-9B3C-13A68D83119E}" presName="vert1" presStyleCnt="0"/>
      <dgm:spPr/>
    </dgm:pt>
    <dgm:pt modelId="{0AB47DB8-A6AD-3C42-969A-019B646DB200}" type="pres">
      <dgm:prSet presAssocID="{037A685C-3C03-4D38-A6A6-4DE6C5078B5C}" presName="thickLine" presStyleLbl="alignNode1" presStyleIdx="5" presStyleCnt="6"/>
      <dgm:spPr/>
    </dgm:pt>
    <dgm:pt modelId="{79776D99-1B71-234C-85C5-BC8C75D6E07D}" type="pres">
      <dgm:prSet presAssocID="{037A685C-3C03-4D38-A6A6-4DE6C5078B5C}" presName="horz1" presStyleCnt="0"/>
      <dgm:spPr/>
    </dgm:pt>
    <dgm:pt modelId="{6E67375A-1B75-3F42-B8E6-95B18A5C269A}" type="pres">
      <dgm:prSet presAssocID="{037A685C-3C03-4D38-A6A6-4DE6C5078B5C}" presName="tx1" presStyleLbl="revTx" presStyleIdx="5" presStyleCnt="6"/>
      <dgm:spPr/>
    </dgm:pt>
    <dgm:pt modelId="{A9AFFBB3-36A0-7C46-98AF-235169C762FB}" type="pres">
      <dgm:prSet presAssocID="{037A685C-3C03-4D38-A6A6-4DE6C5078B5C}" presName="vert1" presStyleCnt="0"/>
      <dgm:spPr/>
    </dgm:pt>
  </dgm:ptLst>
  <dgm:cxnLst>
    <dgm:cxn modelId="{42DDD228-CE67-4CE1-8B19-8537F44ED262}" srcId="{5C196977-767C-4D7A-86A8-AD32B9602831}" destId="{BE97B74A-54BE-444F-B2B3-5B59AE8E1742}" srcOrd="3" destOrd="0" parTransId="{8399945B-1CAC-4BC6-B51B-84F030B37200}" sibTransId="{5792EAA5-3A52-4E24-92D9-ABBC5BCCB26F}"/>
    <dgm:cxn modelId="{4A8D8434-9AC1-3346-920B-F19B7EE3E7F8}" type="presOf" srcId="{0F89B7BD-BA4E-404E-B880-BDC57EE9AA51}" destId="{E9BE44B2-D97E-024C-95C6-4F27811F563E}" srcOrd="0" destOrd="0" presId="urn:microsoft.com/office/officeart/2008/layout/LinedList"/>
    <dgm:cxn modelId="{C88E4635-60B2-024B-8E4A-F120A38C6F39}" type="presOf" srcId="{75F36393-6CB4-44B6-9B3C-13A68D83119E}" destId="{F22B7951-5B0A-8945-A3AB-0A84837916AC}" srcOrd="0" destOrd="0" presId="urn:microsoft.com/office/officeart/2008/layout/LinedList"/>
    <dgm:cxn modelId="{0DBCFC6C-3341-2C44-826D-70FD39588FA4}" type="presOf" srcId="{5C196977-767C-4D7A-86A8-AD32B9602831}" destId="{A398BE68-DCBC-DF45-9E40-EFC237E5FD6C}" srcOrd="0" destOrd="0" presId="urn:microsoft.com/office/officeart/2008/layout/LinedList"/>
    <dgm:cxn modelId="{3941BF6E-24C1-460A-9E62-FAF3857BD718}" srcId="{5C196977-767C-4D7A-86A8-AD32B9602831}" destId="{84394B3F-1EBF-49B5-8C23-7A51511A02BE}" srcOrd="1" destOrd="0" parTransId="{4D5D6101-ECB3-4E0A-ADCA-946583EDFEA5}" sibTransId="{0BA93190-7A0A-4B48-910A-3E72E330411D}"/>
    <dgm:cxn modelId="{C053407E-353A-4631-B054-5D321666D2BB}" srcId="{5C196977-767C-4D7A-86A8-AD32B9602831}" destId="{13EFDB38-52CA-4265-BFF6-B3DA2716E8DB}" srcOrd="2" destOrd="0" parTransId="{3BC86891-4CFB-46F6-ADE6-D686990A327C}" sibTransId="{761AE12F-4E5F-4920-B61D-D1AEE5351009}"/>
    <dgm:cxn modelId="{F774B387-98C3-8A4F-8630-C81CE8F5224F}" type="presOf" srcId="{BE97B74A-54BE-444F-B2B3-5B59AE8E1742}" destId="{EB5B8200-0843-D845-9534-360AA6FA2AF3}" srcOrd="0" destOrd="0" presId="urn:microsoft.com/office/officeart/2008/layout/LinedList"/>
    <dgm:cxn modelId="{E9C34694-4CD8-4CFD-BDAB-7FF05F193D59}" srcId="{5C196977-767C-4D7A-86A8-AD32B9602831}" destId="{037A685C-3C03-4D38-A6A6-4DE6C5078B5C}" srcOrd="5" destOrd="0" parTransId="{BE9F00FE-B93A-4E14-86BB-7AEC2BBE2282}" sibTransId="{20E04596-DC38-4EE6-BAF3-BC6D22B76EC0}"/>
    <dgm:cxn modelId="{D9EFC3B3-D4CC-B34B-9E68-CF9525F63E5B}" type="presOf" srcId="{13EFDB38-52CA-4265-BFF6-B3DA2716E8DB}" destId="{2BF1A9BE-404B-5F44-A8E1-6137FAA42472}" srcOrd="0" destOrd="0" presId="urn:microsoft.com/office/officeart/2008/layout/LinedList"/>
    <dgm:cxn modelId="{E48E38BF-4503-4EAD-AA6A-2A94B40AD5AE}" srcId="{5C196977-767C-4D7A-86A8-AD32B9602831}" destId="{0F89B7BD-BA4E-404E-B880-BDC57EE9AA51}" srcOrd="0" destOrd="0" parTransId="{CDFC1618-99B2-438F-9295-FB9D4D9A7724}" sibTransId="{E35B1E00-4131-4060-B776-1CE1BCBF97DF}"/>
    <dgm:cxn modelId="{3A5708C1-475E-5249-B733-C6B09468C872}" type="presOf" srcId="{84394B3F-1EBF-49B5-8C23-7A51511A02BE}" destId="{60362FCC-9C5C-8047-B28A-765FFE00DAD8}" srcOrd="0" destOrd="0" presId="urn:microsoft.com/office/officeart/2008/layout/LinedList"/>
    <dgm:cxn modelId="{74AD66E6-0986-874E-A7A0-FFD3DE3AC132}" type="presOf" srcId="{037A685C-3C03-4D38-A6A6-4DE6C5078B5C}" destId="{6E67375A-1B75-3F42-B8E6-95B18A5C269A}" srcOrd="0" destOrd="0" presId="urn:microsoft.com/office/officeart/2008/layout/LinedList"/>
    <dgm:cxn modelId="{260EEFEF-D461-4230-9947-0C0E51BAD363}" srcId="{5C196977-767C-4D7A-86A8-AD32B9602831}" destId="{75F36393-6CB4-44B6-9B3C-13A68D83119E}" srcOrd="4" destOrd="0" parTransId="{CC39C9BA-57C4-4A67-AC98-CC5BBB4CFFCF}" sibTransId="{7C943A92-B0C0-440C-AB4C-C2B4324E3053}"/>
    <dgm:cxn modelId="{25F79A3F-3E7C-E749-A039-512C4D205D71}" type="presParOf" srcId="{A398BE68-DCBC-DF45-9E40-EFC237E5FD6C}" destId="{AFFA9D2F-3DC6-F149-86C4-15CFB774432B}" srcOrd="0" destOrd="0" presId="urn:microsoft.com/office/officeart/2008/layout/LinedList"/>
    <dgm:cxn modelId="{23894E9C-5FBD-1F44-8855-21944A33B856}" type="presParOf" srcId="{A398BE68-DCBC-DF45-9E40-EFC237E5FD6C}" destId="{ECE130F0-132B-754D-B76A-E0FCED442D2B}" srcOrd="1" destOrd="0" presId="urn:microsoft.com/office/officeart/2008/layout/LinedList"/>
    <dgm:cxn modelId="{2D41DB07-AB3B-A547-A683-5033C399DCB2}" type="presParOf" srcId="{ECE130F0-132B-754D-B76A-E0FCED442D2B}" destId="{E9BE44B2-D97E-024C-95C6-4F27811F563E}" srcOrd="0" destOrd="0" presId="urn:microsoft.com/office/officeart/2008/layout/LinedList"/>
    <dgm:cxn modelId="{3E015C5F-8979-8C46-9585-08C3634254D9}" type="presParOf" srcId="{ECE130F0-132B-754D-B76A-E0FCED442D2B}" destId="{0B64E9F2-44C3-B34D-892E-65EF5CACA060}" srcOrd="1" destOrd="0" presId="urn:microsoft.com/office/officeart/2008/layout/LinedList"/>
    <dgm:cxn modelId="{6D6A9B81-7D9F-3844-A631-C124E1AB354A}" type="presParOf" srcId="{A398BE68-DCBC-DF45-9E40-EFC237E5FD6C}" destId="{AD8B55F8-8378-EB45-9876-5D748047E185}" srcOrd="2" destOrd="0" presId="urn:microsoft.com/office/officeart/2008/layout/LinedList"/>
    <dgm:cxn modelId="{BD4A4FC4-CE48-B34A-AD40-D9800682D956}" type="presParOf" srcId="{A398BE68-DCBC-DF45-9E40-EFC237E5FD6C}" destId="{4CA1FBEF-433E-A646-90D6-A1020D540267}" srcOrd="3" destOrd="0" presId="urn:microsoft.com/office/officeart/2008/layout/LinedList"/>
    <dgm:cxn modelId="{E7D62183-AD80-B34A-86FC-719F6AC282A9}" type="presParOf" srcId="{4CA1FBEF-433E-A646-90D6-A1020D540267}" destId="{60362FCC-9C5C-8047-B28A-765FFE00DAD8}" srcOrd="0" destOrd="0" presId="urn:microsoft.com/office/officeart/2008/layout/LinedList"/>
    <dgm:cxn modelId="{78A214C7-2C73-6A49-9BF6-8688D8A37206}" type="presParOf" srcId="{4CA1FBEF-433E-A646-90D6-A1020D540267}" destId="{49DB9919-EE5C-D340-A7A0-1894EB6DF6C3}" srcOrd="1" destOrd="0" presId="urn:microsoft.com/office/officeart/2008/layout/LinedList"/>
    <dgm:cxn modelId="{F3E7E01B-17F1-B842-9827-25CAFA6B8567}" type="presParOf" srcId="{A398BE68-DCBC-DF45-9E40-EFC237E5FD6C}" destId="{90479452-7B1B-9044-ADAB-C915FD05ACC8}" srcOrd="4" destOrd="0" presId="urn:microsoft.com/office/officeart/2008/layout/LinedList"/>
    <dgm:cxn modelId="{A27FAC14-9DFF-D14D-8027-834BA5630E0E}" type="presParOf" srcId="{A398BE68-DCBC-DF45-9E40-EFC237E5FD6C}" destId="{D9204BB9-912E-9543-93EF-3F642C112810}" srcOrd="5" destOrd="0" presId="urn:microsoft.com/office/officeart/2008/layout/LinedList"/>
    <dgm:cxn modelId="{F6BF443E-F4A6-6E40-9598-9601B909FD80}" type="presParOf" srcId="{D9204BB9-912E-9543-93EF-3F642C112810}" destId="{2BF1A9BE-404B-5F44-A8E1-6137FAA42472}" srcOrd="0" destOrd="0" presId="urn:microsoft.com/office/officeart/2008/layout/LinedList"/>
    <dgm:cxn modelId="{2F8B429D-B691-F64C-A3D8-415C05B575C2}" type="presParOf" srcId="{D9204BB9-912E-9543-93EF-3F642C112810}" destId="{F58E734C-AE1A-EC43-8FDE-9C6C07D0F56B}" srcOrd="1" destOrd="0" presId="urn:microsoft.com/office/officeart/2008/layout/LinedList"/>
    <dgm:cxn modelId="{45B9D020-268B-0841-81CB-E7915D7FAD1B}" type="presParOf" srcId="{A398BE68-DCBC-DF45-9E40-EFC237E5FD6C}" destId="{36B1BC4D-5B95-4544-95AD-412D3F35A724}" srcOrd="6" destOrd="0" presId="urn:microsoft.com/office/officeart/2008/layout/LinedList"/>
    <dgm:cxn modelId="{078AE56D-9415-5140-BF5E-C2A7A4134A6E}" type="presParOf" srcId="{A398BE68-DCBC-DF45-9E40-EFC237E5FD6C}" destId="{7DB0D054-375F-4743-8430-6C6DB2B77F80}" srcOrd="7" destOrd="0" presId="urn:microsoft.com/office/officeart/2008/layout/LinedList"/>
    <dgm:cxn modelId="{4E73EF88-2071-F54A-BB2B-846B311973CB}" type="presParOf" srcId="{7DB0D054-375F-4743-8430-6C6DB2B77F80}" destId="{EB5B8200-0843-D845-9534-360AA6FA2AF3}" srcOrd="0" destOrd="0" presId="urn:microsoft.com/office/officeart/2008/layout/LinedList"/>
    <dgm:cxn modelId="{EADD497F-9179-7D4E-8C29-F7E711AE7572}" type="presParOf" srcId="{7DB0D054-375F-4743-8430-6C6DB2B77F80}" destId="{30298422-857B-3040-9CE4-9A3325834E3C}" srcOrd="1" destOrd="0" presId="urn:microsoft.com/office/officeart/2008/layout/LinedList"/>
    <dgm:cxn modelId="{0DD66381-2B4C-DD49-9E5E-DB4FE6F37C41}" type="presParOf" srcId="{A398BE68-DCBC-DF45-9E40-EFC237E5FD6C}" destId="{CA901D8E-4B9D-2649-8450-3FD70A5A3170}" srcOrd="8" destOrd="0" presId="urn:microsoft.com/office/officeart/2008/layout/LinedList"/>
    <dgm:cxn modelId="{25F1AB56-BBD2-9A40-8F2B-C603B05F458F}" type="presParOf" srcId="{A398BE68-DCBC-DF45-9E40-EFC237E5FD6C}" destId="{C37FFA25-6142-1140-8096-B0B4A9904183}" srcOrd="9" destOrd="0" presId="urn:microsoft.com/office/officeart/2008/layout/LinedList"/>
    <dgm:cxn modelId="{684797F5-8D99-7E41-AD5D-0588B81FB60C}" type="presParOf" srcId="{C37FFA25-6142-1140-8096-B0B4A9904183}" destId="{F22B7951-5B0A-8945-A3AB-0A84837916AC}" srcOrd="0" destOrd="0" presId="urn:microsoft.com/office/officeart/2008/layout/LinedList"/>
    <dgm:cxn modelId="{71B81257-544A-BB41-A205-462F16447B3F}" type="presParOf" srcId="{C37FFA25-6142-1140-8096-B0B4A9904183}" destId="{CCAD7CEA-5C39-3742-B47C-B3DC0F638CFE}" srcOrd="1" destOrd="0" presId="urn:microsoft.com/office/officeart/2008/layout/LinedList"/>
    <dgm:cxn modelId="{AD386C4E-ECED-5F46-A602-6F0179BF907C}" type="presParOf" srcId="{A398BE68-DCBC-DF45-9E40-EFC237E5FD6C}" destId="{0AB47DB8-A6AD-3C42-969A-019B646DB200}" srcOrd="10" destOrd="0" presId="urn:microsoft.com/office/officeart/2008/layout/LinedList"/>
    <dgm:cxn modelId="{684CD3CF-6B00-C640-96C8-05BF9A4514A9}" type="presParOf" srcId="{A398BE68-DCBC-DF45-9E40-EFC237E5FD6C}" destId="{79776D99-1B71-234C-85C5-BC8C75D6E07D}" srcOrd="11" destOrd="0" presId="urn:microsoft.com/office/officeart/2008/layout/LinedList"/>
    <dgm:cxn modelId="{35ABEA73-843C-1F45-8D0E-53AA92349206}" type="presParOf" srcId="{79776D99-1B71-234C-85C5-BC8C75D6E07D}" destId="{6E67375A-1B75-3F42-B8E6-95B18A5C269A}" srcOrd="0" destOrd="0" presId="urn:microsoft.com/office/officeart/2008/layout/LinedList"/>
    <dgm:cxn modelId="{0F521B49-FBDE-E540-8038-9418BE560263}" type="presParOf" srcId="{79776D99-1B71-234C-85C5-BC8C75D6E07D}" destId="{A9AFFBB3-36A0-7C46-98AF-235169C762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A9D2F-3DC6-F149-86C4-15CFB774432B}">
      <dsp:nvSpPr>
        <dsp:cNvPr id="0" name=""/>
        <dsp:cNvSpPr/>
      </dsp:nvSpPr>
      <dsp:spPr>
        <a:xfrm>
          <a:off x="0" y="174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E44B2-D97E-024C-95C6-4F27811F563E}">
      <dsp:nvSpPr>
        <dsp:cNvPr id="0" name=""/>
        <dsp:cNvSpPr/>
      </dsp:nvSpPr>
      <dsp:spPr>
        <a:xfrm>
          <a:off x="0" y="1748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Use Case</a:t>
          </a:r>
          <a:endParaRPr lang="en-US" sz="2800" kern="1200"/>
        </a:p>
      </dsp:txBody>
      <dsp:txXfrm>
        <a:off x="0" y="1748"/>
        <a:ext cx="9601200" cy="596317"/>
      </dsp:txXfrm>
    </dsp:sp>
    <dsp:sp modelId="{AD8B55F8-8378-EB45-9876-5D748047E185}">
      <dsp:nvSpPr>
        <dsp:cNvPr id="0" name=""/>
        <dsp:cNvSpPr/>
      </dsp:nvSpPr>
      <dsp:spPr>
        <a:xfrm>
          <a:off x="0" y="598065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62FCC-9C5C-8047-B28A-765FFE00DAD8}">
      <dsp:nvSpPr>
        <dsp:cNvPr id="0" name=""/>
        <dsp:cNvSpPr/>
      </dsp:nvSpPr>
      <dsp:spPr>
        <a:xfrm>
          <a:off x="0" y="598065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Data</a:t>
          </a:r>
          <a:endParaRPr lang="en-US" sz="2800" kern="1200"/>
        </a:p>
      </dsp:txBody>
      <dsp:txXfrm>
        <a:off x="0" y="598065"/>
        <a:ext cx="9601200" cy="596317"/>
      </dsp:txXfrm>
    </dsp:sp>
    <dsp:sp modelId="{90479452-7B1B-9044-ADAB-C915FD05ACC8}">
      <dsp:nvSpPr>
        <dsp:cNvPr id="0" name=""/>
        <dsp:cNvSpPr/>
      </dsp:nvSpPr>
      <dsp:spPr>
        <a:xfrm>
          <a:off x="0" y="1194382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1A9BE-404B-5F44-A8E1-6137FAA42472}">
      <dsp:nvSpPr>
        <dsp:cNvPr id="0" name=""/>
        <dsp:cNvSpPr/>
      </dsp:nvSpPr>
      <dsp:spPr>
        <a:xfrm>
          <a:off x="0" y="1194382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Data Analysis</a:t>
          </a:r>
          <a:endParaRPr lang="en-US" sz="2800" kern="1200"/>
        </a:p>
      </dsp:txBody>
      <dsp:txXfrm>
        <a:off x="0" y="1194382"/>
        <a:ext cx="9601200" cy="596317"/>
      </dsp:txXfrm>
    </dsp:sp>
    <dsp:sp modelId="{36B1BC4D-5B95-4544-95AD-412D3F35A724}">
      <dsp:nvSpPr>
        <dsp:cNvPr id="0" name=""/>
        <dsp:cNvSpPr/>
      </dsp:nvSpPr>
      <dsp:spPr>
        <a:xfrm>
          <a:off x="0" y="179070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B8200-0843-D845-9534-360AA6FA2AF3}">
      <dsp:nvSpPr>
        <dsp:cNvPr id="0" name=""/>
        <dsp:cNvSpPr/>
      </dsp:nvSpPr>
      <dsp:spPr>
        <a:xfrm>
          <a:off x="0" y="1790700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Classification Model</a:t>
          </a:r>
          <a:endParaRPr lang="en-US" sz="2800" kern="1200"/>
        </a:p>
      </dsp:txBody>
      <dsp:txXfrm>
        <a:off x="0" y="1790700"/>
        <a:ext cx="9601200" cy="596317"/>
      </dsp:txXfrm>
    </dsp:sp>
    <dsp:sp modelId="{CA901D8E-4B9D-2649-8450-3FD70A5A3170}">
      <dsp:nvSpPr>
        <dsp:cNvPr id="0" name=""/>
        <dsp:cNvSpPr/>
      </dsp:nvSpPr>
      <dsp:spPr>
        <a:xfrm>
          <a:off x="0" y="2387017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B7951-5B0A-8945-A3AB-0A84837916AC}">
      <dsp:nvSpPr>
        <dsp:cNvPr id="0" name=""/>
        <dsp:cNvSpPr/>
      </dsp:nvSpPr>
      <dsp:spPr>
        <a:xfrm>
          <a:off x="0" y="2387017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Deployment</a:t>
          </a:r>
          <a:endParaRPr lang="en-US" sz="2800" kern="1200"/>
        </a:p>
      </dsp:txBody>
      <dsp:txXfrm>
        <a:off x="0" y="2387017"/>
        <a:ext cx="9601200" cy="596317"/>
      </dsp:txXfrm>
    </dsp:sp>
    <dsp:sp modelId="{0AB47DB8-A6AD-3C42-969A-019B646DB200}">
      <dsp:nvSpPr>
        <dsp:cNvPr id="0" name=""/>
        <dsp:cNvSpPr/>
      </dsp:nvSpPr>
      <dsp:spPr>
        <a:xfrm>
          <a:off x="0" y="2983334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7375A-1B75-3F42-B8E6-95B18A5C269A}">
      <dsp:nvSpPr>
        <dsp:cNvPr id="0" name=""/>
        <dsp:cNvSpPr/>
      </dsp:nvSpPr>
      <dsp:spPr>
        <a:xfrm>
          <a:off x="0" y="2983334"/>
          <a:ext cx="9601200" cy="59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/>
            <a:t>Conclusion</a:t>
          </a:r>
          <a:endParaRPr lang="en-US" sz="2800" kern="1200"/>
        </a:p>
      </dsp:txBody>
      <dsp:txXfrm>
        <a:off x="0" y="2983334"/>
        <a:ext cx="9601200" cy="596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99F7-F325-CA3D-7FF2-8CF62ADAE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Startup success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8EDCA-0BE6-3F02-848D-C34F2EDCE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Helena Schick</a:t>
            </a:r>
          </a:p>
          <a:p>
            <a:r>
              <a:rPr lang="en-US" dirty="0"/>
              <a:t>Programming Languages for Data Science, SoSe2023</a:t>
            </a:r>
          </a:p>
        </p:txBody>
      </p:sp>
    </p:spTree>
    <p:extLst>
      <p:ext uri="{BB962C8B-B14F-4D97-AF65-F5344CB8AC3E}">
        <p14:creationId xmlns:p14="http://schemas.microsoft.com/office/powerpoint/2010/main" val="3848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372836C-99AD-7A01-CB9E-BE6FF822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FEATURE ENGINEERING</a:t>
            </a:r>
            <a:endParaRPr lang="en-US" dirty="0"/>
          </a:p>
        </p:txBody>
      </p:sp>
      <p:pic>
        <p:nvPicPr>
          <p:cNvPr id="5" name="Content Placeholder 4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A47D13EE-3A60-8000-EA2F-68FADF55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929" y="2171700"/>
            <a:ext cx="4099919" cy="3581400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81577C-15E2-C99D-3505-E96E1FCC1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090" y="2823196"/>
            <a:ext cx="6418054" cy="2278407"/>
          </a:xfrm>
          <a:prstGeom prst="rect">
            <a:avLst/>
          </a:prstGeom>
        </p:spPr>
      </p:pic>
      <p:pic>
        <p:nvPicPr>
          <p:cNvPr id="8" name="Graphic 7" descr="Back with solid fill">
            <a:extLst>
              <a:ext uri="{FF2B5EF4-FFF2-40B4-BE49-F238E27FC236}">
                <a16:creationId xmlns:a16="http://schemas.microsoft.com/office/drawing/2014/main" id="{E8ECA422-F2F3-71E5-5EA2-3D4CAEC50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1769" y="3505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24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D9FB7-DC53-CB10-4B33-F6F7CA4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>
            <a:normAutofit/>
          </a:bodyPr>
          <a:lstStyle/>
          <a:p>
            <a:r>
              <a:rPr lang="en-US" dirty="0"/>
              <a:t>CLASSIFICATION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6CFF8D-8CB4-E21F-D630-B6AE40C5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1131" y="816786"/>
            <a:ext cx="5291668" cy="242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 descr="Excellent with solid fill">
            <a:extLst>
              <a:ext uri="{FF2B5EF4-FFF2-40B4-BE49-F238E27FC236}">
                <a16:creationId xmlns:a16="http://schemas.microsoft.com/office/drawing/2014/main" id="{6E7F0A4F-B489-98BE-48AB-75FEDABAE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2175" y="503372"/>
            <a:ext cx="2912533" cy="2912533"/>
          </a:xfrm>
          <a:prstGeom prst="rect">
            <a:avLst/>
          </a:prstGeom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D4F87-E754-3672-025B-94212F810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810" y="4278246"/>
            <a:ext cx="4718989" cy="1841856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Logistic Regression</a:t>
            </a:r>
          </a:p>
          <a:p>
            <a:r>
              <a:rPr lang="en-US" sz="1800" dirty="0"/>
              <a:t>Gradient Boosted Trees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D3EB40-D16C-77C2-2F61-10575A80A685}"/>
              </a:ext>
            </a:extLst>
          </p:cNvPr>
          <p:cNvSpPr/>
          <p:nvPr/>
        </p:nvSpPr>
        <p:spPr>
          <a:xfrm>
            <a:off x="9049871" y="1223682"/>
            <a:ext cx="2789231" cy="7530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4A5CD-0246-7523-EBA2-3BC1068D274C}"/>
              </a:ext>
            </a:extLst>
          </p:cNvPr>
          <p:cNvSpPr/>
          <p:nvPr/>
        </p:nvSpPr>
        <p:spPr>
          <a:xfrm>
            <a:off x="8616719" y="2628430"/>
            <a:ext cx="3222383" cy="75303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B7669-125B-E090-0248-4E12D6F256B8}"/>
              </a:ext>
            </a:extLst>
          </p:cNvPr>
          <p:cNvSpPr txBox="1"/>
          <p:nvPr/>
        </p:nvSpPr>
        <p:spPr>
          <a:xfrm>
            <a:off x="10906179" y="1415534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C4797-2EB1-6F6B-F567-BA5CF843A115}"/>
              </a:ext>
            </a:extLst>
          </p:cNvPr>
          <p:cNvSpPr txBox="1"/>
          <p:nvPr/>
        </p:nvSpPr>
        <p:spPr>
          <a:xfrm>
            <a:off x="10939489" y="2817185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&gt; 80%</a:t>
            </a:r>
          </a:p>
        </p:txBody>
      </p:sp>
    </p:spTree>
    <p:extLst>
      <p:ext uri="{BB962C8B-B14F-4D97-AF65-F5344CB8AC3E}">
        <p14:creationId xmlns:p14="http://schemas.microsoft.com/office/powerpoint/2010/main" val="207694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38A10A63-909C-6AD2-3446-E8D62943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220" y="728427"/>
            <a:ext cx="5029200" cy="35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B57DCE-E06E-395D-E1F7-6DE32FDE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4705346" cy="1485900"/>
          </a:xfrm>
        </p:spPr>
        <p:txBody>
          <a:bodyPr>
            <a:normAutofit/>
          </a:bodyPr>
          <a:lstStyle/>
          <a:p>
            <a:r>
              <a:rPr lang="en-US" dirty="0"/>
              <a:t>CLASSIFICATION ALL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6109-3CC2-B1E0-665B-ED3D8B7B8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49" y="2286000"/>
            <a:ext cx="4743353" cy="3581400"/>
          </a:xfrm>
        </p:spPr>
        <p:txBody>
          <a:bodyPr>
            <a:normAutofit/>
          </a:bodyPr>
          <a:lstStyle/>
          <a:p>
            <a:r>
              <a:rPr lang="en-US" dirty="0"/>
              <a:t>Create Model</a:t>
            </a:r>
          </a:p>
          <a:p>
            <a:r>
              <a:rPr lang="en-US" dirty="0"/>
              <a:t>Tune Hyperparameters</a:t>
            </a:r>
          </a:p>
          <a:p>
            <a:r>
              <a:rPr lang="en-US" dirty="0"/>
              <a:t>Compare</a:t>
            </a:r>
          </a:p>
          <a:p>
            <a:r>
              <a:rPr lang="en-US" dirty="0"/>
              <a:t>Evaluate on Test Data</a:t>
            </a:r>
          </a:p>
        </p:txBody>
      </p:sp>
      <p:pic>
        <p:nvPicPr>
          <p:cNvPr id="10" name="Content Placeholder 4" descr="Excellent with solid fill">
            <a:extLst>
              <a:ext uri="{FF2B5EF4-FFF2-40B4-BE49-F238E27FC236}">
                <a16:creationId xmlns:a16="http://schemas.microsoft.com/office/drawing/2014/main" id="{8CE26E4C-5BFF-C969-207D-70B00D4A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1813" y="715383"/>
            <a:ext cx="1371600" cy="13716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64DAE4D7-2BBF-A704-DB18-2394FE639B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0413" y="943983"/>
            <a:ext cx="914400" cy="914400"/>
          </a:xfrm>
          <a:prstGeom prst="rect">
            <a:avLst/>
          </a:prstGeom>
        </p:spPr>
      </p:pic>
      <p:pic>
        <p:nvPicPr>
          <p:cNvPr id="13" name="Picture 12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DE863F3-1F6F-0464-69B9-5E94DDFE0F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220" y="4334161"/>
            <a:ext cx="5029200" cy="228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3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5F280-38FD-4A10-2C48-8CB0F6C3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424" y="634028"/>
            <a:ext cx="4074457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cap="all" dirty="0"/>
              <a:t>CLASSIFICATION ALL INFORMATION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11D9C12-6582-E90B-2E3B-0D5DCEC241CD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252681" y="4429316"/>
            <a:ext cx="3355942" cy="1794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Most important features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7" descr="Chart, funnel chart&#10;&#10;Description automatically generated">
            <a:extLst>
              <a:ext uri="{FF2B5EF4-FFF2-40B4-BE49-F238E27FC236}">
                <a16:creationId xmlns:a16="http://schemas.microsoft.com/office/drawing/2014/main" id="{6E457339-1763-AE16-BD17-6624AE78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1781311"/>
            <a:ext cx="5659222" cy="349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0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B733D8AF-8386-CF6F-56AA-0FB49200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71" y="1632850"/>
            <a:ext cx="7315200" cy="522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73BE1-7B8F-38C6-2322-F2D0B003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NEW STARTUPS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B1EE-EBA6-F695-EB26-7F6E79E3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Model</a:t>
            </a:r>
          </a:p>
          <a:p>
            <a:r>
              <a:rPr lang="en-US" dirty="0"/>
              <a:t>Tune Hyperparameters</a:t>
            </a:r>
          </a:p>
          <a:p>
            <a:r>
              <a:rPr lang="en-US" dirty="0"/>
              <a:t>Compare</a:t>
            </a:r>
          </a:p>
          <a:p>
            <a:endParaRPr lang="en-US" dirty="0"/>
          </a:p>
        </p:txBody>
      </p:sp>
      <p:pic>
        <p:nvPicPr>
          <p:cNvPr id="6" name="Content Placeholder 4" descr="Excellent with solid fill">
            <a:extLst>
              <a:ext uri="{FF2B5EF4-FFF2-40B4-BE49-F238E27FC236}">
                <a16:creationId xmlns:a16="http://schemas.microsoft.com/office/drawing/2014/main" id="{D1C9994E-90B5-A7C1-3BCE-0A85FEBF1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87000" y="1897995"/>
            <a:ext cx="1371600" cy="13716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F80E3EF4-993A-8E6E-41D7-5C24F021C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5600" y="2126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6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12A-B169-3DB3-9DD7-DF5E8AED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DEPLYOMENT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78C2-EBA3-9736-B248-3490BC6D0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0" y="2286000"/>
            <a:ext cx="8458200" cy="3581400"/>
          </a:xfrm>
        </p:spPr>
        <p:txBody>
          <a:bodyPr/>
          <a:lstStyle/>
          <a:p>
            <a:r>
              <a:rPr lang="en-US" dirty="0"/>
              <a:t>Posit Connect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Plumber</a:t>
            </a:r>
          </a:p>
          <a:p>
            <a:endParaRPr lang="en-US" dirty="0"/>
          </a:p>
        </p:txBody>
      </p:sp>
      <p:pic>
        <p:nvPicPr>
          <p:cNvPr id="5" name="Graphic 4" descr="Checkbox Crossed with solid fill">
            <a:extLst>
              <a:ext uri="{FF2B5EF4-FFF2-40B4-BE49-F238E27FC236}">
                <a16:creationId xmlns:a16="http://schemas.microsoft.com/office/drawing/2014/main" id="{C395D98E-BBCA-3B68-DB7E-D0B897355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0" y="2286000"/>
            <a:ext cx="914400" cy="914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3D49842D-2C08-D337-118A-81453FEA6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1600" y="3314700"/>
            <a:ext cx="914400" cy="914400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EA98AEF-3D90-8571-7A40-2F6233150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200" y="2171700"/>
            <a:ext cx="69596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7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9F83-E87B-82C4-615E-F239518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9" name="Picture 8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9BFEB38C-31C8-A848-ED7F-1407357DB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56301"/>
            <a:ext cx="7772400" cy="3860000"/>
          </a:xfrm>
          <a:prstGeom prst="rect">
            <a:avLst/>
          </a:prstGeom>
        </p:spPr>
      </p:pic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3CA4AA-DB43-49CF-4BDC-D00AEF031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2200" y="685800"/>
            <a:ext cx="5711445" cy="3581400"/>
          </a:xfrm>
        </p:spPr>
      </p:pic>
      <p:pic>
        <p:nvPicPr>
          <p:cNvPr id="11" name="Graphic 10" descr="Arrow: Counter-clockwise curve with solid fill">
            <a:extLst>
              <a:ext uri="{FF2B5EF4-FFF2-40B4-BE49-F238E27FC236}">
                <a16:creationId xmlns:a16="http://schemas.microsoft.com/office/drawing/2014/main" id="{14E2AB57-3CB9-84F7-8726-DE61B2952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5257800" y="18419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9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4BA6-23C5-1723-B179-325F3112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6FB72-796F-070B-CF9B-CC332B5C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8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</a:t>
            </a:r>
          </a:p>
          <a:p>
            <a:r>
              <a:rPr lang="en-US" dirty="0"/>
              <a:t>Removal of outliers in recipe </a:t>
            </a:r>
          </a:p>
          <a:p>
            <a:r>
              <a:rPr lang="en-US" dirty="0"/>
              <a:t>Hyperparameter optimization takes very long to run </a:t>
            </a:r>
          </a:p>
          <a:p>
            <a:r>
              <a:rPr lang="en-US" dirty="0"/>
              <a:t>Tuned decision tree for new startups could not be validated</a:t>
            </a:r>
          </a:p>
          <a:p>
            <a:r>
              <a:rPr lang="en-US" dirty="0"/>
              <a:t>Deployment of the model</a:t>
            </a:r>
          </a:p>
          <a:p>
            <a:pPr marL="0" indent="0">
              <a:buNone/>
            </a:pPr>
            <a:r>
              <a:rPr lang="en-US" dirty="0"/>
              <a:t>Highlights</a:t>
            </a:r>
          </a:p>
          <a:p>
            <a:r>
              <a:rPr lang="en-US" dirty="0"/>
              <a:t>Confidence in R and SQL</a:t>
            </a:r>
          </a:p>
          <a:p>
            <a:r>
              <a:rPr lang="en-US" dirty="0"/>
              <a:t>Understand success factors for startups</a:t>
            </a:r>
          </a:p>
          <a:p>
            <a:r>
              <a:rPr lang="en-US" dirty="0"/>
              <a:t>Performance metrics almost achieved</a:t>
            </a:r>
          </a:p>
        </p:txBody>
      </p:sp>
    </p:spTree>
    <p:extLst>
      <p:ext uri="{BB962C8B-B14F-4D97-AF65-F5344CB8AC3E}">
        <p14:creationId xmlns:p14="http://schemas.microsoft.com/office/powerpoint/2010/main" val="6898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7CFB-C967-BD8C-A387-73538B92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DB8BEE-E62A-64F0-01A3-4FE1CF016E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35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hat bubble outline">
            <a:extLst>
              <a:ext uri="{FF2B5EF4-FFF2-40B4-BE49-F238E27FC236}">
                <a16:creationId xmlns:a16="http://schemas.microsoft.com/office/drawing/2014/main" id="{2DBAEBA7-62A1-65B2-1C35-B3FCC6AB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437" y="426226"/>
            <a:ext cx="6431774" cy="6431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709C5D-2E90-CD2E-7268-0D8199AA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 descr="Thought bubble outline">
            <a:extLst>
              <a:ext uri="{FF2B5EF4-FFF2-40B4-BE49-F238E27FC236}">
                <a16:creationId xmlns:a16="http://schemas.microsoft.com/office/drawing/2014/main" id="{DB979B1C-EAF0-04B9-528E-4009BEB6C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8850" y="1826438"/>
            <a:ext cx="2700337" cy="2700337"/>
          </a:xfr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9CB2DF10-4B01-1963-5A7A-5594AFAE0F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3746" y="4015702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27D83B-AE8D-D7CC-E71E-F38FAFE939CC}"/>
              </a:ext>
            </a:extLst>
          </p:cNvPr>
          <p:cNvSpPr txBox="1"/>
          <p:nvPr/>
        </p:nvSpPr>
        <p:spPr>
          <a:xfrm>
            <a:off x="2796787" y="2342971"/>
            <a:ext cx="1543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startup to invest 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CD07-F79B-BF0B-8DA3-90604F0B979A}"/>
              </a:ext>
            </a:extLst>
          </p:cNvPr>
          <p:cNvSpPr txBox="1"/>
          <p:nvPr/>
        </p:nvSpPr>
        <p:spPr>
          <a:xfrm>
            <a:off x="1318021" y="5202636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Investor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EA6F00-C820-EC9E-0D3D-BB89D737F917}"/>
              </a:ext>
            </a:extLst>
          </p:cNvPr>
          <p:cNvSpPr/>
          <p:nvPr/>
        </p:nvSpPr>
        <p:spPr>
          <a:xfrm>
            <a:off x="7100888" y="1928813"/>
            <a:ext cx="3871912" cy="25860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7806475B-2066-1898-923C-0FA5A0004F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5649" y="2626538"/>
            <a:ext cx="1371600" cy="1371600"/>
          </a:xfrm>
          <a:prstGeom prst="rect">
            <a:avLst/>
          </a:prstGeom>
        </p:spPr>
      </p:pic>
      <p:pic>
        <p:nvPicPr>
          <p:cNvPr id="22" name="Graphic 21" descr="Fork In Road with solid fill">
            <a:extLst>
              <a:ext uri="{FF2B5EF4-FFF2-40B4-BE49-F238E27FC236}">
                <a16:creationId xmlns:a16="http://schemas.microsoft.com/office/drawing/2014/main" id="{93D3C7B8-4EDA-7E24-565D-6E806768C2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6524" y="2626538"/>
            <a:ext cx="1371600" cy="1371600"/>
          </a:xfrm>
          <a:prstGeom prst="rect">
            <a:avLst/>
          </a:prstGeom>
        </p:spPr>
      </p:pic>
      <p:pic>
        <p:nvPicPr>
          <p:cNvPr id="24" name="Graphic 23" descr="Blog with solid fill">
            <a:extLst>
              <a:ext uri="{FF2B5EF4-FFF2-40B4-BE49-F238E27FC236}">
                <a16:creationId xmlns:a16="http://schemas.microsoft.com/office/drawing/2014/main" id="{5E659BE1-494F-BBED-6792-8FF3AFE72D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77399" y="2626538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DC8C6-5938-2F49-3F44-1DD8F801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CBEB-6F78-D620-B210-84ED0AE2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dirty="0"/>
              <a:t>923 rows x 49 columns</a:t>
            </a:r>
          </a:p>
          <a:p>
            <a:r>
              <a:rPr lang="en-US" dirty="0"/>
              <a:t>Data corrections</a:t>
            </a:r>
          </a:p>
          <a:p>
            <a:pPr lvl="1"/>
            <a:r>
              <a:rPr lang="en-US" i="0" dirty="0"/>
              <a:t>Data type</a:t>
            </a:r>
          </a:p>
          <a:p>
            <a:pPr lvl="1"/>
            <a:r>
              <a:rPr lang="en-US" i="0" dirty="0"/>
              <a:t>Remove unnecessary variables</a:t>
            </a:r>
          </a:p>
          <a:p>
            <a:r>
              <a:rPr lang="en-US" dirty="0" err="1"/>
              <a:t>df</a:t>
            </a:r>
            <a:r>
              <a:rPr lang="en-US" dirty="0"/>
              <a:t> contains all variables</a:t>
            </a:r>
            <a:endParaRPr lang="en-US" i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C405754-CC96-AA3F-1C80-50556471C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9" t="1330" b="618"/>
          <a:stretch/>
        </p:blipFill>
        <p:spPr>
          <a:xfrm>
            <a:off x="7765623" y="671493"/>
            <a:ext cx="4114800" cy="35305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1D9337E-5817-D60A-4CEA-554BE0FD57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24" r="-2" b="-2"/>
          <a:stretch/>
        </p:blipFill>
        <p:spPr>
          <a:xfrm>
            <a:off x="7765623" y="4202006"/>
            <a:ext cx="4114800" cy="214451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6507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3381-5BDD-AA13-D01D-87CBE8F8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844654-C5C4-6BBF-545B-1288519E8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77444"/>
            <a:ext cx="9601200" cy="889969"/>
          </a:xfr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52D0DE-15A3-47A0-1143-D99DA6F69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1" y="3731650"/>
            <a:ext cx="2993025" cy="1790699"/>
          </a:xfrm>
          <a:prstGeom prst="rect">
            <a:avLst/>
          </a:prstGeom>
        </p:spPr>
      </p:pic>
      <p:pic>
        <p:nvPicPr>
          <p:cNvPr id="11" name="Graphic 10" descr="Back with solid fill">
            <a:extLst>
              <a:ext uri="{FF2B5EF4-FFF2-40B4-BE49-F238E27FC236}">
                <a16:creationId xmlns:a16="http://schemas.microsoft.com/office/drawing/2014/main" id="{00D93001-4865-E4A3-6654-F331BDB45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3783105" y="3712599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7DC300-4309-AE40-9D0A-8C42F716C154}"/>
              </a:ext>
            </a:extLst>
          </p:cNvPr>
          <p:cNvSpPr txBox="1"/>
          <p:nvPr/>
        </p:nvSpPr>
        <p:spPr>
          <a:xfrm>
            <a:off x="3929894" y="5805636"/>
            <a:ext cx="4332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and test set for </a:t>
            </a:r>
            <a:r>
              <a:rPr lang="en-US" sz="2000" dirty="0" err="1"/>
              <a:t>df</a:t>
            </a:r>
            <a:r>
              <a:rPr lang="en-US" sz="2000" dirty="0"/>
              <a:t> and </a:t>
            </a:r>
            <a:r>
              <a:rPr lang="en-US" sz="2000" dirty="0" err="1"/>
              <a:t>df_new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45034-B5BF-C765-845A-59B4CF431882}"/>
              </a:ext>
            </a:extLst>
          </p:cNvPr>
          <p:cNvSpPr txBox="1"/>
          <p:nvPr/>
        </p:nvSpPr>
        <p:spPr>
          <a:xfrm>
            <a:off x="1371600" y="2171700"/>
            <a:ext cx="3559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Create </a:t>
            </a:r>
            <a:r>
              <a:rPr lang="en-US" sz="2000" dirty="0" err="1"/>
              <a:t>df_new</a:t>
            </a:r>
            <a:r>
              <a:rPr lang="en-US" sz="2000" dirty="0"/>
              <a:t> for new startups</a:t>
            </a:r>
          </a:p>
        </p:txBody>
      </p:sp>
    </p:spTree>
    <p:extLst>
      <p:ext uri="{BB962C8B-B14F-4D97-AF65-F5344CB8AC3E}">
        <p14:creationId xmlns:p14="http://schemas.microsoft.com/office/powerpoint/2010/main" val="284531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3B08264-6C88-D60E-8E20-7CCE003B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Data Analysis in SQL</a:t>
            </a:r>
            <a:endParaRPr lang="en-US" dirty="0"/>
          </a:p>
        </p:txBody>
      </p:sp>
      <p:pic>
        <p:nvPicPr>
          <p:cNvPr id="10" name="Content Placeholder 9" descr="Application&#10;&#10;Description automatically generated">
            <a:extLst>
              <a:ext uri="{FF2B5EF4-FFF2-40B4-BE49-F238E27FC236}">
                <a16:creationId xmlns:a16="http://schemas.microsoft.com/office/drawing/2014/main" id="{332B3779-9C81-ABF4-EEED-085481C29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71699"/>
            <a:ext cx="7315200" cy="2192182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D31B64-C37B-8C26-7D5C-DC62DFF8E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36"/>
          <a:stretch/>
        </p:blipFill>
        <p:spPr>
          <a:xfrm>
            <a:off x="4429773" y="4686301"/>
            <a:ext cx="7315200" cy="19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1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513C-99CE-5D1A-8216-32905CD2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 SQL</a:t>
            </a:r>
          </a:p>
        </p:txBody>
      </p:sp>
      <p:pic>
        <p:nvPicPr>
          <p:cNvPr id="4" name="Content Placeholder 3" descr="Graphical user interface, text, application, email, Teams&#10;&#10;Description automatically generated">
            <a:extLst>
              <a:ext uri="{FF2B5EF4-FFF2-40B4-BE49-F238E27FC236}">
                <a16:creationId xmlns:a16="http://schemas.microsoft.com/office/drawing/2014/main" id="{D52886CE-4289-C39C-E8E3-6E71E4FA0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171700"/>
            <a:ext cx="9144000" cy="42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8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92F6EAF-896E-6B98-A0B1-8ECE29A0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DATA ANALYSIS IN R</a:t>
            </a:r>
            <a:endParaRPr lang="en-US" dirty="0"/>
          </a:p>
        </p:txBody>
      </p:sp>
      <p:pic>
        <p:nvPicPr>
          <p:cNvPr id="5" name="Content Placeholder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CE28EE88-F6F6-550B-FC5F-7F8A58D16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728" y="2590800"/>
            <a:ext cx="4462072" cy="358140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25EB295A-E255-98C0-52B3-EDD3B8D0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71700"/>
            <a:ext cx="4671389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7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F5F6C4-A086-BE1C-5E3B-0F4F2CF2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solidFill>
                  <a:schemeClr val="tx1"/>
                </a:solidFill>
              </a:rPr>
              <a:t>DATA ANALYSIS IN R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4FB02D-0387-3C9D-BBC6-A29522FEA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87" b="29223"/>
          <a:stretch/>
        </p:blipFill>
        <p:spPr bwMode="auto">
          <a:xfrm>
            <a:off x="1219200" y="2171700"/>
            <a:ext cx="10058400" cy="29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2378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1836</TotalTime>
  <Words>172</Words>
  <Application>Microsoft Macintosh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Franklin Gothic Book</vt:lpstr>
      <vt:lpstr>Crop</vt:lpstr>
      <vt:lpstr>Startup success prediction</vt:lpstr>
      <vt:lpstr>AGENDA</vt:lpstr>
      <vt:lpstr>USE CASE</vt:lpstr>
      <vt:lpstr>DATA</vt:lpstr>
      <vt:lpstr>DATA</vt:lpstr>
      <vt:lpstr>Data Analysis in SQL</vt:lpstr>
      <vt:lpstr>DATA ANALYSIS IN SQL</vt:lpstr>
      <vt:lpstr>DATA ANALYSIS IN R</vt:lpstr>
      <vt:lpstr>DATA ANALYSIS IN R</vt:lpstr>
      <vt:lpstr>FEATURE ENGINEERING</vt:lpstr>
      <vt:lpstr>CLASSIFICATION MODEL</vt:lpstr>
      <vt:lpstr>CLASSIFICATION ALL INFORMATION</vt:lpstr>
      <vt:lpstr>CLASSIFICATION ALL INFORMATION</vt:lpstr>
      <vt:lpstr>CLASSIFICATION NEW STARTUPS</vt:lpstr>
      <vt:lpstr>DEPLYOMENT</vt:lpstr>
      <vt:lpstr>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success prediction</dc:title>
  <dc:creator>Helena Schick</dc:creator>
  <cp:lastModifiedBy>Helena Schick</cp:lastModifiedBy>
  <cp:revision>8</cp:revision>
  <dcterms:created xsi:type="dcterms:W3CDTF">2023-04-30T12:50:11Z</dcterms:created>
  <dcterms:modified xsi:type="dcterms:W3CDTF">2023-05-01T19:26:19Z</dcterms:modified>
</cp:coreProperties>
</file>