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  <p:embeddedFont>
      <p:font typeface="Bree Serif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Oswald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reeSerif-regular.fnt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9ba83c17d_11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9ba83c17d_11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9ba83c17d_11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9ba83c17d_11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614100"/>
            <a:ext cx="85206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WBSFLIX</a:t>
            </a:r>
            <a:endParaRPr sz="11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Bree Serif"/>
                <a:ea typeface="Bree Serif"/>
                <a:cs typeface="Bree Serif"/>
                <a:sym typeface="Bree Serif"/>
              </a:rPr>
              <a:t>An interactive film suggestion platform</a:t>
            </a:r>
            <a:endParaRPr sz="2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480125" y="3082475"/>
            <a:ext cx="33522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Scientist: </a:t>
            </a:r>
            <a:r>
              <a:rPr lang="en" sz="1800"/>
              <a:t>Dante Lertora</a:t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Helene Rebelo</a:t>
            </a:r>
            <a:endParaRPr sz="18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</a:t>
            </a:r>
            <a:r>
              <a:rPr lang="en" sz="1800"/>
              <a:t>Sweta Bhattarai</a:t>
            </a:r>
            <a:endParaRPr sz="1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65275" y="4296575"/>
            <a:ext cx="18945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Germany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16/02/2024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1508700" y="172525"/>
            <a:ext cx="5589000" cy="7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How WBSFLIX was build?</a:t>
            </a:r>
            <a:endParaRPr sz="30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155000" y="1151375"/>
            <a:ext cx="42537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Recommendation Systems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4625450" y="2308577"/>
            <a:ext cx="32658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Collaborative filtering</a:t>
            </a:r>
            <a:endParaRPr sz="2200"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4464200" y="3100700"/>
            <a:ext cx="35883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Memory-based filtering</a:t>
            </a:r>
            <a:endParaRPr sz="190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405250" y="4257725"/>
            <a:ext cx="16857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User-based</a:t>
            </a:r>
            <a:endParaRPr sz="19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6577125" y="4257725"/>
            <a:ext cx="17871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Item-based</a:t>
            </a:r>
            <a:endParaRPr sz="1900"/>
          </a:p>
        </p:txBody>
      </p:sp>
      <p:sp>
        <p:nvSpPr>
          <p:cNvPr id="71" name="Google Shape;71;p14"/>
          <p:cNvSpPr/>
          <p:nvPr/>
        </p:nvSpPr>
        <p:spPr>
          <a:xfrm rot="-10799181">
            <a:off x="5095300" y="3935450"/>
            <a:ext cx="1259700" cy="417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2" name="Google Shape;72;p14"/>
          <p:cNvSpPr/>
          <p:nvPr/>
        </p:nvSpPr>
        <p:spPr>
          <a:xfrm flipH="1" rot="-10797642">
            <a:off x="6315725" y="3935439"/>
            <a:ext cx="1311900" cy="417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180100" y="3671300"/>
            <a:ext cx="251100" cy="38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4" name="Google Shape;74;p14"/>
          <p:cNvSpPr/>
          <p:nvPr/>
        </p:nvSpPr>
        <p:spPr>
          <a:xfrm flipH="1" rot="-10797980">
            <a:off x="4311800" y="1981395"/>
            <a:ext cx="2042400" cy="417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80100" y="2817488"/>
            <a:ext cx="251100" cy="38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869875" y="2286452"/>
            <a:ext cx="32658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Popularity Ranking</a:t>
            </a:r>
            <a:endParaRPr sz="2200"/>
          </a:p>
        </p:txBody>
      </p:sp>
      <p:sp>
        <p:nvSpPr>
          <p:cNvPr id="77" name="Google Shape;77;p14"/>
          <p:cNvSpPr/>
          <p:nvPr/>
        </p:nvSpPr>
        <p:spPr>
          <a:xfrm rot="-10799482">
            <a:off x="2322500" y="1980950"/>
            <a:ext cx="1989300" cy="417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177650" y="1809575"/>
            <a:ext cx="251100" cy="30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2050625" y="146450"/>
            <a:ext cx="44700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Building </a:t>
            </a: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WBSFLIX</a:t>
            </a:r>
            <a:r>
              <a:rPr lang="en" sz="2600"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sz="2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90925" y="1004700"/>
            <a:ext cx="22938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38" y="1560550"/>
            <a:ext cx="8113724" cy="35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