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7056-9FD3-4F7F-BAAA-CEFDE23BECB9}" type="datetimeFigureOut">
              <a:rPr lang="fr-FR" smtClean="0"/>
              <a:pPr/>
              <a:t>18/03/2018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ED6-DBF4-4C96-A662-04F990058AF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4643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7056-9FD3-4F7F-BAAA-CEFDE23BECB9}" type="datetimeFigureOut">
              <a:rPr lang="fr-FR" smtClean="0"/>
              <a:pPr/>
              <a:t>18/03/2018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ED6-DBF4-4C96-A662-04F990058AF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7111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7056-9FD3-4F7F-BAAA-CEFDE23BECB9}" type="datetimeFigureOut">
              <a:rPr lang="fr-FR" smtClean="0"/>
              <a:pPr/>
              <a:t>18/03/2018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ED6-DBF4-4C96-A662-04F990058AF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2024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7056-9FD3-4F7F-BAAA-CEFDE23BECB9}" type="datetimeFigureOut">
              <a:rPr lang="fr-FR" smtClean="0"/>
              <a:pPr/>
              <a:t>18/03/2018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ED6-DBF4-4C96-A662-04F990058AF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8715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7056-9FD3-4F7F-BAAA-CEFDE23BECB9}" type="datetimeFigureOut">
              <a:rPr lang="fr-FR" smtClean="0"/>
              <a:pPr/>
              <a:t>18/03/2018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ED6-DBF4-4C96-A662-04F990058AF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4401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7056-9FD3-4F7F-BAAA-CEFDE23BECB9}" type="datetimeFigureOut">
              <a:rPr lang="fr-FR" smtClean="0"/>
              <a:pPr/>
              <a:t>18/03/2018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ED6-DBF4-4C96-A662-04F990058AF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5980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7056-9FD3-4F7F-BAAA-CEFDE23BECB9}" type="datetimeFigureOut">
              <a:rPr lang="fr-FR" smtClean="0"/>
              <a:pPr/>
              <a:t>18/03/2018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ED6-DBF4-4C96-A662-04F990058AF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7191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7056-9FD3-4F7F-BAAA-CEFDE23BECB9}" type="datetimeFigureOut">
              <a:rPr lang="fr-FR" smtClean="0"/>
              <a:pPr/>
              <a:t>18/03/2018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ED6-DBF4-4C96-A662-04F990058AF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3958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7056-9FD3-4F7F-BAAA-CEFDE23BECB9}" type="datetimeFigureOut">
              <a:rPr lang="fr-FR" smtClean="0"/>
              <a:pPr/>
              <a:t>18/03/2018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ED6-DBF4-4C96-A662-04F990058AF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8831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7056-9FD3-4F7F-BAAA-CEFDE23BECB9}" type="datetimeFigureOut">
              <a:rPr lang="fr-FR" smtClean="0"/>
              <a:pPr/>
              <a:t>18/03/2018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ED6-DBF4-4C96-A662-04F990058AF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2641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7056-9FD3-4F7F-BAAA-CEFDE23BECB9}" type="datetimeFigureOut">
              <a:rPr lang="fr-FR" smtClean="0"/>
              <a:pPr/>
              <a:t>18/03/2018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ED6-DBF4-4C96-A662-04F990058AF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8989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57056-9FD3-4F7F-BAAA-CEFDE23BECB9}" type="datetimeFigureOut">
              <a:rPr lang="fr-FR" smtClean="0"/>
              <a:pPr/>
              <a:t>18/03/2018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FAED6-DBF4-4C96-A662-04F990058AF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5316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34393" y="656706"/>
            <a:ext cx="6159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err="1" smtClean="0"/>
              <a:t>Casualis</a:t>
            </a:r>
            <a:endParaRPr lang="fr-FR" sz="5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742" y="1580036"/>
            <a:ext cx="4718325" cy="471832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396538" y="6298361"/>
            <a:ext cx="241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Rembrandt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813961" y="6392487"/>
            <a:ext cx="290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Robot imitant Rembrandt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1598" y="1535182"/>
            <a:ext cx="3513970" cy="476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396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</a:p>
          <a:p>
            <a:r>
              <a:rPr lang="fr-FR" dirty="0" smtClean="0"/>
              <a:t>Phase 1 : Recherche</a:t>
            </a:r>
          </a:p>
          <a:p>
            <a:r>
              <a:rPr lang="fr-FR" dirty="0" smtClean="0"/>
              <a:t>Phase 2 : Codage</a:t>
            </a:r>
          </a:p>
          <a:p>
            <a:r>
              <a:rPr lang="fr-FR" dirty="0" smtClean="0"/>
              <a:t>Phase 3 : Réalisation du robot</a:t>
            </a:r>
          </a:p>
          <a:p>
            <a:r>
              <a:rPr lang="fr-FR" dirty="0" smtClean="0"/>
              <a:t>Phase 4 : Réflexion sur la forme du TPE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281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Thème : L’aléatoire, l’insolite, le prévisible</a:t>
            </a:r>
          </a:p>
          <a:p>
            <a:r>
              <a:rPr lang="fr-FR" dirty="0" smtClean="0"/>
              <a:t>Sujet : L’art robotique</a:t>
            </a:r>
          </a:p>
          <a:p>
            <a:r>
              <a:rPr lang="fr-FR" dirty="0" smtClean="0"/>
              <a:t>Problématique : Dans quelle mesure </a:t>
            </a:r>
            <a:r>
              <a:rPr lang="fr-FR" smtClean="0"/>
              <a:t>peut-on considérer </a:t>
            </a:r>
            <a:r>
              <a:rPr lang="fr-FR" dirty="0" smtClean="0"/>
              <a:t>les productions d’un robot comme des œuvres d’art ?</a:t>
            </a:r>
          </a:p>
          <a:p>
            <a:r>
              <a:rPr lang="fr-FR" dirty="0" smtClean="0"/>
              <a:t>Réalisation : robot</a:t>
            </a:r>
          </a:p>
          <a:p>
            <a:r>
              <a:rPr lang="fr-FR" dirty="0" smtClean="0"/>
              <a:t>Forme que prendra notre TPE : Exposition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46270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Phase 1 : Recherche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Recherche sur les différents mouvements artistiques du XXe siècle : dadaïsme, surréalisme, expressionnisme abstrait</a:t>
            </a:r>
          </a:p>
          <a:p>
            <a:r>
              <a:rPr lang="fr-FR" dirty="0" smtClean="0"/>
              <a:t>Recherche de peintres et de tableaux appartenant au mouvement de l’expressionnisme abstrait</a:t>
            </a:r>
          </a:p>
          <a:p>
            <a:r>
              <a:rPr lang="fr-FR" dirty="0" smtClean="0"/>
              <a:t>Recherche sur l’art robotique déjà existant</a:t>
            </a:r>
          </a:p>
        </p:txBody>
      </p:sp>
    </p:spTree>
    <p:extLst>
      <p:ext uri="{BB962C8B-B14F-4D97-AF65-F5344CB8AC3E}">
        <p14:creationId xmlns:p14="http://schemas.microsoft.com/office/powerpoint/2010/main" xmlns="" val="392495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Phase 2 : Codage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0579"/>
          <a:stretch/>
        </p:blipFill>
        <p:spPr>
          <a:xfrm>
            <a:off x="1955785" y="3369036"/>
            <a:ext cx="2210337" cy="3293062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35150"/>
            <a:ext cx="10515600" cy="4351338"/>
          </a:xfrm>
        </p:spPr>
        <p:txBody>
          <a:bodyPr/>
          <a:lstStyle/>
          <a:p>
            <a:r>
              <a:rPr lang="fr-FR" dirty="0" err="1" smtClean="0"/>
              <a:t>Servos</a:t>
            </a:r>
            <a:r>
              <a:rPr lang="fr-FR" dirty="0" smtClean="0"/>
              <a:t>-moteurs déplaçant les bras</a:t>
            </a:r>
          </a:p>
          <a:p>
            <a:r>
              <a:rPr lang="fr-FR" dirty="0" smtClean="0"/>
              <a:t>Rédaction du titre</a:t>
            </a:r>
          </a:p>
          <a:p>
            <a:r>
              <a:rPr lang="fr-FR" dirty="0" smtClean="0"/>
              <a:t>Algorigramme du codage du titre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2686"/>
          <a:stretch/>
        </p:blipFill>
        <p:spPr>
          <a:xfrm>
            <a:off x="6359011" y="1473495"/>
            <a:ext cx="4552110" cy="518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623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Phase 3 : Réalisation du robot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Modélisation sur </a:t>
            </a:r>
            <a:r>
              <a:rPr lang="fr-FR" dirty="0" err="1" smtClean="0"/>
              <a:t>Solidworks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7934" y="2876660"/>
            <a:ext cx="6799811" cy="321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978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Phase 4 : Réflexion sur la forme du TPE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Exposition type « musée »</a:t>
            </a:r>
          </a:p>
          <a:p>
            <a:r>
              <a:rPr lang="fr-FR" dirty="0" smtClean="0"/>
              <a:t>Débat sur la problématique : 2 contre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101251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146</Words>
  <Application>Microsoft Office PowerPoint</Application>
  <PresentationFormat>Personnalisé</PresentationFormat>
  <Paragraphs>28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Diapositive 1</vt:lpstr>
      <vt:lpstr>Sommaire</vt:lpstr>
      <vt:lpstr>Présentation générale</vt:lpstr>
      <vt:lpstr>Phase 1 : Recherche</vt:lpstr>
      <vt:lpstr>Phase 2 : Codage</vt:lpstr>
      <vt:lpstr>Phase 3 : Réalisation du robot</vt:lpstr>
      <vt:lpstr>Phase 4 : Réflexion sur la forme du TPE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Sinclair AUGEREAU</dc:creator>
  <cp:lastModifiedBy>Famille BRON</cp:lastModifiedBy>
  <cp:revision>8</cp:revision>
  <dcterms:created xsi:type="dcterms:W3CDTF">2017-11-07T07:49:17Z</dcterms:created>
  <dcterms:modified xsi:type="dcterms:W3CDTF">2018-03-18T21:07:50Z</dcterms:modified>
</cp:coreProperties>
</file>