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8AA"/>
    <a:srgbClr val="015751"/>
    <a:srgbClr val="018178"/>
    <a:srgbClr val="FFFFFF"/>
    <a:srgbClr val="F31963"/>
    <a:srgbClr val="000000"/>
    <a:srgbClr val="F3F3F3"/>
    <a:srgbClr val="1E417E"/>
    <a:srgbClr val="F7F7F7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5EB343D8-44F0-4878-8808-8B38B9F4AA43}"/>
    <pc:docChg chg="delSld">
      <pc:chgData name="Alon Pinheiro" userId="68d1182545d76c74" providerId="LiveId" clId="{5EB343D8-44F0-4878-8808-8B38B9F4AA43}" dt="2021-05-25T13:13:01.909" v="2" actId="47"/>
      <pc:docMkLst>
        <pc:docMk/>
      </pc:docMkLst>
      <pc:sldChg chg="del">
        <pc:chgData name="Alon Pinheiro" userId="68d1182545d76c74" providerId="LiveId" clId="{5EB343D8-44F0-4878-8808-8B38B9F4AA43}" dt="2021-05-25T13:12:40.141" v="0" actId="47"/>
        <pc:sldMkLst>
          <pc:docMk/>
          <pc:sldMk cId="2998259461" sldId="256"/>
        </pc:sldMkLst>
      </pc:sldChg>
      <pc:sldChg chg="del">
        <pc:chgData name="Alon Pinheiro" userId="68d1182545d76c74" providerId="LiveId" clId="{5EB343D8-44F0-4878-8808-8B38B9F4AA43}" dt="2021-05-25T13:12:40.141" v="0" actId="47"/>
        <pc:sldMkLst>
          <pc:docMk/>
          <pc:sldMk cId="2185376981" sldId="257"/>
        </pc:sldMkLst>
      </pc:sldChg>
      <pc:sldChg chg="del">
        <pc:chgData name="Alon Pinheiro" userId="68d1182545d76c74" providerId="LiveId" clId="{5EB343D8-44F0-4878-8808-8B38B9F4AA43}" dt="2021-05-25T13:12:40.141" v="0" actId="47"/>
        <pc:sldMkLst>
          <pc:docMk/>
          <pc:sldMk cId="971887004" sldId="258"/>
        </pc:sldMkLst>
      </pc:sldChg>
      <pc:sldChg chg="del">
        <pc:chgData name="Alon Pinheiro" userId="68d1182545d76c74" providerId="LiveId" clId="{5EB343D8-44F0-4878-8808-8B38B9F4AA43}" dt="2021-05-25T13:12:40.141" v="0" actId="47"/>
        <pc:sldMkLst>
          <pc:docMk/>
          <pc:sldMk cId="3885148339" sldId="259"/>
        </pc:sldMkLst>
      </pc:sldChg>
      <pc:sldChg chg="del">
        <pc:chgData name="Alon Pinheiro" userId="68d1182545d76c74" providerId="LiveId" clId="{5EB343D8-44F0-4878-8808-8B38B9F4AA43}" dt="2021-05-25T13:12:40.141" v="0" actId="47"/>
        <pc:sldMkLst>
          <pc:docMk/>
          <pc:sldMk cId="1770047017" sldId="260"/>
        </pc:sldMkLst>
      </pc:sldChg>
      <pc:sldChg chg="del">
        <pc:chgData name="Alon Pinheiro" userId="68d1182545d76c74" providerId="LiveId" clId="{5EB343D8-44F0-4878-8808-8B38B9F4AA43}" dt="2021-05-25T13:12:41.562" v="1" actId="47"/>
        <pc:sldMkLst>
          <pc:docMk/>
          <pc:sldMk cId="3601915881" sldId="261"/>
        </pc:sldMkLst>
      </pc:sldChg>
      <pc:sldChg chg="del">
        <pc:chgData name="Alon Pinheiro" userId="68d1182545d76c74" providerId="LiveId" clId="{5EB343D8-44F0-4878-8808-8B38B9F4AA43}" dt="2021-05-25T13:13:01.909" v="2" actId="47"/>
        <pc:sldMkLst>
          <pc:docMk/>
          <pc:sldMk cId="227138366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761341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761342" y="1"/>
            <a:ext cx="10430658" cy="68579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3137" y="1136797"/>
            <a:ext cx="364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1B8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</a:t>
            </a:r>
          </a:p>
          <a:p>
            <a:r>
              <a:rPr lang="pt-BR" sz="1400" dirty="0">
                <a:solidFill>
                  <a:srgbClr val="01B8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Logístico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60218" y="111506"/>
            <a:ext cx="249909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4AD3E96-C0B2-4B65-B590-5B242B7A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1B8A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7" y="47775"/>
            <a:ext cx="778415" cy="1024554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90EB5EE-F85F-48AF-B3A8-172BEDE43A31}"/>
              </a:ext>
            </a:extLst>
          </p:cNvPr>
          <p:cNvSpPr/>
          <p:nvPr/>
        </p:nvSpPr>
        <p:spPr>
          <a:xfrm rot="10800000">
            <a:off x="4489035" y="111506"/>
            <a:ext cx="251525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D797E124-E200-4981-BBFD-BC648F3C1BA0}"/>
              </a:ext>
            </a:extLst>
          </p:cNvPr>
          <p:cNvSpPr/>
          <p:nvPr/>
        </p:nvSpPr>
        <p:spPr>
          <a:xfrm rot="10800000">
            <a:off x="7120374" y="111505"/>
            <a:ext cx="245937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44A2FC5-067A-4B0C-B0DA-D45236F45517}"/>
              </a:ext>
            </a:extLst>
          </p:cNvPr>
          <p:cNvSpPr/>
          <p:nvPr/>
        </p:nvSpPr>
        <p:spPr>
          <a:xfrm rot="10800000">
            <a:off x="9695834" y="111505"/>
            <a:ext cx="2380086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006C851A-5276-4BEE-BA96-E7BA6FC45602}"/>
              </a:ext>
            </a:extLst>
          </p:cNvPr>
          <p:cNvSpPr/>
          <p:nvPr/>
        </p:nvSpPr>
        <p:spPr>
          <a:xfrm rot="10800000">
            <a:off x="1860216" y="1017826"/>
            <a:ext cx="6488429" cy="2792801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2D44AE8-B254-4EC9-864E-1521FA2FD70E}"/>
              </a:ext>
            </a:extLst>
          </p:cNvPr>
          <p:cNvSpPr/>
          <p:nvPr/>
        </p:nvSpPr>
        <p:spPr>
          <a:xfrm rot="10800000">
            <a:off x="8464730" y="1026788"/>
            <a:ext cx="3611187" cy="5719705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1C1B0976-AA43-4EE7-B2DC-E1E3A3FB7E81}"/>
              </a:ext>
            </a:extLst>
          </p:cNvPr>
          <p:cNvSpPr/>
          <p:nvPr/>
        </p:nvSpPr>
        <p:spPr>
          <a:xfrm rot="10800000">
            <a:off x="1877421" y="3953690"/>
            <a:ext cx="6471223" cy="2792801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CB1215-8DBC-4B2D-9E56-86685D3F3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" y="1171633"/>
            <a:ext cx="531175" cy="5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54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11</cp:revision>
  <dcterms:created xsi:type="dcterms:W3CDTF">2021-01-25T21:40:29Z</dcterms:created>
  <dcterms:modified xsi:type="dcterms:W3CDTF">2021-05-25T13:13:04Z</dcterms:modified>
</cp:coreProperties>
</file>