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05"/>
    <p:restoredTop sz="94692"/>
  </p:normalViewPr>
  <p:slideViewPr>
    <p:cSldViewPr snapToGrid="0">
      <p:cViewPr varScale="1">
        <p:scale>
          <a:sx n="137" d="100"/>
          <a:sy n="137" d="100"/>
        </p:scale>
        <p:origin x="1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FCDFE-164A-1C18-7A11-061CF160A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F11190-6A1F-2BB9-EAB0-73C96B635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1195F-029B-C639-5F71-D04B7043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9B4B-E0CE-8941-8D58-2E3F1D0EFDB4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33D5F-F7AB-C46A-AC6A-A7E819B9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26C66-87B2-2737-23AA-82767EE2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FE9-5FFF-B940-9358-8FF550D4E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7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CE020-2DF2-98A6-A0CC-20F9576C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91D1D-AEB4-0D46-A9AF-9C9BE0F48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BE924-18C7-EB7F-8EE4-2EE79CAE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9B4B-E0CE-8941-8D58-2E3F1D0EFDB4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A3573-08FB-2B7A-EB03-582D2AA8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47750-B857-7095-92EF-6A7875D4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FE9-5FFF-B940-9358-8FF550D4E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5DB077-56ED-C33A-07BA-6F8D3DFCF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C49F46-98FC-9423-A118-6CEE900C9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3D930-2E7D-620D-9427-53EF6CE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9B4B-E0CE-8941-8D58-2E3F1D0EFDB4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F250F-4625-785E-7197-07271432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9B087E-6CE5-85AE-D854-589CCC4A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FE9-5FFF-B940-9358-8FF550D4E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97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315E1-6067-EB7B-7203-1599A38F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49C23-483F-13C8-4E6C-BB15209F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0EB28-7482-83DB-9BDA-90A7995A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9B4B-E0CE-8941-8D58-2E3F1D0EFDB4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94DE1-58D6-86E9-45DA-3AF3791D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6C8A4-8C53-CC19-EC73-0A0D235C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FE9-5FFF-B940-9358-8FF550D4E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68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69E00-C35D-F67C-4CE8-0B50D0D3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CEB434-2D35-829F-26C6-E53786468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655CEE-9ECE-2BCF-2D3B-2233B049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9B4B-E0CE-8941-8D58-2E3F1D0EFDB4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C8568-53AE-F946-6640-763C4FAB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37494-9CC2-29FE-4603-CB45A013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FE9-5FFF-B940-9358-8FF550D4E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9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F2B3F-A993-4E67-4503-9A7E3FC6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6295DC-3210-1166-EA89-9F02218AD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F59FF-9894-9F78-BE72-18B9B94D0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CE617-9163-19EE-A6DB-4AB5B804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9B4B-E0CE-8941-8D58-2E3F1D0EFDB4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A3793-0834-4C88-0457-53407DBE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71E26-0BDB-51A0-825C-5BBF6E20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FE9-5FFF-B940-9358-8FF550D4E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18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B40F9-38C4-6066-B80F-8BD5FEDF9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5941B2-6B62-911E-FF2E-B6BCCCAF1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0FF1D7-605E-9BF8-1000-F0863A7E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E68067-67FC-34D4-F3E5-918EB99BF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E8A99-E939-1D21-3865-6F1FE44A2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AC0F4F-2A41-2F48-FB79-9E6CCF2D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9B4B-E0CE-8941-8D58-2E3F1D0EFDB4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52686D-956C-2C54-5425-181B2424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63299F-4AC1-7336-BD03-482CE45E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FE9-5FFF-B940-9358-8FF550D4E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309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CA9BF-7F99-CAB2-58CF-41F017F4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6F9C47-9892-5874-B8D6-3BA7EC39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9B4B-E0CE-8941-8D58-2E3F1D0EFDB4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E422CD-436D-C472-6314-22A9E464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D9C76-0866-2473-935E-A66654CF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FE9-5FFF-B940-9358-8FF550D4E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9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5E04E5-615D-A8CE-CF0D-0F3DF0F6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9B4B-E0CE-8941-8D58-2E3F1D0EFDB4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24337C-68D1-1BBE-A940-A70E1460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E83D7E-B2F9-3F7C-A00A-98B2F48A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FE9-5FFF-B940-9358-8FF550D4E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582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4F53C-22B3-7F17-EFA3-59B2378E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66BE4-9A67-A424-4C64-E9C62F6E9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1D51C-3027-753F-4C79-A8527F3F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40FD6-8414-5E1C-7244-8636727F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9B4B-E0CE-8941-8D58-2E3F1D0EFDB4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37950-91A1-144B-C4B7-2F61AE0B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BD3DE5-BCD2-B461-2B68-EE8D1EFD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FE9-5FFF-B940-9358-8FF550D4E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01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EDF4E-1FF7-69A9-2B2D-D536F192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FEEEE1-62FE-04F1-6928-97200520A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AB1F3-9EC6-B3D3-3076-72D09948B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5E1494-3AF6-94F2-8ECB-E9276AE0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09B4B-E0CE-8941-8D58-2E3F1D0EFDB4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959B1-0103-5DA5-B692-66C9D5CD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688374-9744-F864-4686-A1AF6742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5FE9-5FFF-B940-9358-8FF550D4E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85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0D3C94-DEBA-511D-0068-C81ABDE5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87EB3-4BF6-CFC4-14F7-48DA80D4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06890-5D5C-81AD-680B-1F4D1ECBE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09B4B-E0CE-8941-8D58-2E3F1D0EFDB4}" type="datetimeFigureOut">
              <a:rPr kumimoji="1" lang="zh-CN" altLang="en-US" smtClean="0"/>
              <a:t>2025/5/4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786C0-B2B5-C969-AA7F-E627C2C5B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C7B27-F35B-EB9E-3563-63281E298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FE9-5FFF-B940-9358-8FF550D4E6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17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11" Type="http://schemas.openxmlformats.org/officeDocument/2006/relationships/image" Target="../media/image8.emf"/><Relationship Id="rId5" Type="http://schemas.openxmlformats.org/officeDocument/2006/relationships/image" Target="../media/image2.emf"/><Relationship Id="rId10" Type="http://schemas.openxmlformats.org/officeDocument/2006/relationships/image" Target="../media/image7.emf"/><Relationship Id="rId4" Type="http://schemas.openxmlformats.org/officeDocument/2006/relationships/image" Target="../media/image1.emf"/><Relationship Id="rId9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AC758-158E-2C9C-2264-8C645B223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49DC6667-F99F-BFB4-7061-3154D8352DC8}"/>
              </a:ext>
            </a:extLst>
          </p:cNvPr>
          <p:cNvGrpSpPr/>
          <p:nvPr/>
        </p:nvGrpSpPr>
        <p:grpSpPr>
          <a:xfrm>
            <a:off x="1850366" y="546339"/>
            <a:ext cx="8449574" cy="2668438"/>
            <a:chOff x="1850366" y="546339"/>
            <a:chExt cx="8449574" cy="2668438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4A25B0C-2363-EB72-6019-6EFF049AA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0366" y="546339"/>
              <a:ext cx="2668438" cy="2668438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BDBC048F-3589-A7BA-CA5D-82101A8B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0934" y="546339"/>
              <a:ext cx="2668438" cy="2668438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9D8DADB-59B5-0239-B16B-69524E811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31502" y="546339"/>
              <a:ext cx="2668438" cy="2668438"/>
            </a:xfrm>
            <a:prstGeom prst="rect">
              <a:avLst/>
            </a:prstGeom>
          </p:spPr>
        </p:pic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B4E8BDC0-D57D-B3DB-1EEB-CF2827933D6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850366" y="3643223"/>
            <a:ext cx="2668438" cy="266843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76CB38B-9C02-90D0-6872-92212FE673C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740934" y="3643223"/>
            <a:ext cx="2668438" cy="266843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DBA7DF1-4125-7BC8-60D2-016B84FC843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631502" y="3643223"/>
            <a:ext cx="2668438" cy="2668438"/>
          </a:xfrm>
          <a:prstGeom prst="rect">
            <a:avLst/>
          </a:prstGeom>
        </p:spPr>
      </p:pic>
      <p:pic>
        <p:nvPicPr>
          <p:cNvPr id="3" name="图片 2" descr="\documentclass{article}&#10;\usepackage{amsmath}&#10;\pagestyle{empty}&#10;\begin{document}&#10;&#10;(b) Log-transformed time cost in seconds per frame.&#10;&#10;&#10;\end{document}" title="IguanaTex Bitmap Display">
            <a:extLst>
              <a:ext uri="{FF2B5EF4-FFF2-40B4-BE49-F238E27FC236}">
                <a16:creationId xmlns:a16="http://schemas.microsoft.com/office/drawing/2014/main" id="{C8890FF7-3F79-C961-724C-88A1C1E0BF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058083" y="6311661"/>
            <a:ext cx="4823892" cy="213446"/>
          </a:xfrm>
          <a:prstGeom prst="rect">
            <a:avLst/>
          </a:prstGeom>
        </p:spPr>
      </p:pic>
      <p:pic>
        <p:nvPicPr>
          <p:cNvPr id="47" name="图片 46" descr="\documentclass{article}&#10;\usepackage{amsmath}&#10;\pagestyle{empty}&#10;\begin{document}&#10;&#10;(a) Log-transformed MSE.&#10;&#10;&#10;\end{document}" title="IguanaTex Bitmap Display">
            <a:extLst>
              <a:ext uri="{FF2B5EF4-FFF2-40B4-BE49-F238E27FC236}">
                <a16:creationId xmlns:a16="http://schemas.microsoft.com/office/drawing/2014/main" id="{647D1B91-572C-915B-C321-84F78A3D4F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58508" y="3161697"/>
            <a:ext cx="2433291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58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226"/>
  <p:tag name="OUTPUTTYPE" val="PDF"/>
  <p:tag name="IGUANATEXVERSION" val="160"/>
  <p:tag name="LATEXADDIN" val="\documentclass{article}&#10;\usepackage{amsmath}&#10;\pagestyle{empty}&#10;\begin{document}&#10;&#10;(b) Log-transformed time cost in seconds per frame.&#10;&#10;&#10;\end{document}"/>
  <p:tag name="IGUANATEXSIZE" val="20"/>
  <p:tag name="IGUANATEXCURSOR" val="131"/>
  <p:tag name="TRANSPARENCY" val="True"/>
  <p:tag name="LATEXENGINEID" val="0"/>
  <p:tag name="TEMPFOLDER" val="/Users/helenology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14"/>
  <p:tag name="OUTPUTTYPE" val="PDF"/>
  <p:tag name="IGUANATEXVERSION" val="160"/>
  <p:tag name="LATEXADDIN" val="\documentclass{article}&#10;\usepackage{amsmath}&#10;\pagestyle{empty}&#10;\begin{document}&#10;&#10;(a) Log-transformed MSE.&#10;&#10;&#10;\end{document}"/>
  <p:tag name="IGUANATEXSIZE" val="20"/>
  <p:tag name="IGUANATEXCURSOR" val="105"/>
  <p:tag name="TRANSPARENCY" val="True"/>
  <p:tag name="LATEXENGINEID" val="0"/>
  <p:tag name="TEMPFOLDER" val="/Users/helenology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千涵 曾</dc:creator>
  <cp:lastModifiedBy>千涵 曾</cp:lastModifiedBy>
  <cp:revision>43</cp:revision>
  <dcterms:created xsi:type="dcterms:W3CDTF">2024-05-23T15:25:48Z</dcterms:created>
  <dcterms:modified xsi:type="dcterms:W3CDTF">2025-05-04T01:12:07Z</dcterms:modified>
</cp:coreProperties>
</file>