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🚀 Network Ninja’s Firewall Defense Hack Bootcamp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Tools: pfSense, Suricata, Kali Linux, Metasploitable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Skills: Firewall rules, IDS/IPS, VLAN isolation, packet analysis, reporting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Insight: Practical, hands-on network defense skills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Key Defenses: 🔒 Firewall + IDS/IPS | 🖧 VLAN segmentation</a:t>
            </a:r>
          </a:p>
          <a:p>
            <a:pPr algn="ctr">
              <a:defRPr sz="2200" b="1">
                <a:solidFill>
                  <a:srgbClr val="0066CC"/>
                </a:solidFill>
              </a:defRPr>
            </a:pPr>
            <a:r>
              <a:t>👉 View full lab configuration and evidence in the GitHub portfolio.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🏗️ Lab Architecture &amp; Network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Machines &amp; IPs: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• Kali Linux – 192.168.1.100 (Attacker)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• Metasploitable – 192.168.1.102 (Victim)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• pfSense – Gateway/Firewall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VLANs: VLAN1 (Attacker) | VLAN2 (Protected)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Insight: Segmentation prevents lateral movement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Key Defenses: pfSense controls traffic | VLAN limits reach</a:t>
            </a:r>
          </a:p>
          <a:p>
            <a:pPr algn="ctr">
              <a:defRPr sz="2200" b="1">
                <a:solidFill>
                  <a:srgbClr val="0066CC"/>
                </a:solidFill>
              </a:defRPr>
            </a:pPr>
            <a:r>
              <a:t>👉 Explore VLAN configuration and firewall rules in the repository.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🔍 Port Scan &amp; SYN Flood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Step 2 – Port Scan: nmap -sS 192.168.1.102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Defense: pfSense blocks SYN scans | Evidence: firewall_rules.pdf + pcap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Step 3 – SYN Flood: hping3 SYN flood attack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Defense: Suricata threshold rule | Evidence: alerts + pcap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Insight: Threshold-based alerts catch attacks in real-time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Key Defenses: Firewall stops scans | IDS/IPS mitigates floods</a:t>
            </a:r>
          </a:p>
          <a:p>
            <a:pPr algn="ctr">
              <a:defRPr sz="2200" b="1">
                <a:solidFill>
                  <a:srgbClr val="0066CC"/>
                </a:solidFill>
              </a:defRPr>
            </a:pPr>
            <a:r>
              <a:t>👉 Check live Suricata alert logs in the GitHub repository.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🌐 DNS Tunneling Detection + VLAN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Attack Command: dig randomstring.example.com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Defense: Suricata DNS rules detect anomalies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Evidence: fast.log alerts, pcap, VLAN screenshots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Insight: Detecting covert data exfiltration protects assets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Key Defenses: Suricata DNS monitoring | VLAN segmentation blocks movement</a:t>
            </a:r>
          </a:p>
          <a:p>
            <a:pPr algn="ctr">
              <a:defRPr sz="2200" b="1">
                <a:solidFill>
                  <a:srgbClr val="0066CC"/>
                </a:solidFill>
              </a:defRPr>
            </a:pPr>
            <a:r>
              <a:t>👉 Review DNS detection rules and VLAN configs in the repository.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🎬 Demo &amp; Portfolio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Demo Video: demo/demo_video.mp4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Repository Contents: configs, firewall rules, PCAPs, logs, topology diagram, demo script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Insight: Portfolio shows hands-on defense, detection, and reporting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Key Defenses Recap: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Firewall stops scans | ✅ IDS/IPS detects SYN floods &amp; DNS tunneling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VLANs limit attacker access | ✅ Logs provide investigation evidence</a:t>
            </a:r>
          </a:p>
          <a:p>
            <a:pPr algn="ctr">
              <a:defRPr sz="2200" b="1">
                <a:solidFill>
                  <a:srgbClr val="0066CC"/>
                </a:solidFill>
              </a:defRPr>
            </a:pPr>
            <a:r>
              <a:t>👉 Explore the full lab on GitHub | Connect for walkthroughs &amp; opportunities.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