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Open Sauce Bold" charset="1" panose="00000800000000000000"/>
      <p:regular r:id="rId9"/>
    </p:embeddedFont>
    <p:embeddedFont>
      <p:font typeface="Antonio Bold" charset="1" panose="02000803000000000000"/>
      <p:regular r:id="rId10"/>
    </p:embeddedFont>
    <p:embeddedFont>
      <p:font typeface="Open Sauce" charset="1" panose="000005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88304" y="-1513365"/>
            <a:ext cx="13313729" cy="13313729"/>
            <a:chOff x="0" y="0"/>
            <a:chExt cx="6350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870B3"/>
            </a:solidFill>
          </p:spPr>
        </p:sp>
      </p:grpSp>
      <p:grpSp>
        <p:nvGrpSpPr>
          <p:cNvPr name="Group 4" id="4"/>
          <p:cNvGrpSpPr/>
          <p:nvPr/>
        </p:nvGrpSpPr>
        <p:grpSpPr>
          <a:xfrm rot="-3270436">
            <a:off x="9315878" y="102642"/>
            <a:ext cx="12098771" cy="6654453"/>
            <a:chOff x="0" y="0"/>
            <a:chExt cx="4060919" cy="223354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9050" y="19050"/>
              <a:ext cx="4022947" cy="2195449"/>
            </a:xfrm>
            <a:custGeom>
              <a:avLst/>
              <a:gdLst/>
              <a:ahLst/>
              <a:cxnLst/>
              <a:rect r="r" b="b" t="t" l="l"/>
              <a:pathLst>
                <a:path h="2195449" w="4022947">
                  <a:moveTo>
                    <a:pt x="2925031" y="2195449"/>
                  </a:moveTo>
                  <a:lnTo>
                    <a:pt x="1097788" y="2195449"/>
                  </a:lnTo>
                  <a:cubicBezTo>
                    <a:pt x="491490" y="2195449"/>
                    <a:pt x="0" y="1703959"/>
                    <a:pt x="0" y="1097661"/>
                  </a:cubicBezTo>
                  <a:cubicBezTo>
                    <a:pt x="0" y="491490"/>
                    <a:pt x="491490" y="0"/>
                    <a:pt x="1097788" y="0"/>
                  </a:cubicBezTo>
                  <a:lnTo>
                    <a:pt x="2925158" y="0"/>
                  </a:lnTo>
                  <a:cubicBezTo>
                    <a:pt x="3531457" y="0"/>
                    <a:pt x="4022947" y="491490"/>
                    <a:pt x="4022947" y="1097788"/>
                  </a:cubicBezTo>
                  <a:cubicBezTo>
                    <a:pt x="4022820" y="1703959"/>
                    <a:pt x="3531329" y="2195449"/>
                    <a:pt x="2925031" y="2195449"/>
                  </a:cubicBezTo>
                  <a:close/>
                </a:path>
              </a:pathLst>
            </a:custGeom>
            <a:solidFill>
              <a:srgbClr val="F1EE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060920" cy="2233549"/>
            </a:xfrm>
            <a:custGeom>
              <a:avLst/>
              <a:gdLst/>
              <a:ahLst/>
              <a:cxnLst/>
              <a:rect r="r" b="b" t="t" l="l"/>
              <a:pathLst>
                <a:path h="2233549" w="4060920">
                  <a:moveTo>
                    <a:pt x="2944081" y="2233549"/>
                  </a:moveTo>
                  <a:lnTo>
                    <a:pt x="1116838" y="2233549"/>
                  </a:lnTo>
                  <a:cubicBezTo>
                    <a:pt x="501015" y="2233549"/>
                    <a:pt x="0" y="1732534"/>
                    <a:pt x="0" y="1116838"/>
                  </a:cubicBezTo>
                  <a:cubicBezTo>
                    <a:pt x="0" y="501015"/>
                    <a:pt x="501015" y="0"/>
                    <a:pt x="1116838" y="0"/>
                  </a:cubicBezTo>
                  <a:lnTo>
                    <a:pt x="2944208" y="0"/>
                  </a:lnTo>
                  <a:cubicBezTo>
                    <a:pt x="3559904" y="0"/>
                    <a:pt x="4060920" y="501015"/>
                    <a:pt x="4060920" y="1116838"/>
                  </a:cubicBezTo>
                  <a:cubicBezTo>
                    <a:pt x="4060920" y="1732534"/>
                    <a:pt x="3559904" y="2233549"/>
                    <a:pt x="2944081" y="2233549"/>
                  </a:cubicBezTo>
                  <a:close/>
                  <a:moveTo>
                    <a:pt x="1116838" y="38100"/>
                  </a:moveTo>
                  <a:cubicBezTo>
                    <a:pt x="521970" y="38100"/>
                    <a:pt x="38100" y="521970"/>
                    <a:pt x="38100" y="1116838"/>
                  </a:cubicBezTo>
                  <a:cubicBezTo>
                    <a:pt x="38100" y="1711579"/>
                    <a:pt x="521970" y="2195576"/>
                    <a:pt x="1116838" y="2195576"/>
                  </a:cubicBezTo>
                  <a:lnTo>
                    <a:pt x="2944208" y="2195576"/>
                  </a:lnTo>
                  <a:cubicBezTo>
                    <a:pt x="3538950" y="2195576"/>
                    <a:pt x="4022947" y="1711706"/>
                    <a:pt x="4022947" y="1116838"/>
                  </a:cubicBezTo>
                  <a:cubicBezTo>
                    <a:pt x="4022820" y="521970"/>
                    <a:pt x="3538949" y="38100"/>
                    <a:pt x="2944081" y="38100"/>
                  </a:cubicBezTo>
                  <a:lnTo>
                    <a:pt x="1116838" y="38100"/>
                  </a:lnTo>
                  <a:close/>
                </a:path>
              </a:pathLst>
            </a:custGeom>
            <a:solidFill>
              <a:srgbClr val="F1EEEE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44173" y="1008740"/>
            <a:ext cx="3338725" cy="717383"/>
            <a:chOff x="0" y="0"/>
            <a:chExt cx="4451634" cy="9565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28685" cy="956511"/>
            </a:xfrm>
            <a:custGeom>
              <a:avLst/>
              <a:gdLst/>
              <a:ahLst/>
              <a:cxnLst/>
              <a:rect r="r" b="b" t="t" l="l"/>
              <a:pathLst>
                <a:path h="956511" w="928685">
                  <a:moveTo>
                    <a:pt x="0" y="0"/>
                  </a:moveTo>
                  <a:lnTo>
                    <a:pt x="928685" y="0"/>
                  </a:lnTo>
                  <a:lnTo>
                    <a:pt x="928685" y="956511"/>
                  </a:lnTo>
                  <a:lnTo>
                    <a:pt x="0" y="9565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1398062" y="84787"/>
              <a:ext cx="3053571" cy="7583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81"/>
                </a:lnSpc>
                <a:spcBef>
                  <a:spcPct val="0"/>
                </a:spcBef>
              </a:pPr>
              <a:r>
                <a:rPr lang="en-US" sz="1701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IFSUL - PASSO FUNDO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008822" y="3201080"/>
            <a:ext cx="5246370" cy="524637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2700362"/>
            <a:ext cx="8295772" cy="4886276"/>
            <a:chOff x="0" y="0"/>
            <a:chExt cx="11061030" cy="6515034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33350"/>
              <a:ext cx="11061030" cy="57086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BANCO DE</a:t>
              </a:r>
            </a:p>
            <a:p>
              <a:pPr algn="l">
                <a:lnSpc>
                  <a:spcPts val="16500"/>
                </a:lnSpc>
              </a:pPr>
              <a:r>
                <a:rPr lang="en-US" sz="15000" spc="-675">
                  <a:solidFill>
                    <a:srgbClr val="000000"/>
                  </a:solidFill>
                  <a:latin typeface="Antonio Bold"/>
                  <a:ea typeface="Antonio Bold"/>
                  <a:cs typeface="Antonio Bold"/>
                  <a:sym typeface="Antonio Bold"/>
                </a:rPr>
                <a:t>DADOS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968967"/>
              <a:ext cx="11061030" cy="546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Apresentação do Modelo Conceitual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044173" y="8934450"/>
            <a:ext cx="12279509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0"/>
              </a:lnSpc>
            </a:pPr>
            <a:r>
              <a:rPr lang="en-US" sz="22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Grupo: Helen Zanco Neis, Marco Antônio Felipi, Marjory Ane Toazza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200" y="0"/>
            <a:ext cx="18608898" cy="10392496"/>
          </a:xfrm>
          <a:custGeom>
            <a:avLst/>
            <a:gdLst/>
            <a:ahLst/>
            <a:cxnLst/>
            <a:rect r="r" b="b" t="t" l="l"/>
            <a:pathLst>
              <a:path h="10392496" w="18608898">
                <a:moveTo>
                  <a:pt x="0" y="0"/>
                </a:moveTo>
                <a:lnTo>
                  <a:pt x="18608898" y="0"/>
                </a:lnTo>
                <a:lnTo>
                  <a:pt x="18608898" y="10392496"/>
                </a:lnTo>
                <a:lnTo>
                  <a:pt x="0" y="10392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1295" y="1557338"/>
            <a:ext cx="17265410" cy="8515093"/>
          </a:xfrm>
          <a:custGeom>
            <a:avLst/>
            <a:gdLst/>
            <a:ahLst/>
            <a:cxnLst/>
            <a:rect r="r" b="b" t="t" l="l"/>
            <a:pathLst>
              <a:path h="8515093" w="17265410">
                <a:moveTo>
                  <a:pt x="0" y="0"/>
                </a:moveTo>
                <a:lnTo>
                  <a:pt x="17265410" y="0"/>
                </a:lnTo>
                <a:lnTo>
                  <a:pt x="17265410" y="8515093"/>
                </a:lnTo>
                <a:lnTo>
                  <a:pt x="0" y="85150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7988" t="-31922" r="-9241" b="-2451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310641" y="-10722929"/>
            <a:ext cx="13313729" cy="1331372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870B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5211791" y="509587"/>
            <a:ext cx="751142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Modelo Conceitual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95151" y="8170262"/>
            <a:ext cx="5058439" cy="1378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Entidade auto relacionamento;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Duas entidades associativas;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Atributos compostos e multivalorados;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Entidade de Generalização/Especialização;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Cardinalidades.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7200" y="0"/>
            <a:ext cx="18608898" cy="10392496"/>
          </a:xfrm>
          <a:custGeom>
            <a:avLst/>
            <a:gdLst/>
            <a:ahLst/>
            <a:cxnLst/>
            <a:rect r="r" b="b" t="t" l="l"/>
            <a:pathLst>
              <a:path h="10392496" w="18608898">
                <a:moveTo>
                  <a:pt x="0" y="0"/>
                </a:moveTo>
                <a:lnTo>
                  <a:pt x="18608898" y="0"/>
                </a:lnTo>
                <a:lnTo>
                  <a:pt x="18608898" y="10392496"/>
                </a:lnTo>
                <a:lnTo>
                  <a:pt x="0" y="10392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39806" y="342075"/>
            <a:ext cx="14770240" cy="9602851"/>
          </a:xfrm>
          <a:custGeom>
            <a:avLst/>
            <a:gdLst/>
            <a:ahLst/>
            <a:cxnLst/>
            <a:rect r="r" b="b" t="t" l="l"/>
            <a:pathLst>
              <a:path h="9602851" w="14770240">
                <a:moveTo>
                  <a:pt x="0" y="0"/>
                </a:moveTo>
                <a:lnTo>
                  <a:pt x="14770240" y="0"/>
                </a:lnTo>
                <a:lnTo>
                  <a:pt x="14770240" y="9602850"/>
                </a:lnTo>
                <a:lnTo>
                  <a:pt x="0" y="96028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961" t="0" r="-10246" b="-4276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0043986" y="-1190584"/>
            <a:ext cx="13313729" cy="1331372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1870B3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-2100131" y="4418530"/>
            <a:ext cx="7511429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Modelo</a:t>
            </a:r>
          </a:p>
          <a:p>
            <a:pPr algn="ctr" marL="0" indent="0" lvl="0">
              <a:lnSpc>
                <a:spcPts val="8399"/>
              </a:lnSpc>
            </a:pPr>
            <a:r>
              <a:rPr lang="en-US" sz="6999" spc="-13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Lógico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29561" y="8422397"/>
            <a:ext cx="5058439" cy="549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Chave primária;</a:t>
            </a:r>
          </a:p>
          <a:p>
            <a:pPr algn="l" marL="345439" indent="-172720" lvl="1">
              <a:lnSpc>
                <a:spcPts val="2239"/>
              </a:lnSpc>
              <a:buFont typeface="Arial"/>
              <a:buChar char="•"/>
            </a:pPr>
            <a:r>
              <a:rPr lang="en-US" sz="15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Chaves estrangeiras.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DAGN38Cb5xo</dc:identifier>
  <dcterms:modified xsi:type="dcterms:W3CDTF">2011-08-01T06:04:30Z</dcterms:modified>
  <cp:revision>1</cp:revision>
  <dc:title>Modelo_Helen_Marco_Marjory</dc:title>
</cp:coreProperties>
</file>