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B07A-51E6-4D16-B484-25BE369AA138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2967-3455-44D8-AFEC-C928CCEAD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07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B07A-51E6-4D16-B484-25BE369AA138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2967-3455-44D8-AFEC-C928CCEAD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2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B07A-51E6-4D16-B484-25BE369AA138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2967-3455-44D8-AFEC-C928CCEAD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6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B07A-51E6-4D16-B484-25BE369AA138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2967-3455-44D8-AFEC-C928CCEAD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47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B07A-51E6-4D16-B484-25BE369AA138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2967-3455-44D8-AFEC-C928CCEAD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47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B07A-51E6-4D16-B484-25BE369AA138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2967-3455-44D8-AFEC-C928CCEAD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59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B07A-51E6-4D16-B484-25BE369AA138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2967-3455-44D8-AFEC-C928CCEAD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6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B07A-51E6-4D16-B484-25BE369AA138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2967-3455-44D8-AFEC-C928CCEAD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7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B07A-51E6-4D16-B484-25BE369AA138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2967-3455-44D8-AFEC-C928CCEAD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B07A-51E6-4D16-B484-25BE369AA138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2967-3455-44D8-AFEC-C928CCEAD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68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B07A-51E6-4D16-B484-25BE369AA138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2967-3455-44D8-AFEC-C928CCEAD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20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7B07A-51E6-4D16-B484-25BE369AA138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02967-3455-44D8-AFEC-C928CCEAD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20040"/>
            <a:ext cx="9144000" cy="318992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Программный модуль оценки эффективности алгоритмов классификации наборов тестовых данных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Генератор тестовых данных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09955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Сферы применения</a:t>
            </a:r>
            <a:endParaRPr lang="en-US" dirty="0"/>
          </a:p>
        </p:txBody>
      </p:sp>
      <p:pic>
        <p:nvPicPr>
          <p:cNvPr id="1026" name="Picture 2" descr="https://habrastorage.org/getpro/geektimes/post_images/575/9c1/3e3/5759c13e36a7cbdf26b977a5e9d4568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692" y="1558292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oszone.net/figs/u/72715/100223071258/image01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335" y="300992"/>
            <a:ext cx="37814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arze.ru/wp-content/uploads/2014/12/mzl.jiednsn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528" y="2879725"/>
            <a:ext cx="3263107" cy="3263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leben.su/images/stories/med_diag_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692" y="3223895"/>
            <a:ext cx="4591407" cy="345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950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Программное средство </a:t>
            </a:r>
            <a:r>
              <a:rPr lang="en-US" dirty="0" err="1" smtClean="0"/>
              <a:t>TestSystem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445" y="1690688"/>
            <a:ext cx="6586453" cy="45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748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17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Программный модуль оценки эффективности алгоритмов классификации наборов тестовых данных</vt:lpstr>
      <vt:lpstr>Сферы применения</vt:lpstr>
      <vt:lpstr>Программное средство TestSystem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Программный модуль оценки эффективности алгоритмов классификации наборов тестовых данных</dc:title>
  <dc:creator>Volha Hebremaryiam</dc:creator>
  <cp:lastModifiedBy>Volha Hebremaryiam</cp:lastModifiedBy>
  <cp:revision>5</cp:revision>
  <dcterms:created xsi:type="dcterms:W3CDTF">2016-06-08T10:34:33Z</dcterms:created>
  <dcterms:modified xsi:type="dcterms:W3CDTF">2016-06-08T13:36:00Z</dcterms:modified>
</cp:coreProperties>
</file>