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B07A-51E6-4D16-B484-25BE369AA13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967-3455-44D8-AFEC-C928CCEA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0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B07A-51E6-4D16-B484-25BE369AA13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967-3455-44D8-AFEC-C928CCEA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2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B07A-51E6-4D16-B484-25BE369AA13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967-3455-44D8-AFEC-C928CCEA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6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B07A-51E6-4D16-B484-25BE369AA13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967-3455-44D8-AFEC-C928CCEA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4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B07A-51E6-4D16-B484-25BE369AA13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967-3455-44D8-AFEC-C928CCEA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4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B07A-51E6-4D16-B484-25BE369AA13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967-3455-44D8-AFEC-C928CCEA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5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B07A-51E6-4D16-B484-25BE369AA13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967-3455-44D8-AFEC-C928CCEA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6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B07A-51E6-4D16-B484-25BE369AA13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967-3455-44D8-AFEC-C928CCEA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7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B07A-51E6-4D16-B484-25BE369AA13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967-3455-44D8-AFEC-C928CCEA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B07A-51E6-4D16-B484-25BE369AA13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967-3455-44D8-AFEC-C928CCEA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6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B07A-51E6-4D16-B484-25BE369AA13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967-3455-44D8-AFEC-C928CCEA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2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B07A-51E6-4D16-B484-25BE369AA13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2967-3455-44D8-AFEC-C928CCEA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0040"/>
            <a:ext cx="9144000" cy="318992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Программный модуль оценки эффективности алгоритмов классификации наборов тестовых данных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Генератор тестовых данных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995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Сферы применения</a:t>
            </a:r>
            <a:endParaRPr lang="en-US" dirty="0"/>
          </a:p>
        </p:txBody>
      </p:sp>
      <p:pic>
        <p:nvPicPr>
          <p:cNvPr id="1026" name="Picture 2" descr="https://habrastorage.org/getpro/geektimes/post_images/575/9c1/3e3/5759c13e36a7cbdf26b977a5e9d4568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92" y="1558292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oszone.net/figs/u/72715/100223071258/image0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35" y="300992"/>
            <a:ext cx="37814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rze.ru/wp-content/uploads/2014/12/mzl.jiedns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528" y="2879725"/>
            <a:ext cx="3263107" cy="326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eben.su/images/stories/med_diag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692" y="3223895"/>
            <a:ext cx="4591407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95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56" y="1530928"/>
            <a:ext cx="5321644" cy="4753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079" y="437956"/>
            <a:ext cx="3961757" cy="30154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941" y="3163331"/>
            <a:ext cx="5679023" cy="342333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Программное средство </a:t>
            </a:r>
            <a:r>
              <a:rPr lang="en-US" sz="3600" dirty="0" err="1" smtClean="0"/>
              <a:t>TestSystem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227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73" y="1690688"/>
            <a:ext cx="6586453" cy="456429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4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18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Программный модуль оценки эффективности алгоритмов классификации наборов тестовых данных</vt:lpstr>
      <vt:lpstr>Сферы применения</vt:lpstr>
      <vt:lpstr>Программное средство TestSystem</vt:lpstr>
      <vt:lpstr>Результаты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Программный модуль оценки эффективности алгоритмов классификации наборов тестовых данных</dc:title>
  <dc:creator>Volha Hebremaryiam</dc:creator>
  <cp:lastModifiedBy>Volha Hebremaryiam</cp:lastModifiedBy>
  <cp:revision>8</cp:revision>
  <dcterms:created xsi:type="dcterms:W3CDTF">2016-06-08T10:34:33Z</dcterms:created>
  <dcterms:modified xsi:type="dcterms:W3CDTF">2016-06-08T13:53:52Z</dcterms:modified>
</cp:coreProperties>
</file>