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B23"/>
    <a:srgbClr val="CD6B29"/>
    <a:srgbClr val="F0CDB4"/>
    <a:srgbClr val="7F7F7F"/>
    <a:srgbClr val="C6E8D4"/>
    <a:srgbClr val="A3D9B9"/>
    <a:srgbClr val="FFF9CC"/>
    <a:srgbClr val="3B8D5C"/>
    <a:srgbClr val="6CC28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E55D2-C2D9-4E5A-A2F0-DD4E0A46918D}" v="34" dt="2020-10-08T16:50:25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 Bjarnadóttir" userId="bb0a8b1e4bf54c61" providerId="LiveId" clId="{563E55D2-C2D9-4E5A-A2F0-DD4E0A46918D}"/>
    <pc:docChg chg="undo redo custSel addSld delSld modSld sldOrd">
      <pc:chgData name="Rut Bjarnadóttir" userId="bb0a8b1e4bf54c61" providerId="LiveId" clId="{563E55D2-C2D9-4E5A-A2F0-DD4E0A46918D}" dt="2020-10-08T16:50:25.863" v="1141" actId="1076"/>
      <pc:docMkLst>
        <pc:docMk/>
      </pc:docMkLst>
      <pc:sldChg chg="addSp delSp modSp mod ord">
        <pc:chgData name="Rut Bjarnadóttir" userId="bb0a8b1e4bf54c61" providerId="LiveId" clId="{563E55D2-C2D9-4E5A-A2F0-DD4E0A46918D}" dt="2020-10-08T16:49:57.262" v="1137" actId="208"/>
        <pc:sldMkLst>
          <pc:docMk/>
          <pc:sldMk cId="2295010658" sldId="257"/>
        </pc:sldMkLst>
        <pc:spChg chg="mod">
          <ac:chgData name="Rut Bjarnadóttir" userId="bb0a8b1e4bf54c61" providerId="LiveId" clId="{563E55D2-C2D9-4E5A-A2F0-DD4E0A46918D}" dt="2020-10-08T16:21:09.714" v="645" actId="208"/>
          <ac:spMkLst>
            <pc:docMk/>
            <pc:sldMk cId="2295010658" sldId="257"/>
            <ac:spMk id="2" creationId="{B89FD999-872F-4659-8254-B7C94080A9FA}"/>
          </ac:spMkLst>
        </pc:spChg>
        <pc:spChg chg="mod">
          <ac:chgData name="Rut Bjarnadóttir" userId="bb0a8b1e4bf54c61" providerId="LiveId" clId="{563E55D2-C2D9-4E5A-A2F0-DD4E0A46918D}" dt="2020-10-08T16:48:08.333" v="1119" actId="14100"/>
          <ac:spMkLst>
            <pc:docMk/>
            <pc:sldMk cId="2295010658" sldId="257"/>
            <ac:spMk id="5" creationId="{3D6B0F5B-83EC-4FFB-8DCF-FEBB3215E469}"/>
          </ac:spMkLst>
        </pc:spChg>
        <pc:spChg chg="add del ord">
          <ac:chgData name="Rut Bjarnadóttir" userId="bb0a8b1e4bf54c61" providerId="LiveId" clId="{563E55D2-C2D9-4E5A-A2F0-DD4E0A46918D}" dt="2020-10-08T16:08:55.298" v="317" actId="478"/>
          <ac:spMkLst>
            <pc:docMk/>
            <pc:sldMk cId="2295010658" sldId="257"/>
            <ac:spMk id="8" creationId="{730EDAAF-5C2D-4477-B383-5E5EC47FB2EA}"/>
          </ac:spMkLst>
        </pc:spChg>
        <pc:spChg chg="mod">
          <ac:chgData name="Rut Bjarnadóttir" userId="bb0a8b1e4bf54c61" providerId="LiveId" clId="{563E55D2-C2D9-4E5A-A2F0-DD4E0A46918D}" dt="2020-10-08T16:48:54.766" v="1129" actId="14100"/>
          <ac:spMkLst>
            <pc:docMk/>
            <pc:sldMk cId="2295010658" sldId="257"/>
            <ac:spMk id="9" creationId="{C7AA1D39-D96C-4140-B098-B3B91F5954F5}"/>
          </ac:spMkLst>
        </pc:spChg>
        <pc:spChg chg="mod">
          <ac:chgData name="Rut Bjarnadóttir" userId="bb0a8b1e4bf54c61" providerId="LiveId" clId="{563E55D2-C2D9-4E5A-A2F0-DD4E0A46918D}" dt="2020-10-08T16:14:32.234" v="372" actId="208"/>
          <ac:spMkLst>
            <pc:docMk/>
            <pc:sldMk cId="2295010658" sldId="257"/>
            <ac:spMk id="14" creationId="{D8485F76-3772-4D9A-B1C9-BDE2AA58746C}"/>
          </ac:spMkLst>
        </pc:spChg>
        <pc:spChg chg="mod">
          <ac:chgData name="Rut Bjarnadóttir" userId="bb0a8b1e4bf54c61" providerId="LiveId" clId="{563E55D2-C2D9-4E5A-A2F0-DD4E0A46918D}" dt="2020-10-08T16:11:10.103" v="348" actId="20577"/>
          <ac:spMkLst>
            <pc:docMk/>
            <pc:sldMk cId="2295010658" sldId="257"/>
            <ac:spMk id="15" creationId="{87CEB2F8-E474-4E17-9413-D9BF3D8B077B}"/>
          </ac:spMkLst>
        </pc:spChg>
        <pc:spChg chg="add del mod">
          <ac:chgData name="Rut Bjarnadóttir" userId="bb0a8b1e4bf54c61" providerId="LiveId" clId="{563E55D2-C2D9-4E5A-A2F0-DD4E0A46918D}" dt="2020-10-08T16:09:29.349" v="322" actId="478"/>
          <ac:spMkLst>
            <pc:docMk/>
            <pc:sldMk cId="2295010658" sldId="257"/>
            <ac:spMk id="16" creationId="{39830982-E2C9-4495-999D-B0E62E63B0FA}"/>
          </ac:spMkLst>
        </pc:spChg>
        <pc:spChg chg="add mod ord">
          <ac:chgData name="Rut Bjarnadóttir" userId="bb0a8b1e4bf54c61" providerId="LiveId" clId="{563E55D2-C2D9-4E5A-A2F0-DD4E0A46918D}" dt="2020-10-08T16:14:17.902" v="371" actId="208"/>
          <ac:spMkLst>
            <pc:docMk/>
            <pc:sldMk cId="2295010658" sldId="257"/>
            <ac:spMk id="17" creationId="{8C15CF8A-0209-445D-9486-4D8460DB6EA7}"/>
          </ac:spMkLst>
        </pc:spChg>
        <pc:spChg chg="add ord">
          <ac:chgData name="Rut Bjarnadóttir" userId="bb0a8b1e4bf54c61" providerId="LiveId" clId="{563E55D2-C2D9-4E5A-A2F0-DD4E0A46918D}" dt="2020-10-08T16:13:49.905" v="369" actId="171"/>
          <ac:spMkLst>
            <pc:docMk/>
            <pc:sldMk cId="2295010658" sldId="257"/>
            <ac:spMk id="18" creationId="{08D1495B-6F9C-4C38-A234-70B1E6587785}"/>
          </ac:spMkLst>
        </pc:spChg>
        <pc:spChg chg="add del">
          <ac:chgData name="Rut Bjarnadóttir" userId="bb0a8b1e4bf54c61" providerId="LiveId" clId="{563E55D2-C2D9-4E5A-A2F0-DD4E0A46918D}" dt="2020-10-08T16:47:26.447" v="1111" actId="478"/>
          <ac:spMkLst>
            <pc:docMk/>
            <pc:sldMk cId="2295010658" sldId="257"/>
            <ac:spMk id="19" creationId="{4775FE8B-9575-4C90-B6FC-24078E8D9312}"/>
          </ac:spMkLst>
        </pc:spChg>
        <pc:spChg chg="add mod">
          <ac:chgData name="Rut Bjarnadóttir" userId="bb0a8b1e4bf54c61" providerId="LiveId" clId="{563E55D2-C2D9-4E5A-A2F0-DD4E0A46918D}" dt="2020-10-08T16:49:46.659" v="1135" actId="207"/>
          <ac:spMkLst>
            <pc:docMk/>
            <pc:sldMk cId="2295010658" sldId="257"/>
            <ac:spMk id="20" creationId="{A1ED20AB-6300-4632-A662-506AFF91E8CF}"/>
          </ac:spMkLst>
        </pc:spChg>
        <pc:spChg chg="add mod">
          <ac:chgData name="Rut Bjarnadóttir" userId="bb0a8b1e4bf54c61" providerId="LiveId" clId="{563E55D2-C2D9-4E5A-A2F0-DD4E0A46918D}" dt="2020-10-08T16:49:57.262" v="1137" actId="208"/>
          <ac:spMkLst>
            <pc:docMk/>
            <pc:sldMk cId="2295010658" sldId="257"/>
            <ac:spMk id="22" creationId="{F35D735D-6180-4947-BEDF-45D7B285F4A3}"/>
          </ac:spMkLst>
        </pc:spChg>
        <pc:picChg chg="add del mod">
          <ac:chgData name="Rut Bjarnadóttir" userId="bb0a8b1e4bf54c61" providerId="LiveId" clId="{563E55D2-C2D9-4E5A-A2F0-DD4E0A46918D}" dt="2020-10-08T16:03:39.669" v="239" actId="14100"/>
          <ac:picMkLst>
            <pc:docMk/>
            <pc:sldMk cId="2295010658" sldId="257"/>
            <ac:picMk id="12" creationId="{61F15BD5-DBB1-454A-B2EC-FAEC3E8326C1}"/>
          </ac:picMkLst>
        </pc:picChg>
        <pc:picChg chg="mod">
          <ac:chgData name="Rut Bjarnadóttir" userId="bb0a8b1e4bf54c61" providerId="LiveId" clId="{563E55D2-C2D9-4E5A-A2F0-DD4E0A46918D}" dt="2020-10-08T16:02:37.842" v="226" actId="1076"/>
          <ac:picMkLst>
            <pc:docMk/>
            <pc:sldMk cId="2295010658" sldId="257"/>
            <ac:picMk id="1026" creationId="{C2A7BE93-A30E-4752-B168-9AB1ADC1CF54}"/>
          </ac:picMkLst>
        </pc:picChg>
        <pc:picChg chg="add del">
          <ac:chgData name="Rut Bjarnadóttir" userId="bb0a8b1e4bf54c61" providerId="LiveId" clId="{563E55D2-C2D9-4E5A-A2F0-DD4E0A46918D}" dt="2020-10-08T16:08:55.298" v="317" actId="478"/>
          <ac:picMkLst>
            <pc:docMk/>
            <pc:sldMk cId="2295010658" sldId="257"/>
            <ac:picMk id="1028" creationId="{51426ED6-6F39-4B17-91A8-8919349B8C64}"/>
          </ac:picMkLst>
        </pc:picChg>
        <pc:picChg chg="add mod">
          <ac:chgData name="Rut Bjarnadóttir" userId="bb0a8b1e4bf54c61" providerId="LiveId" clId="{563E55D2-C2D9-4E5A-A2F0-DD4E0A46918D}" dt="2020-10-08T16:10:25.157" v="332"/>
          <ac:picMkLst>
            <pc:docMk/>
            <pc:sldMk cId="2295010658" sldId="257"/>
            <ac:picMk id="1030" creationId="{C61D2D5E-47FA-407C-B112-33D37ADBCD8E}"/>
          </ac:picMkLst>
        </pc:picChg>
      </pc:sldChg>
      <pc:sldChg chg="addSp delSp modSp del mod">
        <pc:chgData name="Rut Bjarnadóttir" userId="bb0a8b1e4bf54c61" providerId="LiveId" clId="{563E55D2-C2D9-4E5A-A2F0-DD4E0A46918D}" dt="2020-10-08T16:30:20.050" v="996" actId="47"/>
        <pc:sldMkLst>
          <pc:docMk/>
          <pc:sldMk cId="3997941471" sldId="258"/>
        </pc:sldMkLst>
        <pc:spChg chg="add del mod">
          <ac:chgData name="Rut Bjarnadóttir" userId="bb0a8b1e4bf54c61" providerId="LiveId" clId="{563E55D2-C2D9-4E5A-A2F0-DD4E0A46918D}" dt="2020-10-08T15:53:25.690" v="123" actId="478"/>
          <ac:spMkLst>
            <pc:docMk/>
            <pc:sldMk cId="3997941471" sldId="258"/>
            <ac:spMk id="5" creationId="{F28FA9FE-9628-4145-9917-1D86FC9C26EF}"/>
          </ac:spMkLst>
        </pc:spChg>
        <pc:spChg chg="mod">
          <ac:chgData name="Rut Bjarnadóttir" userId="bb0a8b1e4bf54c61" providerId="LiveId" clId="{563E55D2-C2D9-4E5A-A2F0-DD4E0A46918D}" dt="2020-10-08T15:41:42.983" v="103" actId="1076"/>
          <ac:spMkLst>
            <pc:docMk/>
            <pc:sldMk cId="3997941471" sldId="258"/>
            <ac:spMk id="6" creationId="{5FECE996-0C0E-4B14-AA36-1228011CFCFC}"/>
          </ac:spMkLst>
        </pc:spChg>
        <pc:spChg chg="mod">
          <ac:chgData name="Rut Bjarnadóttir" userId="bb0a8b1e4bf54c61" providerId="LiveId" clId="{563E55D2-C2D9-4E5A-A2F0-DD4E0A46918D}" dt="2020-10-08T15:41:55.526" v="106" actId="1076"/>
          <ac:spMkLst>
            <pc:docMk/>
            <pc:sldMk cId="3997941471" sldId="258"/>
            <ac:spMk id="7" creationId="{D4424ACB-5A22-4530-B213-765B719040A9}"/>
          </ac:spMkLst>
        </pc:spChg>
        <pc:spChg chg="del">
          <ac:chgData name="Rut Bjarnadóttir" userId="bb0a8b1e4bf54c61" providerId="LiveId" clId="{563E55D2-C2D9-4E5A-A2F0-DD4E0A46918D}" dt="2020-10-08T15:41:33.635" v="101" actId="478"/>
          <ac:spMkLst>
            <pc:docMk/>
            <pc:sldMk cId="3997941471" sldId="258"/>
            <ac:spMk id="9" creationId="{445D6F93-2F5D-4A96-B70D-607083315E5D}"/>
          </ac:spMkLst>
        </pc:spChg>
        <pc:spChg chg="mod">
          <ac:chgData name="Rut Bjarnadóttir" userId="bb0a8b1e4bf54c61" providerId="LiveId" clId="{563E55D2-C2D9-4E5A-A2F0-DD4E0A46918D}" dt="2020-10-08T15:41:36.677" v="102" actId="1076"/>
          <ac:spMkLst>
            <pc:docMk/>
            <pc:sldMk cId="3997941471" sldId="258"/>
            <ac:spMk id="10" creationId="{CB95F189-57B9-4E5F-A8E6-E2A6608BD01A}"/>
          </ac:spMkLst>
        </pc:spChg>
        <pc:spChg chg="mod">
          <ac:chgData name="Rut Bjarnadóttir" userId="bb0a8b1e4bf54c61" providerId="LiveId" clId="{563E55D2-C2D9-4E5A-A2F0-DD4E0A46918D}" dt="2020-10-08T15:41:53.019" v="105" actId="1076"/>
          <ac:spMkLst>
            <pc:docMk/>
            <pc:sldMk cId="3997941471" sldId="258"/>
            <ac:spMk id="11" creationId="{C15AEB7D-22B0-4F18-8EAF-5503880D6427}"/>
          </ac:spMkLst>
        </pc:spChg>
        <pc:spChg chg="mod">
          <ac:chgData name="Rut Bjarnadóttir" userId="bb0a8b1e4bf54c61" providerId="LiveId" clId="{563E55D2-C2D9-4E5A-A2F0-DD4E0A46918D}" dt="2020-10-08T15:37:42.598" v="6" actId="1076"/>
          <ac:spMkLst>
            <pc:docMk/>
            <pc:sldMk cId="3997941471" sldId="258"/>
            <ac:spMk id="12" creationId="{FDF86655-3CDA-4EBD-91CA-85065C9A8E9B}"/>
          </ac:spMkLst>
        </pc:spChg>
        <pc:spChg chg="mod">
          <ac:chgData name="Rut Bjarnadóttir" userId="bb0a8b1e4bf54c61" providerId="LiveId" clId="{563E55D2-C2D9-4E5A-A2F0-DD4E0A46918D}" dt="2020-10-08T15:41:58.487" v="107" actId="1076"/>
          <ac:spMkLst>
            <pc:docMk/>
            <pc:sldMk cId="3997941471" sldId="258"/>
            <ac:spMk id="14" creationId="{4CD4D532-6C2B-40C7-B4C4-226AB21D3553}"/>
          </ac:spMkLst>
        </pc:spChg>
        <pc:spChg chg="add ord">
          <ac:chgData name="Rut Bjarnadóttir" userId="bb0a8b1e4bf54c61" providerId="LiveId" clId="{563E55D2-C2D9-4E5A-A2F0-DD4E0A46918D}" dt="2020-10-08T15:54:24.969" v="149" actId="171"/>
          <ac:spMkLst>
            <pc:docMk/>
            <pc:sldMk cId="3997941471" sldId="258"/>
            <ac:spMk id="16" creationId="{4656641E-0C9F-407A-BD29-ED14AD3332D0}"/>
          </ac:spMkLst>
        </pc:spChg>
      </pc:sldChg>
      <pc:sldChg chg="addSp delSp modSp new mod ord">
        <pc:chgData name="Rut Bjarnadóttir" userId="bb0a8b1e4bf54c61" providerId="LiveId" clId="{563E55D2-C2D9-4E5A-A2F0-DD4E0A46918D}" dt="2020-10-08T16:46:56.589" v="1109" actId="1076"/>
        <pc:sldMkLst>
          <pc:docMk/>
          <pc:sldMk cId="3213289680" sldId="259"/>
        </pc:sldMkLst>
        <pc:spChg chg="add mod">
          <ac:chgData name="Rut Bjarnadóttir" userId="bb0a8b1e4bf54c61" providerId="LiveId" clId="{563E55D2-C2D9-4E5A-A2F0-DD4E0A46918D}" dt="2020-10-08T15:53:37.382" v="125"/>
          <ac:spMkLst>
            <pc:docMk/>
            <pc:sldMk cId="3213289680" sldId="259"/>
            <ac:spMk id="3" creationId="{DC6B6610-FF54-4683-8FF6-B0DE9F566DC7}"/>
          </ac:spMkLst>
        </pc:spChg>
        <pc:spChg chg="add mod">
          <ac:chgData name="Rut Bjarnadóttir" userId="bb0a8b1e4bf54c61" providerId="LiveId" clId="{563E55D2-C2D9-4E5A-A2F0-DD4E0A46918D}" dt="2020-10-08T16:29:14.851" v="931" actId="1076"/>
          <ac:spMkLst>
            <pc:docMk/>
            <pc:sldMk cId="3213289680" sldId="259"/>
            <ac:spMk id="7" creationId="{AC617512-4EC2-4CAB-9846-1DD4A7810CCF}"/>
          </ac:spMkLst>
        </pc:spChg>
        <pc:spChg chg="add mod">
          <ac:chgData name="Rut Bjarnadóttir" userId="bb0a8b1e4bf54c61" providerId="LiveId" clId="{563E55D2-C2D9-4E5A-A2F0-DD4E0A46918D}" dt="2020-10-08T15:42:25.089" v="119" actId="20577"/>
          <ac:spMkLst>
            <pc:docMk/>
            <pc:sldMk cId="3213289680" sldId="259"/>
            <ac:spMk id="9" creationId="{D56E7E41-181B-4E02-8821-3B74BDE549C3}"/>
          </ac:spMkLst>
        </pc:spChg>
        <pc:spChg chg="add mod">
          <ac:chgData name="Rut Bjarnadóttir" userId="bb0a8b1e4bf54c61" providerId="LiveId" clId="{563E55D2-C2D9-4E5A-A2F0-DD4E0A46918D}" dt="2020-10-08T16:29:26.021" v="934" actId="1076"/>
          <ac:spMkLst>
            <pc:docMk/>
            <pc:sldMk cId="3213289680" sldId="259"/>
            <ac:spMk id="11" creationId="{A3203B4C-B1C3-4992-8FDA-01BE3CE2CD3A}"/>
          </ac:spMkLst>
        </pc:spChg>
        <pc:spChg chg="add mod">
          <ac:chgData name="Rut Bjarnadóttir" userId="bb0a8b1e4bf54c61" providerId="LiveId" clId="{563E55D2-C2D9-4E5A-A2F0-DD4E0A46918D}" dt="2020-10-08T16:29:28.250" v="935" actId="1076"/>
          <ac:spMkLst>
            <pc:docMk/>
            <pc:sldMk cId="3213289680" sldId="259"/>
            <ac:spMk id="13" creationId="{861E8C54-7E95-4B2C-ADD5-C767755AC059}"/>
          </ac:spMkLst>
        </pc:spChg>
        <pc:spChg chg="add mod">
          <ac:chgData name="Rut Bjarnadóttir" userId="bb0a8b1e4bf54c61" providerId="LiveId" clId="{563E55D2-C2D9-4E5A-A2F0-DD4E0A46918D}" dt="2020-10-08T16:29:55.791" v="974" actId="20577"/>
          <ac:spMkLst>
            <pc:docMk/>
            <pc:sldMk cId="3213289680" sldId="259"/>
            <ac:spMk id="15" creationId="{372FC88A-3198-4E63-BA2A-64EB057D7998}"/>
          </ac:spMkLst>
        </pc:spChg>
        <pc:spChg chg="add mod">
          <ac:chgData name="Rut Bjarnadóttir" userId="bb0a8b1e4bf54c61" providerId="LiveId" clId="{563E55D2-C2D9-4E5A-A2F0-DD4E0A46918D}" dt="2020-10-08T15:53:57.468" v="137" actId="20577"/>
          <ac:spMkLst>
            <pc:docMk/>
            <pc:sldMk cId="3213289680" sldId="259"/>
            <ac:spMk id="17" creationId="{38795496-5C89-4CBC-B461-51FC5CE32A7E}"/>
          </ac:spMkLst>
        </pc:spChg>
        <pc:spChg chg="add mod">
          <ac:chgData name="Rut Bjarnadóttir" userId="bb0a8b1e4bf54c61" providerId="LiveId" clId="{563E55D2-C2D9-4E5A-A2F0-DD4E0A46918D}" dt="2020-10-08T16:30:02.238" v="995" actId="20577"/>
          <ac:spMkLst>
            <pc:docMk/>
            <pc:sldMk cId="3213289680" sldId="259"/>
            <ac:spMk id="19" creationId="{0C8580BF-FF16-4872-ACB2-97F69226D81C}"/>
          </ac:spMkLst>
        </pc:spChg>
        <pc:spChg chg="add del mod">
          <ac:chgData name="Rut Bjarnadóttir" userId="bb0a8b1e4bf54c61" providerId="LiveId" clId="{563E55D2-C2D9-4E5A-A2F0-DD4E0A46918D}" dt="2020-10-08T16:46:56.589" v="1109" actId="1076"/>
          <ac:spMkLst>
            <pc:docMk/>
            <pc:sldMk cId="3213289680" sldId="259"/>
            <ac:spMk id="20" creationId="{D3CCDAC5-4DDF-4E42-809B-FF87F67B3473}"/>
          </ac:spMkLst>
        </pc:spChg>
        <pc:picChg chg="add">
          <ac:chgData name="Rut Bjarnadóttir" userId="bb0a8b1e4bf54c61" providerId="LiveId" clId="{563E55D2-C2D9-4E5A-A2F0-DD4E0A46918D}" dt="2020-10-08T15:38:38.748" v="12" actId="22"/>
          <ac:picMkLst>
            <pc:docMk/>
            <pc:sldMk cId="3213289680" sldId="259"/>
            <ac:picMk id="5" creationId="{0DFEF0CD-9692-4938-8C91-0831107B1801}"/>
          </ac:picMkLst>
        </pc:picChg>
      </pc:sldChg>
      <pc:sldChg chg="addSp delSp modSp add mod">
        <pc:chgData name="Rut Bjarnadóttir" userId="bb0a8b1e4bf54c61" providerId="LiveId" clId="{563E55D2-C2D9-4E5A-A2F0-DD4E0A46918D}" dt="2020-10-08T16:46:40.277" v="1108" actId="1076"/>
        <pc:sldMkLst>
          <pc:docMk/>
          <pc:sldMk cId="3887647453" sldId="260"/>
        </pc:sldMkLst>
        <pc:spChg chg="add del">
          <ac:chgData name="Rut Bjarnadóttir" userId="bb0a8b1e4bf54c61" providerId="LiveId" clId="{563E55D2-C2D9-4E5A-A2F0-DD4E0A46918D}" dt="2020-10-08T15:54:59.129" v="152" actId="478"/>
          <ac:spMkLst>
            <pc:docMk/>
            <pc:sldMk cId="3887647453" sldId="260"/>
            <ac:spMk id="2" creationId="{C3D57B47-2D29-4A27-A9D1-2257374A4170}"/>
          </ac:spMkLst>
        </pc:spChg>
        <pc:spChg chg="mod">
          <ac:chgData name="Rut Bjarnadóttir" userId="bb0a8b1e4bf54c61" providerId="LiveId" clId="{563E55D2-C2D9-4E5A-A2F0-DD4E0A46918D}" dt="2020-10-08T16:46:40.277" v="1108" actId="1076"/>
          <ac:spMkLst>
            <pc:docMk/>
            <pc:sldMk cId="3887647453" sldId="260"/>
            <ac:spMk id="4" creationId="{D1C949F2-E027-4A2C-8BDF-9FC73DBA9BD0}"/>
          </ac:spMkLst>
        </pc:spChg>
        <pc:spChg chg="mod">
          <ac:chgData name="Rut Bjarnadóttir" userId="bb0a8b1e4bf54c61" providerId="LiveId" clId="{563E55D2-C2D9-4E5A-A2F0-DD4E0A46918D}" dt="2020-10-08T16:46:36.837" v="1107" actId="1076"/>
          <ac:spMkLst>
            <pc:docMk/>
            <pc:sldMk cId="3887647453" sldId="260"/>
            <ac:spMk id="6" creationId="{5FECE996-0C0E-4B14-AA36-1228011CFCFC}"/>
          </ac:spMkLst>
        </pc:spChg>
        <pc:spChg chg="mod">
          <ac:chgData name="Rut Bjarnadóttir" userId="bb0a8b1e4bf54c61" providerId="LiveId" clId="{563E55D2-C2D9-4E5A-A2F0-DD4E0A46918D}" dt="2020-10-08T15:57:46.179" v="167" actId="403"/>
          <ac:spMkLst>
            <pc:docMk/>
            <pc:sldMk cId="3887647453" sldId="260"/>
            <ac:spMk id="7" creationId="{D4424ACB-5A22-4530-B213-765B719040A9}"/>
          </ac:spMkLst>
        </pc:spChg>
        <pc:spChg chg="mod">
          <ac:chgData name="Rut Bjarnadóttir" userId="bb0a8b1e4bf54c61" providerId="LiveId" clId="{563E55D2-C2D9-4E5A-A2F0-DD4E0A46918D}" dt="2020-10-08T15:58:05.700" v="168" actId="2711"/>
          <ac:spMkLst>
            <pc:docMk/>
            <pc:sldMk cId="3887647453" sldId="260"/>
            <ac:spMk id="10" creationId="{CB95F189-57B9-4E5F-A8E6-E2A6608BD01A}"/>
          </ac:spMkLst>
        </pc:spChg>
        <pc:spChg chg="mod">
          <ac:chgData name="Rut Bjarnadóttir" userId="bb0a8b1e4bf54c61" providerId="LiveId" clId="{563E55D2-C2D9-4E5A-A2F0-DD4E0A46918D}" dt="2020-10-08T15:58:17.003" v="169" actId="2711"/>
          <ac:spMkLst>
            <pc:docMk/>
            <pc:sldMk cId="3887647453" sldId="260"/>
            <ac:spMk id="11" creationId="{C15AEB7D-22B0-4F18-8EAF-5503880D6427}"/>
          </ac:spMkLst>
        </pc:spChg>
        <pc:spChg chg="mod">
          <ac:chgData name="Rut Bjarnadóttir" userId="bb0a8b1e4bf54c61" providerId="LiveId" clId="{563E55D2-C2D9-4E5A-A2F0-DD4E0A46918D}" dt="2020-10-08T15:56:18.639" v="161" actId="208"/>
          <ac:spMkLst>
            <pc:docMk/>
            <pc:sldMk cId="3887647453" sldId="260"/>
            <ac:spMk id="14" creationId="{4CD4D532-6C2B-40C7-B4C4-226AB21D3553}"/>
          </ac:spMkLst>
        </pc:spChg>
      </pc:sldChg>
      <pc:sldChg chg="new del ord">
        <pc:chgData name="Rut Bjarnadóttir" userId="bb0a8b1e4bf54c61" providerId="LiveId" clId="{563E55D2-C2D9-4E5A-A2F0-DD4E0A46918D}" dt="2020-10-08T16:15:25.909" v="375" actId="47"/>
        <pc:sldMkLst>
          <pc:docMk/>
          <pc:sldMk cId="1550855842" sldId="261"/>
        </pc:sldMkLst>
      </pc:sldChg>
      <pc:sldChg chg="add del">
        <pc:chgData name="Rut Bjarnadóttir" userId="bb0a8b1e4bf54c61" providerId="LiveId" clId="{563E55D2-C2D9-4E5A-A2F0-DD4E0A46918D}" dt="2020-10-08T16:14:55.430" v="373" actId="47"/>
        <pc:sldMkLst>
          <pc:docMk/>
          <pc:sldMk cId="2405247618" sldId="262"/>
        </pc:sldMkLst>
      </pc:sldChg>
      <pc:sldChg chg="addSp delSp modSp add mod">
        <pc:chgData name="Rut Bjarnadóttir" userId="bb0a8b1e4bf54c61" providerId="LiveId" clId="{563E55D2-C2D9-4E5A-A2F0-DD4E0A46918D}" dt="2020-10-08T16:19:57.569" v="638" actId="1076"/>
        <pc:sldMkLst>
          <pc:docMk/>
          <pc:sldMk cId="2906254316" sldId="262"/>
        </pc:sldMkLst>
        <pc:spChg chg="del">
          <ac:chgData name="Rut Bjarnadóttir" userId="bb0a8b1e4bf54c61" providerId="LiveId" clId="{563E55D2-C2D9-4E5A-A2F0-DD4E0A46918D}" dt="2020-10-08T16:16:45.434" v="524" actId="478"/>
          <ac:spMkLst>
            <pc:docMk/>
            <pc:sldMk cId="2906254316" sldId="262"/>
            <ac:spMk id="2" creationId="{B89FD999-872F-4659-8254-B7C94080A9FA}"/>
          </ac:spMkLst>
        </pc:spChg>
        <pc:spChg chg="del mod">
          <ac:chgData name="Rut Bjarnadóttir" userId="bb0a8b1e4bf54c61" providerId="LiveId" clId="{563E55D2-C2D9-4E5A-A2F0-DD4E0A46918D}" dt="2020-10-08T16:16:04.632" v="386" actId="478"/>
          <ac:spMkLst>
            <pc:docMk/>
            <pc:sldMk cId="2906254316" sldId="262"/>
            <ac:spMk id="3" creationId="{512DDC67-CD31-4554-927F-AA06832E5468}"/>
          </ac:spMkLst>
        </pc:spChg>
        <pc:spChg chg="mod">
          <ac:chgData name="Rut Bjarnadóttir" userId="bb0a8b1e4bf54c61" providerId="LiveId" clId="{563E55D2-C2D9-4E5A-A2F0-DD4E0A46918D}" dt="2020-10-08T16:19:57.569" v="638" actId="1076"/>
          <ac:spMkLst>
            <pc:docMk/>
            <pc:sldMk cId="2906254316" sldId="262"/>
            <ac:spMk id="4" creationId="{B68A002A-6574-4538-A82B-26CF38FA94F4}"/>
          </ac:spMkLst>
        </pc:spChg>
        <pc:spChg chg="del">
          <ac:chgData name="Rut Bjarnadóttir" userId="bb0a8b1e4bf54c61" providerId="LiveId" clId="{563E55D2-C2D9-4E5A-A2F0-DD4E0A46918D}" dt="2020-10-08T16:16:48.124" v="525" actId="478"/>
          <ac:spMkLst>
            <pc:docMk/>
            <pc:sldMk cId="2906254316" sldId="262"/>
            <ac:spMk id="5" creationId="{3D6B0F5B-83EC-4FFB-8DCF-FEBB3215E469}"/>
          </ac:spMkLst>
        </pc:spChg>
        <pc:spChg chg="add mod">
          <ac:chgData name="Rut Bjarnadóttir" userId="bb0a8b1e4bf54c61" providerId="LiveId" clId="{563E55D2-C2D9-4E5A-A2F0-DD4E0A46918D}" dt="2020-10-08T16:18:00.962" v="598" actId="1076"/>
          <ac:spMkLst>
            <pc:docMk/>
            <pc:sldMk cId="2906254316" sldId="262"/>
            <ac:spMk id="6" creationId="{9092753C-9192-43EA-8E8E-BB6602BDF3B1}"/>
          </ac:spMkLst>
        </pc:spChg>
        <pc:spChg chg="add mod">
          <ac:chgData name="Rut Bjarnadóttir" userId="bb0a8b1e4bf54c61" providerId="LiveId" clId="{563E55D2-C2D9-4E5A-A2F0-DD4E0A46918D}" dt="2020-10-08T16:18:36.254" v="618" actId="20577"/>
          <ac:spMkLst>
            <pc:docMk/>
            <pc:sldMk cId="2906254316" sldId="262"/>
            <ac:spMk id="7" creationId="{6FA4E3B1-5370-4A88-9BD4-2DF419D17545}"/>
          </ac:spMkLst>
        </pc:spChg>
        <pc:spChg chg="del">
          <ac:chgData name="Rut Bjarnadóttir" userId="bb0a8b1e4bf54c61" providerId="LiveId" clId="{563E55D2-C2D9-4E5A-A2F0-DD4E0A46918D}" dt="2020-10-08T16:16:49.542" v="526" actId="478"/>
          <ac:spMkLst>
            <pc:docMk/>
            <pc:sldMk cId="2906254316" sldId="262"/>
            <ac:spMk id="9" creationId="{C7AA1D39-D96C-4140-B098-B3B91F5954F5}"/>
          </ac:spMkLst>
        </pc:spChg>
        <pc:spChg chg="mod">
          <ac:chgData name="Rut Bjarnadóttir" userId="bb0a8b1e4bf54c61" providerId="LiveId" clId="{563E55D2-C2D9-4E5A-A2F0-DD4E0A46918D}" dt="2020-10-08T16:15:38.272" v="376" actId="1076"/>
          <ac:spMkLst>
            <pc:docMk/>
            <pc:sldMk cId="2906254316" sldId="262"/>
            <ac:spMk id="17" creationId="{8C15CF8A-0209-445D-9486-4D8460DB6EA7}"/>
          </ac:spMkLst>
        </pc:spChg>
        <pc:picChg chg="del">
          <ac:chgData name="Rut Bjarnadóttir" userId="bb0a8b1e4bf54c61" providerId="LiveId" clId="{563E55D2-C2D9-4E5A-A2F0-DD4E0A46918D}" dt="2020-10-08T16:16:06.141" v="387" actId="478"/>
          <ac:picMkLst>
            <pc:docMk/>
            <pc:sldMk cId="2906254316" sldId="262"/>
            <ac:picMk id="1026" creationId="{C2A7BE93-A30E-4752-B168-9AB1ADC1CF54}"/>
          </ac:picMkLst>
        </pc:picChg>
      </pc:sldChg>
      <pc:sldChg chg="addSp delSp modSp add mod">
        <pc:chgData name="Rut Bjarnadóttir" userId="bb0a8b1e4bf54c61" providerId="LiveId" clId="{563E55D2-C2D9-4E5A-A2F0-DD4E0A46918D}" dt="2020-10-08T16:50:25.863" v="1141" actId="1076"/>
        <pc:sldMkLst>
          <pc:docMk/>
          <pc:sldMk cId="3764633401" sldId="263"/>
        </pc:sldMkLst>
        <pc:spChg chg="add mod">
          <ac:chgData name="Rut Bjarnadóttir" userId="bb0a8b1e4bf54c61" providerId="LiveId" clId="{563E55D2-C2D9-4E5A-A2F0-DD4E0A46918D}" dt="2020-10-08T16:35:20.714" v="1004" actId="208"/>
          <ac:spMkLst>
            <pc:docMk/>
            <pc:sldMk cId="3764633401" sldId="263"/>
            <ac:spMk id="2" creationId="{4689F11B-5755-431A-8067-7B0637B7A996}"/>
          </ac:spMkLst>
        </pc:spChg>
        <pc:spChg chg="mod ord">
          <ac:chgData name="Rut Bjarnadóttir" userId="bb0a8b1e4bf54c61" providerId="LiveId" clId="{563E55D2-C2D9-4E5A-A2F0-DD4E0A46918D}" dt="2020-10-08T16:36:53.918" v="1006" actId="207"/>
          <ac:spMkLst>
            <pc:docMk/>
            <pc:sldMk cId="3764633401" sldId="263"/>
            <ac:spMk id="4" creationId="{B68A002A-6574-4538-A82B-26CF38FA94F4}"/>
          </ac:spMkLst>
        </pc:spChg>
        <pc:spChg chg="del mod">
          <ac:chgData name="Rut Bjarnadóttir" userId="bb0a8b1e4bf54c61" providerId="LiveId" clId="{563E55D2-C2D9-4E5A-A2F0-DD4E0A46918D}" dt="2020-10-08T16:20:50.392" v="644" actId="478"/>
          <ac:spMkLst>
            <pc:docMk/>
            <pc:sldMk cId="3764633401" sldId="263"/>
            <ac:spMk id="6" creationId="{9092753C-9192-43EA-8E8E-BB6602BDF3B1}"/>
          </ac:spMkLst>
        </pc:spChg>
        <pc:spChg chg="del">
          <ac:chgData name="Rut Bjarnadóttir" userId="bb0a8b1e4bf54c61" providerId="LiveId" clId="{563E55D2-C2D9-4E5A-A2F0-DD4E0A46918D}" dt="2020-10-08T16:21:18.649" v="646" actId="478"/>
          <ac:spMkLst>
            <pc:docMk/>
            <pc:sldMk cId="3764633401" sldId="263"/>
            <ac:spMk id="7" creationId="{6FA4E3B1-5370-4A88-9BD4-2DF419D17545}"/>
          </ac:spMkLst>
        </pc:spChg>
        <pc:spChg chg="add del mod">
          <ac:chgData name="Rut Bjarnadóttir" userId="bb0a8b1e4bf54c61" providerId="LiveId" clId="{563E55D2-C2D9-4E5A-A2F0-DD4E0A46918D}" dt="2020-10-08T16:28:30.090" v="889" actId="478"/>
          <ac:spMkLst>
            <pc:docMk/>
            <pc:sldMk cId="3764633401" sldId="263"/>
            <ac:spMk id="10" creationId="{8928C51E-0943-4C16-8CCD-B3A3704D5D3F}"/>
          </ac:spMkLst>
        </pc:spChg>
        <pc:spChg chg="add mod">
          <ac:chgData name="Rut Bjarnadóttir" userId="bb0a8b1e4bf54c61" providerId="LiveId" clId="{563E55D2-C2D9-4E5A-A2F0-DD4E0A46918D}" dt="2020-10-08T16:28:02.534" v="885" actId="1076"/>
          <ac:spMkLst>
            <pc:docMk/>
            <pc:sldMk cId="3764633401" sldId="263"/>
            <ac:spMk id="13" creationId="{E2C87BC8-02B4-4393-94E9-EA73DA752B8A}"/>
          </ac:spMkLst>
        </pc:spChg>
        <pc:spChg chg="mod">
          <ac:chgData name="Rut Bjarnadóttir" userId="bb0a8b1e4bf54c61" providerId="LiveId" clId="{563E55D2-C2D9-4E5A-A2F0-DD4E0A46918D}" dt="2020-10-08T16:32:48.689" v="1000" actId="208"/>
          <ac:spMkLst>
            <pc:docMk/>
            <pc:sldMk cId="3764633401" sldId="263"/>
            <ac:spMk id="14" creationId="{D8485F76-3772-4D9A-B1C9-BDE2AA58746C}"/>
          </ac:spMkLst>
        </pc:spChg>
        <pc:spChg chg="mod">
          <ac:chgData name="Rut Bjarnadóttir" userId="bb0a8b1e4bf54c61" providerId="LiveId" clId="{563E55D2-C2D9-4E5A-A2F0-DD4E0A46918D}" dt="2020-10-08T16:28:16.669" v="887" actId="1076"/>
          <ac:spMkLst>
            <pc:docMk/>
            <pc:sldMk cId="3764633401" sldId="263"/>
            <ac:spMk id="15" creationId="{87CEB2F8-E474-4E17-9413-D9BF3D8B077B}"/>
          </ac:spMkLst>
        </pc:spChg>
        <pc:spChg chg="add mod">
          <ac:chgData name="Rut Bjarnadóttir" userId="bb0a8b1e4bf54c61" providerId="LiveId" clId="{563E55D2-C2D9-4E5A-A2F0-DD4E0A46918D}" dt="2020-10-08T16:25:37.691" v="783" actId="1076"/>
          <ac:spMkLst>
            <pc:docMk/>
            <pc:sldMk cId="3764633401" sldId="263"/>
            <ac:spMk id="16" creationId="{974B4DF9-5DAB-4138-8EBD-1565F8DF6855}"/>
          </ac:spMkLst>
        </pc:spChg>
        <pc:spChg chg="mod">
          <ac:chgData name="Rut Bjarnadóttir" userId="bb0a8b1e4bf54c61" providerId="LiveId" clId="{563E55D2-C2D9-4E5A-A2F0-DD4E0A46918D}" dt="2020-10-08T16:28:20.814" v="888" actId="1076"/>
          <ac:spMkLst>
            <pc:docMk/>
            <pc:sldMk cId="3764633401" sldId="263"/>
            <ac:spMk id="17" creationId="{8C15CF8A-0209-445D-9486-4D8460DB6EA7}"/>
          </ac:spMkLst>
        </pc:spChg>
        <pc:spChg chg="mod">
          <ac:chgData name="Rut Bjarnadóttir" userId="bb0a8b1e4bf54c61" providerId="LiveId" clId="{563E55D2-C2D9-4E5A-A2F0-DD4E0A46918D}" dt="2020-10-08T16:27:37.286" v="881" actId="1076"/>
          <ac:spMkLst>
            <pc:docMk/>
            <pc:sldMk cId="3764633401" sldId="263"/>
            <ac:spMk id="18" creationId="{08D1495B-6F9C-4C38-A234-70B1E6587785}"/>
          </ac:spMkLst>
        </pc:spChg>
        <pc:spChg chg="add mod">
          <ac:chgData name="Rut Bjarnadóttir" userId="bb0a8b1e4bf54c61" providerId="LiveId" clId="{563E55D2-C2D9-4E5A-A2F0-DD4E0A46918D}" dt="2020-10-08T16:25:28.229" v="781" actId="1076"/>
          <ac:spMkLst>
            <pc:docMk/>
            <pc:sldMk cId="3764633401" sldId="263"/>
            <ac:spMk id="19" creationId="{5B0DD613-4753-43D8-BDB8-3C21DFA6AE00}"/>
          </ac:spMkLst>
        </pc:spChg>
        <pc:picChg chg="add mod">
          <ac:chgData name="Rut Bjarnadóttir" userId="bb0a8b1e4bf54c61" providerId="LiveId" clId="{563E55D2-C2D9-4E5A-A2F0-DD4E0A46918D}" dt="2020-10-08T16:50:25.863" v="1141" actId="1076"/>
          <ac:picMkLst>
            <pc:docMk/>
            <pc:sldMk cId="3764633401" sldId="263"/>
            <ac:picMk id="20" creationId="{B369DF49-FD74-4D46-9F35-648047DC44B3}"/>
          </ac:picMkLst>
        </pc:picChg>
        <pc:cxnChg chg="add mod">
          <ac:chgData name="Rut Bjarnadóttir" userId="bb0a8b1e4bf54c61" providerId="LiveId" clId="{563E55D2-C2D9-4E5A-A2F0-DD4E0A46918D}" dt="2020-10-08T16:24:24.245" v="770" actId="208"/>
          <ac:cxnSpMkLst>
            <pc:docMk/>
            <pc:sldMk cId="3764633401" sldId="263"/>
            <ac:cxnSpMk id="5" creationId="{E8F6E1DE-0E67-47F9-922F-2A1F7EE798B4}"/>
          </ac:cxnSpMkLst>
        </pc:cxnChg>
      </pc:sldChg>
      <pc:sldChg chg="addSp modSp new mod">
        <pc:chgData name="Rut Bjarnadóttir" userId="bb0a8b1e4bf54c61" providerId="LiveId" clId="{563E55D2-C2D9-4E5A-A2F0-DD4E0A46918D}" dt="2020-10-08T16:46:01.602" v="1101" actId="113"/>
        <pc:sldMkLst>
          <pc:docMk/>
          <pc:sldMk cId="319734798" sldId="264"/>
        </pc:sldMkLst>
        <pc:spChg chg="add mod">
          <ac:chgData name="Rut Bjarnadóttir" userId="bb0a8b1e4bf54c61" providerId="LiveId" clId="{563E55D2-C2D9-4E5A-A2F0-DD4E0A46918D}" dt="2020-10-08T16:46:01.602" v="1101" actId="113"/>
          <ac:spMkLst>
            <pc:docMk/>
            <pc:sldMk cId="319734798" sldId="264"/>
            <ac:spMk id="13" creationId="{2697649F-BFDB-4A06-9B54-48E8658F7342}"/>
          </ac:spMkLst>
        </pc:spChg>
        <pc:picChg chg="add mod">
          <ac:chgData name="Rut Bjarnadóttir" userId="bb0a8b1e4bf54c61" providerId="LiveId" clId="{563E55D2-C2D9-4E5A-A2F0-DD4E0A46918D}" dt="2020-10-08T16:38:31.156" v="1016" actId="1076"/>
          <ac:picMkLst>
            <pc:docMk/>
            <pc:sldMk cId="319734798" sldId="264"/>
            <ac:picMk id="3" creationId="{38A4949B-3D78-4A5C-804E-4AB3A812B715}"/>
          </ac:picMkLst>
        </pc:picChg>
        <pc:picChg chg="add mod">
          <ac:chgData name="Rut Bjarnadóttir" userId="bb0a8b1e4bf54c61" providerId="LiveId" clId="{563E55D2-C2D9-4E5A-A2F0-DD4E0A46918D}" dt="2020-10-08T16:38:37.847" v="1018" actId="14100"/>
          <ac:picMkLst>
            <pc:docMk/>
            <pc:sldMk cId="319734798" sldId="264"/>
            <ac:picMk id="5" creationId="{421CD40D-889E-4151-B6CE-F7373CB8768E}"/>
          </ac:picMkLst>
        </pc:picChg>
        <pc:picChg chg="add mod">
          <ac:chgData name="Rut Bjarnadóttir" userId="bb0a8b1e4bf54c61" providerId="LiveId" clId="{563E55D2-C2D9-4E5A-A2F0-DD4E0A46918D}" dt="2020-10-08T16:38:55.985" v="1025" actId="14100"/>
          <ac:picMkLst>
            <pc:docMk/>
            <pc:sldMk cId="319734798" sldId="264"/>
            <ac:picMk id="7" creationId="{35A75C2A-6660-41C2-99FB-EA232C19B221}"/>
          </ac:picMkLst>
        </pc:picChg>
        <pc:picChg chg="add mod">
          <ac:chgData name="Rut Bjarnadóttir" userId="bb0a8b1e4bf54c61" providerId="LiveId" clId="{563E55D2-C2D9-4E5A-A2F0-DD4E0A46918D}" dt="2020-10-08T16:38:47.167" v="1023" actId="14100"/>
          <ac:picMkLst>
            <pc:docMk/>
            <pc:sldMk cId="319734798" sldId="264"/>
            <ac:picMk id="9" creationId="{57BDB990-7F94-4334-882B-F7ACE5C6CE13}"/>
          </ac:picMkLst>
        </pc:picChg>
        <pc:picChg chg="add mod">
          <ac:chgData name="Rut Bjarnadóttir" userId="bb0a8b1e4bf54c61" providerId="LiveId" clId="{563E55D2-C2D9-4E5A-A2F0-DD4E0A46918D}" dt="2020-10-08T16:43:44.271" v="1031" actId="1076"/>
          <ac:picMkLst>
            <pc:docMk/>
            <pc:sldMk cId="319734798" sldId="264"/>
            <ac:picMk id="11" creationId="{3F23683C-36C3-4DB5-B467-7791FB12134E}"/>
          </ac:picMkLst>
        </pc:picChg>
      </pc:sldChg>
      <pc:sldChg chg="new">
        <pc:chgData name="Rut Bjarnadóttir" userId="bb0a8b1e4bf54c61" providerId="LiveId" clId="{563E55D2-C2D9-4E5A-A2F0-DD4E0A46918D}" dt="2020-10-08T16:45:18.759" v="1038" actId="680"/>
        <pc:sldMkLst>
          <pc:docMk/>
          <pc:sldMk cId="10973130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1BC-5551-4B33-99CE-E822AAD70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6549-6F9C-4A37-92E9-49B86ED7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9393-8EA9-43D7-BD7C-22EBDD86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9259-F99F-49E8-A7E4-7F4A41B1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177D-8EB3-41BA-B216-13D972B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7871-F99E-49FE-879F-317F9B9F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B1D7-F3AF-4134-89A3-3EB0D79F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006BA-C96C-4F2B-88A6-15D245D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8C0B-2C0E-4D27-BCF0-84E57DF2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2904-AA3E-4322-B2E7-ECB33953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C5903-DBA5-445A-BE53-40D33E7B5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ADBC6-84AF-48C6-81E7-3E56C859C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50125-D0A7-49B9-B2CA-4C3118EC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1D33-0C38-455A-8A5E-06747F27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CD81-E50D-4F4A-863F-8B129812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014-89DA-4A97-BD44-E46D14A7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14-CB57-4625-98A3-E82DA592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2DF1-5BBF-409D-9556-78276CA7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C569-A67F-4714-9887-39457B77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A9D1-F758-4395-ADB8-D8C8604B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F207-D38B-426D-AC8F-25BDE808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8ACB-719E-495D-9462-70C2C6F9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D40B-150D-451D-9B41-82063017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1B8D-0B67-48D8-9691-FB635E1F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FDD0-AC03-4EA0-80E6-81C584C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455B-9F60-4BB1-ADE1-F188C949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D645-DDB5-4F72-80AF-43EA49B2E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07CA-94D9-4119-A31B-5463F56C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9CE1-6F7F-41F7-92C9-AA8F9968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C220-A426-4042-A25F-32A9A3B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F5A1-3413-433E-A684-EE259E52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CD57-6D50-4E96-B254-4BCFC815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CB4F-0A48-4A7C-8351-F38782AA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3D1CF-8BF9-4C20-A442-BADD5094F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9D4D0-327F-41B2-80F5-337257AB0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7622A-3A61-4426-B8AA-7F82D9365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66283-4CA8-4B92-89BD-C7136EBE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BF0E7-3960-4DC3-B404-E8309492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9CFFD-F40B-4072-A8F8-D6F28660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A3C7-EA23-4A0B-BB92-76488FC7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9667-A94F-41A2-A105-CAAF6687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19DC2-5FD9-4AFF-91AF-60671875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5CA44-2F13-4477-AD50-8AA4965E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7C8D4-3918-491D-86FE-5D20C9B3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840FB-6938-47B2-BAE7-3400B5FC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CCD27-EB53-4DC5-92D2-202683D1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E4F3-423A-49F0-8EDD-A02DB4DA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15AF-E9B4-4D50-8616-958CBA853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189F9-52AE-4051-8382-E32B4604D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26485-4D65-4DB1-8B87-60752A0C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96AE-5F77-4062-BC3D-0615665C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5503-CAFF-4F8E-834F-9E948199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459B-3575-4651-808B-BF7521A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E01CE-5AF3-4806-A720-9981ED4DD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004E8-CC37-43E5-91C5-459E6E6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626E2-A294-4D5B-804F-E74A95FB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87A9-B41E-4481-BD97-FEFA6FAA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9105-4251-44B9-BF3F-1F0CE037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EB080-7A0A-4CB2-ACD2-5D761B3C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1B13-C8F0-4B5D-A44E-4B88FB29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F25C-BC10-419A-B1F9-BB6A62469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6326-65E5-4160-AC53-727C096EAEBD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BF1B-978D-4F83-9127-93E8FC2D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10EC-7F86-4A26-801B-6353D372B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23CC-3815-4156-87DD-25A2C5C17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656641E-0C9F-407A-BD29-ED14AD3332D0}"/>
              </a:ext>
            </a:extLst>
          </p:cNvPr>
          <p:cNvSpPr/>
          <p:nvPr/>
        </p:nvSpPr>
        <p:spPr>
          <a:xfrm>
            <a:off x="0" y="-23995"/>
            <a:ext cx="12192000" cy="6858000"/>
          </a:xfrm>
          <a:prstGeom prst="rect">
            <a:avLst/>
          </a:prstGeom>
          <a:solidFill>
            <a:srgbClr val="FFF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QBZX9toRdQ-H95JAj_dLJArPMeEmYwWbmzYnGFt99N0wgcc5yS7Cig7pcbQRSc0E34aJzM43oQqner09aJ7ZVS-3PorVJCIMif-AlQcI6avkQ1jm5DhuyH911Gchn1N6is3PYw6Rxd0REz0rqTkJuFf-1vcDIitHRpvly2W (512×250)">
            <a:extLst>
              <a:ext uri="{FF2B5EF4-FFF2-40B4-BE49-F238E27FC236}">
                <a16:creationId xmlns:a16="http://schemas.microsoft.com/office/drawing/2014/main" id="{1FF438F9-3C31-4CED-8255-495E419FD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2" r="14950" b="2034"/>
          <a:stretch/>
        </p:blipFill>
        <p:spPr bwMode="auto">
          <a:xfrm>
            <a:off x="160526" y="191046"/>
            <a:ext cx="2656816" cy="178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949F2-E027-4A2C-8BDF-9FC73DBA9BD0}"/>
              </a:ext>
            </a:extLst>
          </p:cNvPr>
          <p:cNvSpPr txBox="1"/>
          <p:nvPr/>
        </p:nvSpPr>
        <p:spPr>
          <a:xfrm>
            <a:off x="4280603" y="925905"/>
            <a:ext cx="35699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6600" dirty="0">
                <a:solidFill>
                  <a:schemeClr val="bg1">
                    <a:lumMod val="50000"/>
                  </a:schemeClr>
                </a:solidFill>
              </a:rPr>
              <a:t>Velkomin</a:t>
            </a:r>
            <a:endParaRPr 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CE996-0C0E-4B14-AA36-1228011CFCFC}"/>
              </a:ext>
            </a:extLst>
          </p:cNvPr>
          <p:cNvSpPr txBox="1"/>
          <p:nvPr/>
        </p:nvSpPr>
        <p:spPr>
          <a:xfrm>
            <a:off x="2525575" y="2318769"/>
            <a:ext cx="714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Skráðu þig inn og finndu fullkomna nafnið!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endParaRPr lang="is-I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24ACB-5A22-4530-B213-765B719040A9}"/>
              </a:ext>
            </a:extLst>
          </p:cNvPr>
          <p:cNvSpPr/>
          <p:nvPr/>
        </p:nvSpPr>
        <p:spPr>
          <a:xfrm>
            <a:off x="4551041" y="4856628"/>
            <a:ext cx="2791158" cy="501698"/>
          </a:xfrm>
          <a:prstGeom prst="roundRect">
            <a:avLst/>
          </a:prstGeom>
          <a:solidFill>
            <a:srgbClr val="A3D9B9"/>
          </a:solidFill>
          <a:ln>
            <a:solidFill>
              <a:srgbClr val="A3D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Innskráning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95F189-57B9-4E5F-A8E6-E2A6608BD01A}"/>
              </a:ext>
            </a:extLst>
          </p:cNvPr>
          <p:cNvSpPr/>
          <p:nvPr/>
        </p:nvSpPr>
        <p:spPr>
          <a:xfrm>
            <a:off x="4280604" y="3161755"/>
            <a:ext cx="33320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Netfang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5AEB7D-22B0-4F18-8EAF-5503880D6427}"/>
              </a:ext>
            </a:extLst>
          </p:cNvPr>
          <p:cNvSpPr/>
          <p:nvPr/>
        </p:nvSpPr>
        <p:spPr>
          <a:xfrm>
            <a:off x="4280603" y="4005717"/>
            <a:ext cx="33320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Lykilorð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86655-3CDA-4EBD-91CA-85065C9A8E9B}"/>
              </a:ext>
            </a:extLst>
          </p:cNvPr>
          <p:cNvSpPr txBox="1"/>
          <p:nvPr/>
        </p:nvSpPr>
        <p:spPr>
          <a:xfrm>
            <a:off x="3484605" y="5923497"/>
            <a:ext cx="23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Ekki með aðgang? 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D4D532-6C2B-40C7-B4C4-226AB21D3553}"/>
              </a:ext>
            </a:extLst>
          </p:cNvPr>
          <p:cNvSpPr/>
          <p:nvPr/>
        </p:nvSpPr>
        <p:spPr>
          <a:xfrm>
            <a:off x="5827679" y="5787562"/>
            <a:ext cx="1784959" cy="586039"/>
          </a:xfrm>
          <a:prstGeom prst="roundRect">
            <a:avLst/>
          </a:prstGeom>
          <a:solidFill>
            <a:srgbClr val="E2F0D9"/>
          </a:solidFill>
          <a:ln>
            <a:solidFill>
              <a:srgbClr val="A3D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Nýskráning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4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6B6610-FF54-4683-8FF6-B0DE9F566D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6" descr="hQBZX9toRdQ-H95JAj_dLJArPMeEmYwWbmzYnGFt99N0wgcc5yS7Cig7pcbQRSc0E34aJzM43oQqner09aJ7ZVS-3PorVJCIMif-AlQcI6avkQ1jm5DhuyH911Gchn1N6is3PYw6Rxd0REz0rqTkJuFf-1vcDIitHRpvly2W (512×250)">
            <a:extLst>
              <a:ext uri="{FF2B5EF4-FFF2-40B4-BE49-F238E27FC236}">
                <a16:creationId xmlns:a16="http://schemas.microsoft.com/office/drawing/2014/main" id="{0DFEF0CD-9692-4938-8C91-0831107B1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2" r="14950" b="2034"/>
          <a:stretch/>
        </p:blipFill>
        <p:spPr bwMode="auto">
          <a:xfrm>
            <a:off x="160526" y="191046"/>
            <a:ext cx="2656816" cy="178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617512-4EC2-4CAB-9846-1DD4A7810CCF}"/>
              </a:ext>
            </a:extLst>
          </p:cNvPr>
          <p:cNvSpPr/>
          <p:nvPr/>
        </p:nvSpPr>
        <p:spPr>
          <a:xfrm>
            <a:off x="4392911" y="2228236"/>
            <a:ext cx="33320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Nafn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7E41-181B-4E02-8821-3B74BDE549C3}"/>
              </a:ext>
            </a:extLst>
          </p:cNvPr>
          <p:cNvSpPr txBox="1"/>
          <p:nvPr/>
        </p:nvSpPr>
        <p:spPr>
          <a:xfrm>
            <a:off x="5270383" y="1977081"/>
            <a:ext cx="200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endParaRPr lang="is-I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203B4C-B1C3-4992-8FDA-01BE3CE2CD3A}"/>
              </a:ext>
            </a:extLst>
          </p:cNvPr>
          <p:cNvSpPr/>
          <p:nvPr/>
        </p:nvSpPr>
        <p:spPr>
          <a:xfrm>
            <a:off x="4392910" y="3047296"/>
            <a:ext cx="33320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Netfang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1E8C54-7E95-4B2C-ADD5-C767755AC059}"/>
              </a:ext>
            </a:extLst>
          </p:cNvPr>
          <p:cNvSpPr/>
          <p:nvPr/>
        </p:nvSpPr>
        <p:spPr>
          <a:xfrm>
            <a:off x="4392909" y="3983434"/>
            <a:ext cx="33320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Netfang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2FC88A-3198-4E63-BA2A-64EB057D7998}"/>
              </a:ext>
            </a:extLst>
          </p:cNvPr>
          <p:cNvSpPr/>
          <p:nvPr/>
        </p:nvSpPr>
        <p:spPr>
          <a:xfrm>
            <a:off x="4663347" y="4893942"/>
            <a:ext cx="2791158" cy="501698"/>
          </a:xfrm>
          <a:prstGeom prst="roundRect">
            <a:avLst/>
          </a:prstGeom>
          <a:solidFill>
            <a:srgbClr val="A3D9B9"/>
          </a:solidFill>
          <a:ln>
            <a:solidFill>
              <a:srgbClr val="A3D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Nýskráning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95496-5C89-4CBC-B461-51FC5CE32A7E}"/>
              </a:ext>
            </a:extLst>
          </p:cNvPr>
          <p:cNvSpPr txBox="1"/>
          <p:nvPr/>
        </p:nvSpPr>
        <p:spPr>
          <a:xfrm>
            <a:off x="3484605" y="5923497"/>
            <a:ext cx="23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Ég er með aðgang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8580BF-FF16-4872-ACB2-97F69226D81C}"/>
              </a:ext>
            </a:extLst>
          </p:cNvPr>
          <p:cNvSpPr/>
          <p:nvPr/>
        </p:nvSpPr>
        <p:spPr>
          <a:xfrm>
            <a:off x="6058929" y="5815143"/>
            <a:ext cx="1784959" cy="586039"/>
          </a:xfrm>
          <a:prstGeom prst="roundRect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Innskráning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CDAC5-4DDF-4E42-809B-FF87F67B3473}"/>
              </a:ext>
            </a:extLst>
          </p:cNvPr>
          <p:cNvSpPr txBox="1"/>
          <p:nvPr/>
        </p:nvSpPr>
        <p:spPr>
          <a:xfrm>
            <a:off x="5092125" y="1515416"/>
            <a:ext cx="200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Nýskráning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28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D1495B-6F9C-4C38-A234-70B1E6587785}"/>
              </a:ext>
            </a:extLst>
          </p:cNvPr>
          <p:cNvSpPr/>
          <p:nvPr/>
        </p:nvSpPr>
        <p:spPr>
          <a:xfrm>
            <a:off x="0" y="-23995"/>
            <a:ext cx="12192000" cy="6858000"/>
          </a:xfrm>
          <a:prstGeom prst="rect">
            <a:avLst/>
          </a:prstGeom>
          <a:solidFill>
            <a:srgbClr val="FFF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9FD999-872F-4659-8254-B7C94080A9FA}"/>
              </a:ext>
            </a:extLst>
          </p:cNvPr>
          <p:cNvSpPr/>
          <p:nvPr/>
        </p:nvSpPr>
        <p:spPr>
          <a:xfrm>
            <a:off x="3159760" y="1355075"/>
            <a:ext cx="5642717" cy="5045725"/>
          </a:xfrm>
          <a:prstGeom prst="roundRect">
            <a:avLst>
              <a:gd name="adj" fmla="val 18570"/>
            </a:avLst>
          </a:prstGeom>
          <a:solidFill>
            <a:srgbClr val="E2F0D9"/>
          </a:solidFill>
          <a:ln>
            <a:solidFill>
              <a:srgbClr val="C6E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DDC67-CD31-4554-927F-AA06832E5468}"/>
              </a:ext>
            </a:extLst>
          </p:cNvPr>
          <p:cNvSpPr txBox="1"/>
          <p:nvPr/>
        </p:nvSpPr>
        <p:spPr>
          <a:xfrm>
            <a:off x="4577629" y="2911641"/>
            <a:ext cx="2696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4800" dirty="0">
                <a:solidFill>
                  <a:schemeClr val="bg1">
                    <a:lumMod val="50000"/>
                  </a:schemeClr>
                </a:solidFill>
              </a:rPr>
              <a:t>Aðalberta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A002A-6574-4538-A82B-26CF38FA94F4}"/>
              </a:ext>
            </a:extLst>
          </p:cNvPr>
          <p:cNvSpPr txBox="1"/>
          <p:nvPr/>
        </p:nvSpPr>
        <p:spPr>
          <a:xfrm>
            <a:off x="4186915" y="3742638"/>
            <a:ext cx="433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dregið af Albert: eðalborin, eða göfug og björt.</a:t>
            </a:r>
            <a:endParaRPr lang="is-I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6B0F5B-83EC-4FFB-8DCF-FEBB3215E469}"/>
              </a:ext>
            </a:extLst>
          </p:cNvPr>
          <p:cNvSpPr/>
          <p:nvPr/>
        </p:nvSpPr>
        <p:spPr>
          <a:xfrm>
            <a:off x="7354957" y="5267255"/>
            <a:ext cx="1020811" cy="47134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0CD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ug maceachern | Blog for Arizona">
            <a:extLst>
              <a:ext uri="{FF2B5EF4-FFF2-40B4-BE49-F238E27FC236}">
                <a16:creationId xmlns:a16="http://schemas.microsoft.com/office/drawing/2014/main" id="{C2A7BE93-A30E-4752-B168-9AB1ADC1C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814" y="2922385"/>
            <a:ext cx="859655" cy="85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7AA1D39-D96C-4140-B098-B3B91F5954F5}"/>
              </a:ext>
            </a:extLst>
          </p:cNvPr>
          <p:cNvSpPr/>
          <p:nvPr/>
        </p:nvSpPr>
        <p:spPr>
          <a:xfrm rot="10800000">
            <a:off x="3613451" y="5262407"/>
            <a:ext cx="964177" cy="471340"/>
          </a:xfrm>
          <a:prstGeom prst="rightArrow">
            <a:avLst>
              <a:gd name="adj1" fmla="val 50000"/>
              <a:gd name="adj2" fmla="val 91565"/>
            </a:avLst>
          </a:prstGeom>
          <a:solidFill>
            <a:srgbClr val="F0CD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hQBZX9toRdQ-H95JAj_dLJArPMeEmYwWbmzYnGFt99N0wgcc5yS7Cig7pcbQRSc0E34aJzM43oQqner09aJ7ZVS-3PorVJCIMif-AlQcI6avkQ1jm5DhuyH911Gchn1N6is3PYw6Rxd0REz0rqTkJuFf-1vcDIitHRpvly2W (512×250)">
            <a:extLst>
              <a:ext uri="{FF2B5EF4-FFF2-40B4-BE49-F238E27FC236}">
                <a16:creationId xmlns:a16="http://schemas.microsoft.com/office/drawing/2014/main" id="{61F15BD5-DBB1-454A-B2EC-FAEC3E832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4" r="15491"/>
          <a:stretch/>
        </p:blipFill>
        <p:spPr bwMode="auto">
          <a:xfrm>
            <a:off x="34425" y="23995"/>
            <a:ext cx="2248293" cy="16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485F76-3772-4D9A-B1C9-BDE2AA58746C}"/>
              </a:ext>
            </a:extLst>
          </p:cNvPr>
          <p:cNvSpPr/>
          <p:nvPr/>
        </p:nvSpPr>
        <p:spPr>
          <a:xfrm>
            <a:off x="2317143" y="585762"/>
            <a:ext cx="9840431" cy="584775"/>
          </a:xfrm>
          <a:prstGeom prst="roundRect">
            <a:avLst>
              <a:gd name="adj" fmla="val 35945"/>
            </a:avLst>
          </a:prstGeom>
          <a:solidFill>
            <a:srgbClr val="A3D9B9"/>
          </a:solidFill>
          <a:ln>
            <a:solidFill>
              <a:srgbClr val="A3D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15CF8A-0209-445D-9486-4D8460DB6EA7}"/>
              </a:ext>
            </a:extLst>
          </p:cNvPr>
          <p:cNvSpPr/>
          <p:nvPr/>
        </p:nvSpPr>
        <p:spPr>
          <a:xfrm>
            <a:off x="4751109" y="585762"/>
            <a:ext cx="2205872" cy="584775"/>
          </a:xfrm>
          <a:prstGeom prst="roundRect">
            <a:avLst>
              <a:gd name="adj" fmla="val 2784"/>
            </a:avLst>
          </a:prstGeom>
          <a:solidFill>
            <a:srgbClr val="C6E8D4"/>
          </a:solidFill>
          <a:ln>
            <a:solidFill>
              <a:srgbClr val="C6E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EB2F8-E474-4E17-9413-D9BF3D8B077B}"/>
              </a:ext>
            </a:extLst>
          </p:cNvPr>
          <p:cNvSpPr txBox="1"/>
          <p:nvPr/>
        </p:nvSpPr>
        <p:spPr>
          <a:xfrm>
            <a:off x="2743200" y="648943"/>
            <a:ext cx="876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Search name      Select name         View Liked         Link partner     </a:t>
            </a:r>
            <a:endParaRPr lang="en-US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1D2D5E-47FA-407C-B112-33D37ADB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195" y="66264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inus Sign 19">
            <a:extLst>
              <a:ext uri="{FF2B5EF4-FFF2-40B4-BE49-F238E27FC236}">
                <a16:creationId xmlns:a16="http://schemas.microsoft.com/office/drawing/2014/main" id="{A1ED20AB-6300-4632-A662-506AFF91E8CF}"/>
              </a:ext>
            </a:extLst>
          </p:cNvPr>
          <p:cNvSpPr/>
          <p:nvPr/>
        </p:nvSpPr>
        <p:spPr>
          <a:xfrm>
            <a:off x="3764852" y="5397110"/>
            <a:ext cx="330687" cy="201934"/>
          </a:xfrm>
          <a:prstGeom prst="mathMinus">
            <a:avLst>
              <a:gd name="adj1" fmla="val 17270"/>
            </a:avLst>
          </a:prstGeom>
          <a:solidFill>
            <a:srgbClr val="AD5B23"/>
          </a:solidFill>
          <a:ln>
            <a:solidFill>
              <a:srgbClr val="F0CD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F35D735D-6180-4947-BEDF-45D7B285F4A3}"/>
              </a:ext>
            </a:extLst>
          </p:cNvPr>
          <p:cNvSpPr/>
          <p:nvPr/>
        </p:nvSpPr>
        <p:spPr>
          <a:xfrm>
            <a:off x="7865362" y="5383857"/>
            <a:ext cx="317011" cy="254744"/>
          </a:xfrm>
          <a:prstGeom prst="mathPlus">
            <a:avLst>
              <a:gd name="adj1" fmla="val 7127"/>
            </a:avLst>
          </a:prstGeom>
          <a:solidFill>
            <a:srgbClr val="AD5B23"/>
          </a:solidFill>
          <a:ln>
            <a:solidFill>
              <a:srgbClr val="AD5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D1495B-6F9C-4C38-A234-70B1E6587785}"/>
              </a:ext>
            </a:extLst>
          </p:cNvPr>
          <p:cNvSpPr/>
          <p:nvPr/>
        </p:nvSpPr>
        <p:spPr>
          <a:xfrm>
            <a:off x="0" y="-23995"/>
            <a:ext cx="12192000" cy="6858000"/>
          </a:xfrm>
          <a:prstGeom prst="rect">
            <a:avLst/>
          </a:prstGeom>
          <a:solidFill>
            <a:srgbClr val="FFF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A002A-6574-4538-A82B-26CF38FA94F4}"/>
              </a:ext>
            </a:extLst>
          </p:cNvPr>
          <p:cNvSpPr txBox="1"/>
          <p:nvPr/>
        </p:nvSpPr>
        <p:spPr>
          <a:xfrm>
            <a:off x="2743200" y="2481675"/>
            <a:ext cx="6573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Viltu tengja nafna listann þinn við einhvern annann?</a:t>
            </a:r>
          </a:p>
          <a:p>
            <a:endParaRPr lang="is-I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          Skrifaðu póstfangið og tengist saman</a:t>
            </a:r>
            <a:endParaRPr lang="is-I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6" descr="hQBZX9toRdQ-H95JAj_dLJArPMeEmYwWbmzYnGFt99N0wgcc5yS7Cig7pcbQRSc0E34aJzM43oQqner09aJ7ZVS-3PorVJCIMif-AlQcI6avkQ1jm5DhuyH911Gchn1N6is3PYw6Rxd0REz0rqTkJuFf-1vcDIitHRpvly2W (512×250)">
            <a:extLst>
              <a:ext uri="{FF2B5EF4-FFF2-40B4-BE49-F238E27FC236}">
                <a16:creationId xmlns:a16="http://schemas.microsoft.com/office/drawing/2014/main" id="{61F15BD5-DBB1-454A-B2EC-FAEC3E832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4" r="15491"/>
          <a:stretch/>
        </p:blipFill>
        <p:spPr bwMode="auto">
          <a:xfrm>
            <a:off x="34425" y="23995"/>
            <a:ext cx="2248293" cy="16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485F76-3772-4D9A-B1C9-BDE2AA58746C}"/>
              </a:ext>
            </a:extLst>
          </p:cNvPr>
          <p:cNvSpPr/>
          <p:nvPr/>
        </p:nvSpPr>
        <p:spPr>
          <a:xfrm>
            <a:off x="2317143" y="585762"/>
            <a:ext cx="9840431" cy="584775"/>
          </a:xfrm>
          <a:prstGeom prst="roundRect">
            <a:avLst>
              <a:gd name="adj" fmla="val 35945"/>
            </a:avLst>
          </a:prstGeom>
          <a:solidFill>
            <a:srgbClr val="A3D9B9"/>
          </a:solidFill>
          <a:ln>
            <a:solidFill>
              <a:srgbClr val="A3D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15CF8A-0209-445D-9486-4D8460DB6EA7}"/>
              </a:ext>
            </a:extLst>
          </p:cNvPr>
          <p:cNvSpPr/>
          <p:nvPr/>
        </p:nvSpPr>
        <p:spPr>
          <a:xfrm>
            <a:off x="9172090" y="585761"/>
            <a:ext cx="2205872" cy="584775"/>
          </a:xfrm>
          <a:prstGeom prst="roundRect">
            <a:avLst>
              <a:gd name="adj" fmla="val 2784"/>
            </a:avLst>
          </a:prstGeom>
          <a:solidFill>
            <a:srgbClr val="C6E8D4"/>
          </a:solidFill>
          <a:ln>
            <a:solidFill>
              <a:srgbClr val="C6E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EB2F8-E474-4E17-9413-D9BF3D8B077B}"/>
              </a:ext>
            </a:extLst>
          </p:cNvPr>
          <p:cNvSpPr txBox="1"/>
          <p:nvPr/>
        </p:nvSpPr>
        <p:spPr>
          <a:xfrm>
            <a:off x="2743200" y="648943"/>
            <a:ext cx="876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Search name      Select name         View Liked         Link partner     </a:t>
            </a:r>
            <a:endParaRPr lang="en-US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1D2D5E-47FA-407C-B112-33D37ADB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195" y="66264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92753C-9192-43EA-8E8E-BB6602BDF3B1}"/>
              </a:ext>
            </a:extLst>
          </p:cNvPr>
          <p:cNvSpPr/>
          <p:nvPr/>
        </p:nvSpPr>
        <p:spPr>
          <a:xfrm>
            <a:off x="4109154" y="3679105"/>
            <a:ext cx="33320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Netfang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A4E3B1-5370-4A88-9BD4-2DF419D17545}"/>
              </a:ext>
            </a:extLst>
          </p:cNvPr>
          <p:cNvSpPr/>
          <p:nvPr/>
        </p:nvSpPr>
        <p:spPr>
          <a:xfrm>
            <a:off x="4882691" y="4700662"/>
            <a:ext cx="1784959" cy="586039"/>
          </a:xfrm>
          <a:prstGeom prst="roundRect">
            <a:avLst/>
          </a:prstGeom>
          <a:solidFill>
            <a:srgbClr val="E2F0D9"/>
          </a:solidFill>
          <a:ln>
            <a:solidFill>
              <a:srgbClr val="E2F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Tengjast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5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D1495B-6F9C-4C38-A234-70B1E6587785}"/>
              </a:ext>
            </a:extLst>
          </p:cNvPr>
          <p:cNvSpPr/>
          <p:nvPr/>
        </p:nvSpPr>
        <p:spPr>
          <a:xfrm>
            <a:off x="0" y="-23502"/>
            <a:ext cx="12192000" cy="6858000"/>
          </a:xfrm>
          <a:prstGeom prst="rect">
            <a:avLst/>
          </a:prstGeom>
          <a:solidFill>
            <a:srgbClr val="FFF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hQBZX9toRdQ-H95JAj_dLJArPMeEmYwWbmzYnGFt99N0wgcc5yS7Cig7pcbQRSc0E34aJzM43oQqner09aJ7ZVS-3PorVJCIMif-AlQcI6avkQ1jm5DhuyH911Gchn1N6is3PYw6Rxd0REz0rqTkJuFf-1vcDIitHRpvly2W (512×250)">
            <a:extLst>
              <a:ext uri="{FF2B5EF4-FFF2-40B4-BE49-F238E27FC236}">
                <a16:creationId xmlns:a16="http://schemas.microsoft.com/office/drawing/2014/main" id="{61F15BD5-DBB1-454A-B2EC-FAEC3E832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4" r="15491"/>
          <a:stretch/>
        </p:blipFill>
        <p:spPr bwMode="auto">
          <a:xfrm>
            <a:off x="34425" y="23995"/>
            <a:ext cx="2248293" cy="16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485F76-3772-4D9A-B1C9-BDE2AA58746C}"/>
              </a:ext>
            </a:extLst>
          </p:cNvPr>
          <p:cNvSpPr/>
          <p:nvPr/>
        </p:nvSpPr>
        <p:spPr>
          <a:xfrm>
            <a:off x="2317143" y="585762"/>
            <a:ext cx="9840431" cy="584775"/>
          </a:xfrm>
          <a:prstGeom prst="roundRect">
            <a:avLst>
              <a:gd name="adj" fmla="val 35945"/>
            </a:avLst>
          </a:prstGeom>
          <a:solidFill>
            <a:srgbClr val="A3D9B9"/>
          </a:solidFill>
          <a:ln>
            <a:solidFill>
              <a:srgbClr val="A3D9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15CF8A-0209-445D-9486-4D8460DB6EA7}"/>
              </a:ext>
            </a:extLst>
          </p:cNvPr>
          <p:cNvSpPr/>
          <p:nvPr/>
        </p:nvSpPr>
        <p:spPr>
          <a:xfrm>
            <a:off x="6951698" y="585761"/>
            <a:ext cx="2205872" cy="584775"/>
          </a:xfrm>
          <a:prstGeom prst="roundRect">
            <a:avLst>
              <a:gd name="adj" fmla="val 2784"/>
            </a:avLst>
          </a:prstGeom>
          <a:solidFill>
            <a:srgbClr val="C6E8D4"/>
          </a:solidFill>
          <a:ln>
            <a:solidFill>
              <a:srgbClr val="C6E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EB2F8-E474-4E17-9413-D9BF3D8B077B}"/>
              </a:ext>
            </a:extLst>
          </p:cNvPr>
          <p:cNvSpPr txBox="1"/>
          <p:nvPr/>
        </p:nvSpPr>
        <p:spPr>
          <a:xfrm>
            <a:off x="2743200" y="662083"/>
            <a:ext cx="8767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Search name      Select name         View Liked         Link partner     </a:t>
            </a:r>
            <a:endParaRPr lang="en-US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1D2D5E-47FA-407C-B112-33D37ADBC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4195" y="662641"/>
            <a:ext cx="40011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89F11B-5755-431A-8067-7B0637B7A996}"/>
              </a:ext>
            </a:extLst>
          </p:cNvPr>
          <p:cNvSpPr/>
          <p:nvPr/>
        </p:nvSpPr>
        <p:spPr>
          <a:xfrm>
            <a:off x="3694289" y="1864679"/>
            <a:ext cx="8155306" cy="4969640"/>
          </a:xfrm>
          <a:prstGeom prst="roundRect">
            <a:avLst>
              <a:gd name="adj" fmla="val 0"/>
            </a:avLst>
          </a:prstGeom>
          <a:solidFill>
            <a:srgbClr val="E2F0D9"/>
          </a:solidFill>
          <a:ln>
            <a:solidFill>
              <a:srgbClr val="C6E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A002A-6574-4538-A82B-26CF38FA94F4}"/>
              </a:ext>
            </a:extLst>
          </p:cNvPr>
          <p:cNvSpPr txBox="1"/>
          <p:nvPr/>
        </p:nvSpPr>
        <p:spPr>
          <a:xfrm>
            <a:off x="342405" y="2147888"/>
            <a:ext cx="26349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Mögulegir filterar</a:t>
            </a:r>
          </a:p>
          <a:p>
            <a:endParaRPr lang="is-I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is-IS" dirty="0">
                <a:solidFill>
                  <a:srgbClr val="7F7F7F"/>
                </a:solidFill>
                <a:latin typeface="Verdana" panose="020B0604030504040204" pitchFamily="34" charset="0"/>
              </a:rPr>
              <a:t>Stelpa</a:t>
            </a:r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 / Strákur /allt</a:t>
            </a:r>
          </a:p>
          <a:p>
            <a:endParaRPr lang="is-I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Stafrófsröð /öfug /ákveðnir stafir</a:t>
            </a:r>
          </a:p>
          <a:p>
            <a:endParaRPr lang="is-I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Lengd?</a:t>
            </a:r>
          </a:p>
          <a:p>
            <a:endParaRPr lang="is-I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Samsetningar</a:t>
            </a:r>
          </a:p>
          <a:p>
            <a:endParaRPr lang="is-I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Fornöfn /eftirnöfn</a:t>
            </a:r>
            <a:endParaRPr lang="is-I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F6E1DE-0E67-47F9-922F-2A1F7EE798B4}"/>
              </a:ext>
            </a:extLst>
          </p:cNvPr>
          <p:cNvCxnSpPr/>
          <p:nvPr/>
        </p:nvCxnSpPr>
        <p:spPr>
          <a:xfrm>
            <a:off x="3813717" y="3044283"/>
            <a:ext cx="7820478" cy="0"/>
          </a:xfrm>
          <a:prstGeom prst="line">
            <a:avLst/>
          </a:prstGeom>
          <a:ln>
            <a:solidFill>
              <a:srgbClr val="A3D9B9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4B4DF9-5DAB-4138-8EBD-1565F8DF6855}"/>
              </a:ext>
            </a:extLst>
          </p:cNvPr>
          <p:cNvSpPr txBox="1"/>
          <p:nvPr/>
        </p:nvSpPr>
        <p:spPr>
          <a:xfrm>
            <a:off x="5804369" y="1877332"/>
            <a:ext cx="2022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2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Aðalberta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DD613-4753-43D8-BDB8-3C21DFA6AE00}"/>
              </a:ext>
            </a:extLst>
          </p:cNvPr>
          <p:cNvSpPr txBox="1"/>
          <p:nvPr/>
        </p:nvSpPr>
        <p:spPr>
          <a:xfrm>
            <a:off x="5804369" y="2506059"/>
            <a:ext cx="5706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b="0" i="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dregið af Albert: eðalborin, eða göfug og björt.</a:t>
            </a:r>
            <a:endParaRPr lang="is-I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87BC8-02B4-4393-94E9-EA73DA752B8A}"/>
              </a:ext>
            </a:extLst>
          </p:cNvPr>
          <p:cNvSpPr txBox="1"/>
          <p:nvPr/>
        </p:nvSpPr>
        <p:spPr>
          <a:xfrm>
            <a:off x="3694289" y="1338375"/>
            <a:ext cx="413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Sameiginlegur listi með Gunnari</a:t>
            </a:r>
            <a:endParaRPr lang="is-I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0" name="Picture 2" descr="doug maceachern | Blog for Arizona">
            <a:extLst>
              <a:ext uri="{FF2B5EF4-FFF2-40B4-BE49-F238E27FC236}">
                <a16:creationId xmlns:a16="http://schemas.microsoft.com/office/drawing/2014/main" id="{B369DF49-FD74-4D46-9F35-648047DC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69" y="1864500"/>
            <a:ext cx="584776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4949B-3D78-4A5C-804E-4AB3A812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5" y="251605"/>
            <a:ext cx="2173540" cy="221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1CD40D-889E-4151-B6CE-F7373CB8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02" y="227396"/>
            <a:ext cx="2130043" cy="2281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75C2A-6660-41C2-99FB-EA232C19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92" y="251605"/>
            <a:ext cx="2221396" cy="2411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DB990-7F94-4334-882B-F7ACE5C6C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247" y="251606"/>
            <a:ext cx="2130043" cy="2293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23683C-36C3-4DB5-B467-7791FB121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737" y="251605"/>
            <a:ext cx="2272171" cy="2411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97649F-BFDB-4A06-9B54-48E8658F7342}"/>
              </a:ext>
            </a:extLst>
          </p:cNvPr>
          <p:cNvSpPr txBox="1"/>
          <p:nvPr/>
        </p:nvSpPr>
        <p:spPr>
          <a:xfrm>
            <a:off x="2355272" y="36104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s-IS" sz="1800" dirty="0">
                <a:effectLst/>
                <a:latin typeface="Calibri" panose="020F0502020204030204" pitchFamily="34" charset="0"/>
              </a:rPr>
              <a:t>	       </a:t>
            </a:r>
            <a:r>
              <a:rPr lang="is-IS" sz="1800" b="1" dirty="0">
                <a:effectLst/>
                <a:latin typeface="Calibri" panose="020F0502020204030204" pitchFamily="34" charset="0"/>
              </a:rPr>
              <a:t>rgba                    hex</a:t>
            </a:r>
          </a:p>
          <a:p>
            <a:r>
              <a:rPr lang="is-IS" sz="1800" dirty="0">
                <a:effectLst/>
                <a:latin typeface="Calibri" panose="020F0502020204030204" pitchFamily="34" charset="0"/>
              </a:rPr>
              <a:t>Gulur               255,249,204      FFF9CC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effectLst/>
                <a:latin typeface="Calibri" panose="020F0502020204030204" pitchFamily="34" charset="0"/>
              </a:rPr>
              <a:t>Dökk grænn   163, 217, 185    A3D9B9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effectLst/>
                <a:latin typeface="Calibri" panose="020F0502020204030204" pitchFamily="34" charset="0"/>
              </a:rPr>
              <a:t>Ljós grænn     198,232,212       C6E8D4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effectLst/>
                <a:latin typeface="Calibri" panose="020F0502020204030204" pitchFamily="34" charset="0"/>
              </a:rPr>
              <a:t>Stafalitur        127,127,127       7F7F7F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is-IS" sz="1800" dirty="0">
                <a:effectLst/>
                <a:latin typeface="Calibri" panose="020F0502020204030204" pitchFamily="34" charset="0"/>
              </a:rPr>
              <a:t>Bleikur            240,205,180       F0CDB4</a:t>
            </a:r>
          </a:p>
        </p:txBody>
      </p:sp>
    </p:spTree>
    <p:extLst>
      <p:ext uri="{BB962C8B-B14F-4D97-AF65-F5344CB8AC3E}">
        <p14:creationId xmlns:p14="http://schemas.microsoft.com/office/powerpoint/2010/main" val="31973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3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140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 Bjarnadóttir</dc:creator>
  <cp:lastModifiedBy>Rut Bjarnadóttir</cp:lastModifiedBy>
  <cp:revision>7</cp:revision>
  <dcterms:created xsi:type="dcterms:W3CDTF">2020-10-08T11:21:51Z</dcterms:created>
  <dcterms:modified xsi:type="dcterms:W3CDTF">2020-10-08T16:50:28Z</dcterms:modified>
</cp:coreProperties>
</file>