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135438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135438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f5b17be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f5b17be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f5b17be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f5b17be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f5b17be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f5b17be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135438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135438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f5b17b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f5b17b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f5b17be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f5b17be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f5b17be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f5b17be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f5b17be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f5b17be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f5b17be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f5b17be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f5b17b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f5b17b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f5b17be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f5b17b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f5b17be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f5b17be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f5b17be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f5b17be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f5b17be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f5b17be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f5b17be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f5b17be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f5b17be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f5b17be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13543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13543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u.wikipedia.org/wiki/%D0%9C%D0%B5%D1%82%D0%BE%D0%B4_%D0%BE%D0%BF%D0%BE%D1%80%D0%BD%D1%8B%D1%85_%D0%B2%D0%B5%D0%BA%D1%82%D0%BE%D1%80%D0%BE%D0%B2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hyperlink" Target="https://medium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hyperlink" Target="https://medium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hyperlink" Target="https://medium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10" Type="http://schemas.openxmlformats.org/officeDocument/2006/relationships/hyperlink" Target="https://habr.com/ru/post/105220/" TargetMode="External"/><Relationship Id="rId9" Type="http://schemas.openxmlformats.org/officeDocument/2006/relationships/image" Target="../media/image24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hyperlink" Target="https://medium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hyperlink" Target="https://medium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hyperlink" Target="https://medium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medium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hyperlink" Target="https://medium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medium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medium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medium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medium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hyperlink" Target="https://habr.com/ru/post/10522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 classifier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47625" y="4187625"/>
            <a:ext cx="29055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Volha Shyrayeva, FAMCS,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08.10.2019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5317025" y="4573350"/>
            <a:ext cx="3396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4A86E8"/>
                </a:solidFill>
                <a:hlinkClick r:id="rId3"/>
              </a:rPr>
              <a:t>https://ru.wikipedia.org/wiki/</a:t>
            </a:r>
            <a:r>
              <a:rPr lang="en" sz="11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Метод_опорных_векторов</a:t>
            </a:r>
            <a:endParaRPr sz="11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13" y="2482450"/>
            <a:ext cx="8883575" cy="1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50" y="752225"/>
            <a:ext cx="5300950" cy="14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400" y="1425875"/>
            <a:ext cx="49053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892175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non-linear SVMs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300" y="2091150"/>
            <a:ext cx="49053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325" y="1670250"/>
            <a:ext cx="42195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75" y="1602500"/>
            <a:ext cx="1283025" cy="4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124" y="1528149"/>
            <a:ext cx="3274991" cy="4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475" y="2154025"/>
            <a:ext cx="2890657" cy="4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0675" y="2701044"/>
            <a:ext cx="2662250" cy="41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0675" y="3240913"/>
            <a:ext cx="2662252" cy="4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0675" y="3852025"/>
            <a:ext cx="1705860" cy="4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0675" y="4463150"/>
            <a:ext cx="3860896" cy="4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6593600" y="4536200"/>
            <a:ext cx="2305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https://habr.com/ru/post/105220/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parameters of SVM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875" y="2095625"/>
            <a:ext cx="3800525" cy="11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400" y="1171200"/>
            <a:ext cx="57435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175" y="923575"/>
            <a:ext cx="59436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325" y="859900"/>
            <a:ext cx="59436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" type="subTitle"/>
          </p:nvPr>
        </p:nvSpPr>
        <p:spPr>
          <a:xfrm>
            <a:off x="5908575" y="3992075"/>
            <a:ext cx="29769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Thank you.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SVM works : theory and visual explanation.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Introduction to Non-Linear SVM tricks.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Tuning parameters of SVM.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How SVM works : theory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625" y="2742050"/>
            <a:ext cx="57435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004650" y="1595725"/>
            <a:ext cx="7372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i="1"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SVM is a supervised classification method that separates data using hyperplanes.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825" y="1942350"/>
            <a:ext cx="406717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1815000"/>
            <a:ext cx="36861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575" y="1333925"/>
            <a:ext cx="41433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75" y="1227775"/>
            <a:ext cx="48672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400" y="973075"/>
            <a:ext cx="46005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7570225" y="4605800"/>
            <a:ext cx="144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867575" y="731250"/>
            <a:ext cx="7374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Finding the most suitable hyperplane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75" y="1363350"/>
            <a:ext cx="5102310" cy="8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3138" r="0" t="0"/>
          <a:stretch/>
        </p:blipFill>
        <p:spPr>
          <a:xfrm>
            <a:off x="1127850" y="2135850"/>
            <a:ext cx="2728475" cy="59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375" y="2882250"/>
            <a:ext cx="1981793" cy="5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753" y="2135850"/>
            <a:ext cx="3649300" cy="26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6593600" y="4536200"/>
            <a:ext cx="2305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https://habr.com/ru/post/105220/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