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356" autoAdjust="0"/>
  </p:normalViewPr>
  <p:slideViewPr>
    <p:cSldViewPr snapToGrid="0" showGuides="1">
      <p:cViewPr varScale="1">
        <p:scale>
          <a:sx n="71" d="100"/>
          <a:sy n="71" d="100"/>
        </p:scale>
        <p:origin x="618" y="7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5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2EFA1-2700-43ED-B601-7609ED3A8F21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43F957-526A-4CC4-9DC5-AD720003E1B3}">
      <dgm:prSet phldrT="[Texto]" custT="1"/>
      <dgm:spPr/>
      <dgm:t>
        <a:bodyPr/>
        <a:lstStyle/>
        <a:p>
          <a:r>
            <a:rPr lang="en-US" sz="1400" dirty="0" smtClean="0"/>
            <a:t>Design</a:t>
          </a:r>
          <a:endParaRPr lang="en-US" sz="1400" dirty="0"/>
        </a:p>
      </dgm:t>
    </dgm:pt>
    <dgm:pt modelId="{D0831448-C964-4E67-A009-277FCC251ED6}" type="parTrans" cxnId="{C1E4A5C9-1607-4D48-A608-EFF93162F91A}">
      <dgm:prSet/>
      <dgm:spPr/>
      <dgm:t>
        <a:bodyPr/>
        <a:lstStyle/>
        <a:p>
          <a:endParaRPr lang="en-US"/>
        </a:p>
      </dgm:t>
    </dgm:pt>
    <dgm:pt modelId="{00BC8AFF-EEFF-430E-B355-B8F04E04F24B}" type="sibTrans" cxnId="{C1E4A5C9-1607-4D48-A608-EFF93162F91A}">
      <dgm:prSet/>
      <dgm:spPr/>
      <dgm:t>
        <a:bodyPr/>
        <a:lstStyle/>
        <a:p>
          <a:endParaRPr lang="en-US"/>
        </a:p>
      </dgm:t>
    </dgm:pt>
    <dgm:pt modelId="{A753F1BE-A249-45CE-9784-E85C71A42619}">
      <dgm:prSet phldrT="[Texto]"/>
      <dgm:spPr/>
      <dgm:t>
        <a:bodyPr/>
        <a:lstStyle/>
        <a:p>
          <a:r>
            <a:rPr lang="en-US" dirty="0" smtClean="0"/>
            <a:t>Who should the GUI look like?</a:t>
          </a:r>
          <a:endParaRPr lang="en-US" dirty="0"/>
        </a:p>
      </dgm:t>
    </dgm:pt>
    <dgm:pt modelId="{D3229E08-8759-4C0A-994E-039DD308FFEE}" type="parTrans" cxnId="{607346C3-C8A4-471A-93D9-4BB309706584}">
      <dgm:prSet/>
      <dgm:spPr/>
      <dgm:t>
        <a:bodyPr/>
        <a:lstStyle/>
        <a:p>
          <a:endParaRPr lang="en-US"/>
        </a:p>
      </dgm:t>
    </dgm:pt>
    <dgm:pt modelId="{5DD5A0D0-37BD-4D09-9B5C-872CD844BC29}" type="sibTrans" cxnId="{607346C3-C8A4-471A-93D9-4BB309706584}">
      <dgm:prSet/>
      <dgm:spPr/>
      <dgm:t>
        <a:bodyPr/>
        <a:lstStyle/>
        <a:p>
          <a:endParaRPr lang="en-US"/>
        </a:p>
      </dgm:t>
    </dgm:pt>
    <dgm:pt modelId="{DCC99D8B-3861-4C53-B79E-75210637C63E}">
      <dgm:prSet phldrT="[Texto]"/>
      <dgm:spPr/>
      <dgm:t>
        <a:bodyPr/>
        <a:lstStyle/>
        <a:p>
          <a:r>
            <a:rPr lang="en-US" dirty="0" smtClean="0"/>
            <a:t>What are the main elements?</a:t>
          </a:r>
          <a:endParaRPr lang="en-US" dirty="0"/>
        </a:p>
      </dgm:t>
    </dgm:pt>
    <dgm:pt modelId="{CCB2774A-0802-4432-9223-DC6669DDC14B}" type="parTrans" cxnId="{911AC0CB-AC31-40EB-B820-5AF032727C8D}">
      <dgm:prSet/>
      <dgm:spPr/>
      <dgm:t>
        <a:bodyPr/>
        <a:lstStyle/>
        <a:p>
          <a:endParaRPr lang="en-US"/>
        </a:p>
      </dgm:t>
    </dgm:pt>
    <dgm:pt modelId="{2727CF39-51E1-48F7-AFC1-0AF2A31F0994}" type="sibTrans" cxnId="{911AC0CB-AC31-40EB-B820-5AF032727C8D}">
      <dgm:prSet/>
      <dgm:spPr/>
      <dgm:t>
        <a:bodyPr/>
        <a:lstStyle/>
        <a:p>
          <a:endParaRPr lang="en-US"/>
        </a:p>
      </dgm:t>
    </dgm:pt>
    <dgm:pt modelId="{EE96EF09-A39F-4915-879C-053BBA9B72F6}">
      <dgm:prSet phldrT="[Texto]" custT="1"/>
      <dgm:spPr/>
      <dgm:t>
        <a:bodyPr/>
        <a:lstStyle/>
        <a:p>
          <a:r>
            <a:rPr lang="en-US" sz="1400" dirty="0" smtClean="0"/>
            <a:t>Implementation</a:t>
          </a:r>
          <a:endParaRPr lang="en-US" sz="1400" dirty="0"/>
        </a:p>
      </dgm:t>
    </dgm:pt>
    <dgm:pt modelId="{58ECA6BF-63A9-4E26-9487-A61FA0FEF54B}" type="parTrans" cxnId="{99D768C6-D15C-485F-BF72-4F5CDC2F9277}">
      <dgm:prSet/>
      <dgm:spPr/>
      <dgm:t>
        <a:bodyPr/>
        <a:lstStyle/>
        <a:p>
          <a:endParaRPr lang="en-US"/>
        </a:p>
      </dgm:t>
    </dgm:pt>
    <dgm:pt modelId="{98E68927-26F7-4C2C-8854-508C1D076415}" type="sibTrans" cxnId="{99D768C6-D15C-485F-BF72-4F5CDC2F9277}">
      <dgm:prSet/>
      <dgm:spPr/>
      <dgm:t>
        <a:bodyPr/>
        <a:lstStyle/>
        <a:p>
          <a:endParaRPr lang="en-US"/>
        </a:p>
      </dgm:t>
    </dgm:pt>
    <dgm:pt modelId="{F6F7F7C6-32E3-438F-B05C-83993A544CCE}">
      <dgm:prSet phldrT="[Texto]"/>
      <dgm:spPr/>
      <dgm:t>
        <a:bodyPr/>
        <a:lstStyle/>
        <a:p>
          <a:r>
            <a:rPr lang="en-US" dirty="0" smtClean="0"/>
            <a:t>Who should do what?</a:t>
          </a:r>
          <a:endParaRPr lang="en-US" dirty="0"/>
        </a:p>
      </dgm:t>
    </dgm:pt>
    <dgm:pt modelId="{095EA241-E1CA-428B-AAC5-43B8A8816D70}" type="parTrans" cxnId="{4737A982-17F2-47E4-A111-A01EECAC024C}">
      <dgm:prSet/>
      <dgm:spPr/>
      <dgm:t>
        <a:bodyPr/>
        <a:lstStyle/>
        <a:p>
          <a:endParaRPr lang="en-US"/>
        </a:p>
      </dgm:t>
    </dgm:pt>
    <dgm:pt modelId="{0AF6BD6C-BF5F-4401-9ADA-ACE3321D6331}" type="sibTrans" cxnId="{4737A982-17F2-47E4-A111-A01EECAC024C}">
      <dgm:prSet/>
      <dgm:spPr/>
      <dgm:t>
        <a:bodyPr/>
        <a:lstStyle/>
        <a:p>
          <a:endParaRPr lang="en-US"/>
        </a:p>
      </dgm:t>
    </dgm:pt>
    <dgm:pt modelId="{3077AE58-86FB-415F-A9F2-A17458359807}">
      <dgm:prSet phldrT="[Texto]"/>
      <dgm:spPr/>
      <dgm:t>
        <a:bodyPr/>
        <a:lstStyle/>
        <a:p>
          <a:r>
            <a:rPr lang="en-US" dirty="0" smtClean="0"/>
            <a:t>What do you have already?</a:t>
          </a:r>
          <a:endParaRPr lang="en-US" dirty="0"/>
        </a:p>
      </dgm:t>
    </dgm:pt>
    <dgm:pt modelId="{1E4B3062-CA0B-4C0A-B8A0-D1F2F7F37F25}" type="parTrans" cxnId="{B796783F-484D-4B17-884A-3AC3618907B9}">
      <dgm:prSet/>
      <dgm:spPr/>
      <dgm:t>
        <a:bodyPr/>
        <a:lstStyle/>
        <a:p>
          <a:endParaRPr lang="en-US"/>
        </a:p>
      </dgm:t>
    </dgm:pt>
    <dgm:pt modelId="{6F7268CE-5371-4A68-B3EA-D30DF39087A4}" type="sibTrans" cxnId="{B796783F-484D-4B17-884A-3AC3618907B9}">
      <dgm:prSet/>
      <dgm:spPr/>
      <dgm:t>
        <a:bodyPr/>
        <a:lstStyle/>
        <a:p>
          <a:endParaRPr lang="en-US"/>
        </a:p>
      </dgm:t>
    </dgm:pt>
    <dgm:pt modelId="{B7AA0497-BD71-4D53-81EC-F22C9374AE8E}">
      <dgm:prSet phldrT="[Texto]" custT="1"/>
      <dgm:spPr/>
      <dgm:t>
        <a:bodyPr/>
        <a:lstStyle/>
        <a:p>
          <a:r>
            <a:rPr lang="en-US" sz="1400" dirty="0" smtClean="0"/>
            <a:t>Error handling</a:t>
          </a:r>
          <a:endParaRPr lang="en-US" sz="1400" dirty="0"/>
        </a:p>
      </dgm:t>
    </dgm:pt>
    <dgm:pt modelId="{ED0AF4FE-9B80-4849-8AE5-371A7D1CE110}" type="parTrans" cxnId="{F3FD23AE-298E-4801-AF3C-E9FEDC268B79}">
      <dgm:prSet/>
      <dgm:spPr/>
      <dgm:t>
        <a:bodyPr/>
        <a:lstStyle/>
        <a:p>
          <a:endParaRPr lang="en-US"/>
        </a:p>
      </dgm:t>
    </dgm:pt>
    <dgm:pt modelId="{D591FB5E-5630-45EF-894F-7A7232E4679D}" type="sibTrans" cxnId="{F3FD23AE-298E-4801-AF3C-E9FEDC268B79}">
      <dgm:prSet/>
      <dgm:spPr/>
      <dgm:t>
        <a:bodyPr/>
        <a:lstStyle/>
        <a:p>
          <a:endParaRPr lang="en-US"/>
        </a:p>
      </dgm:t>
    </dgm:pt>
    <dgm:pt modelId="{3A913FD0-E529-49FC-90EB-EEBAA09E95C4}">
      <dgm:prSet phldrT="[Texto]"/>
      <dgm:spPr/>
      <dgm:t>
        <a:bodyPr/>
        <a:lstStyle/>
        <a:p>
          <a:r>
            <a:rPr lang="en-US" dirty="0" smtClean="0"/>
            <a:t>What can go wrong regarding packages and dependencies?</a:t>
          </a:r>
          <a:endParaRPr lang="en-US" dirty="0"/>
        </a:p>
      </dgm:t>
    </dgm:pt>
    <dgm:pt modelId="{DE220639-F701-4286-AAED-D511D4879A99}" type="parTrans" cxnId="{31BB5F37-7AA2-4E9B-91D7-532385C302FC}">
      <dgm:prSet/>
      <dgm:spPr/>
      <dgm:t>
        <a:bodyPr/>
        <a:lstStyle/>
        <a:p>
          <a:endParaRPr lang="en-US"/>
        </a:p>
      </dgm:t>
    </dgm:pt>
    <dgm:pt modelId="{0CB24A81-37A2-41C3-A813-B9306C03C9EC}" type="sibTrans" cxnId="{31BB5F37-7AA2-4E9B-91D7-532385C302FC}">
      <dgm:prSet/>
      <dgm:spPr/>
      <dgm:t>
        <a:bodyPr/>
        <a:lstStyle/>
        <a:p>
          <a:endParaRPr lang="en-US"/>
        </a:p>
      </dgm:t>
    </dgm:pt>
    <dgm:pt modelId="{99DC10D5-0736-4E58-847B-C36CFEA38F77}">
      <dgm:prSet phldrT="[Texto]"/>
      <dgm:spPr/>
      <dgm:t>
        <a:bodyPr/>
        <a:lstStyle/>
        <a:p>
          <a:r>
            <a:rPr lang="en-US" dirty="0" smtClean="0"/>
            <a:t>What are possible errors regarding my functions?</a:t>
          </a:r>
          <a:endParaRPr lang="en-US" dirty="0"/>
        </a:p>
      </dgm:t>
    </dgm:pt>
    <dgm:pt modelId="{70E5921F-A056-4B79-BF42-5D5F538D84A9}" type="parTrans" cxnId="{41149F55-F6CE-46D4-B8AE-663EC92960B7}">
      <dgm:prSet/>
      <dgm:spPr/>
      <dgm:t>
        <a:bodyPr/>
        <a:lstStyle/>
        <a:p>
          <a:endParaRPr lang="en-US"/>
        </a:p>
      </dgm:t>
    </dgm:pt>
    <dgm:pt modelId="{7DBD6B3F-C5AE-4693-80BF-80E6A51AC5E7}" type="sibTrans" cxnId="{41149F55-F6CE-46D4-B8AE-663EC92960B7}">
      <dgm:prSet/>
      <dgm:spPr/>
      <dgm:t>
        <a:bodyPr/>
        <a:lstStyle/>
        <a:p>
          <a:endParaRPr lang="en-US"/>
        </a:p>
      </dgm:t>
    </dgm:pt>
    <dgm:pt modelId="{F7C433C8-4737-4F13-9513-355049604524}">
      <dgm:prSet phldrT="[Texto]"/>
      <dgm:spPr/>
      <dgm:t>
        <a:bodyPr/>
        <a:lstStyle/>
        <a:p>
          <a:r>
            <a:rPr lang="en-US" dirty="0" smtClean="0"/>
            <a:t>What is the final product?</a:t>
          </a:r>
          <a:endParaRPr lang="en-US" dirty="0"/>
        </a:p>
      </dgm:t>
    </dgm:pt>
    <dgm:pt modelId="{60F9B41B-E661-483C-9851-FB83DC7E1CA8}" type="parTrans" cxnId="{E97D7382-77B8-49E4-A200-540CF58CAF1B}">
      <dgm:prSet/>
      <dgm:spPr/>
      <dgm:t>
        <a:bodyPr/>
        <a:lstStyle/>
        <a:p>
          <a:endParaRPr lang="en-US"/>
        </a:p>
      </dgm:t>
    </dgm:pt>
    <dgm:pt modelId="{298C9845-1A37-4181-AD5B-1B811E47C4E6}" type="sibTrans" cxnId="{E97D7382-77B8-49E4-A200-540CF58CAF1B}">
      <dgm:prSet/>
      <dgm:spPr/>
      <dgm:t>
        <a:bodyPr/>
        <a:lstStyle/>
        <a:p>
          <a:endParaRPr lang="en-US"/>
        </a:p>
      </dgm:t>
    </dgm:pt>
    <dgm:pt modelId="{8DCE48A7-510C-44CD-9FEC-110CA36EA41C}">
      <dgm:prSet phldrT="[Texto]"/>
      <dgm:spPr/>
      <dgm:t>
        <a:bodyPr/>
        <a:lstStyle/>
        <a:p>
          <a:r>
            <a:rPr lang="en-US" dirty="0" smtClean="0"/>
            <a:t>What needs to be implemented?</a:t>
          </a:r>
          <a:endParaRPr lang="en-US" dirty="0"/>
        </a:p>
      </dgm:t>
    </dgm:pt>
    <dgm:pt modelId="{E15CA770-72CD-446F-B82A-75E805A5C40F}" type="parTrans" cxnId="{9805D407-981A-4E60-A8B4-6216C58BDCB0}">
      <dgm:prSet/>
      <dgm:spPr/>
      <dgm:t>
        <a:bodyPr/>
        <a:lstStyle/>
        <a:p>
          <a:endParaRPr lang="en-US"/>
        </a:p>
      </dgm:t>
    </dgm:pt>
    <dgm:pt modelId="{3C7C3F82-BE51-4CEC-9DBB-2BEF0E8435B8}" type="sibTrans" cxnId="{9805D407-981A-4E60-A8B4-6216C58BDCB0}">
      <dgm:prSet/>
      <dgm:spPr/>
      <dgm:t>
        <a:bodyPr/>
        <a:lstStyle/>
        <a:p>
          <a:endParaRPr lang="en-US"/>
        </a:p>
      </dgm:t>
    </dgm:pt>
    <dgm:pt modelId="{51D577A2-F66E-4349-8FC7-FFDC8572DAD0}">
      <dgm:prSet phldrT="[Texto]"/>
      <dgm:spPr/>
      <dgm:t>
        <a:bodyPr/>
        <a:lstStyle/>
        <a:p>
          <a:r>
            <a:rPr lang="en-US" dirty="0" smtClean="0"/>
            <a:t>What can the user do wrong?</a:t>
          </a:r>
          <a:endParaRPr lang="en-US" dirty="0"/>
        </a:p>
      </dgm:t>
    </dgm:pt>
    <dgm:pt modelId="{BA088832-E515-4D61-98D4-E68E7AC8F117}" type="parTrans" cxnId="{A5CD361E-E3A8-45E5-82B2-0BEA8B95BF00}">
      <dgm:prSet/>
      <dgm:spPr/>
      <dgm:t>
        <a:bodyPr/>
        <a:lstStyle/>
        <a:p>
          <a:endParaRPr lang="en-US"/>
        </a:p>
      </dgm:t>
    </dgm:pt>
    <dgm:pt modelId="{081219CE-0215-4407-9C5F-A0C9BDD27226}" type="sibTrans" cxnId="{A5CD361E-E3A8-45E5-82B2-0BEA8B95BF00}">
      <dgm:prSet/>
      <dgm:spPr/>
      <dgm:t>
        <a:bodyPr/>
        <a:lstStyle/>
        <a:p>
          <a:endParaRPr lang="en-US"/>
        </a:p>
      </dgm:t>
    </dgm:pt>
    <dgm:pt modelId="{21653613-0E14-41B8-8518-3841A518074F}" type="pres">
      <dgm:prSet presAssocID="{5972EFA1-2700-43ED-B601-7609ED3A8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2528ABC-EED0-4F0D-BF35-4BB3F1A5732A}" type="pres">
      <dgm:prSet presAssocID="{CA43F957-526A-4CC4-9DC5-AD720003E1B3}" presName="composite" presStyleCnt="0"/>
      <dgm:spPr/>
    </dgm:pt>
    <dgm:pt modelId="{CF47C1DA-D95F-420B-AA38-F153C4D1A42C}" type="pres">
      <dgm:prSet presAssocID="{CA43F957-526A-4CC4-9DC5-AD720003E1B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CE905-C307-4896-BCB7-3EECAEC60919}" type="pres">
      <dgm:prSet presAssocID="{CA43F957-526A-4CC4-9DC5-AD720003E1B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7E78E-482D-4F51-B7E9-311625BF6ECA}" type="pres">
      <dgm:prSet presAssocID="{00BC8AFF-EEFF-430E-B355-B8F04E04F24B}" presName="sp" presStyleCnt="0"/>
      <dgm:spPr/>
    </dgm:pt>
    <dgm:pt modelId="{F52F6080-87E8-4F80-84F9-584D1E241922}" type="pres">
      <dgm:prSet presAssocID="{EE96EF09-A39F-4915-879C-053BBA9B72F6}" presName="composite" presStyleCnt="0"/>
      <dgm:spPr/>
    </dgm:pt>
    <dgm:pt modelId="{E39558EB-9983-4957-9734-B9CEC002ABC4}" type="pres">
      <dgm:prSet presAssocID="{EE96EF09-A39F-4915-879C-053BBA9B72F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F040E1-B5FA-4F4F-8C4F-FA1B4D7F407A}" type="pres">
      <dgm:prSet presAssocID="{EE96EF09-A39F-4915-879C-053BBA9B72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56A9-0FFC-4112-AD17-0857EF4E0685}" type="pres">
      <dgm:prSet presAssocID="{98E68927-26F7-4C2C-8854-508C1D076415}" presName="sp" presStyleCnt="0"/>
      <dgm:spPr/>
    </dgm:pt>
    <dgm:pt modelId="{23F19547-9442-4EB1-AC9F-E610D5A2B9A9}" type="pres">
      <dgm:prSet presAssocID="{B7AA0497-BD71-4D53-81EC-F22C9374AE8E}" presName="composite" presStyleCnt="0"/>
      <dgm:spPr/>
    </dgm:pt>
    <dgm:pt modelId="{D4B5CF9E-8D30-4D00-9EC8-0E54DF539987}" type="pres">
      <dgm:prSet presAssocID="{B7AA0497-BD71-4D53-81EC-F22C9374AE8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FC5FCA-09FF-4232-A74A-AA6DE8156C8A}" type="pres">
      <dgm:prSet presAssocID="{B7AA0497-BD71-4D53-81EC-F22C9374AE8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BA49EE-9406-4F58-A821-CB229A38C058}" type="presOf" srcId="{F6F7F7C6-32E3-438F-B05C-83993A544CCE}" destId="{50F040E1-B5FA-4F4F-8C4F-FA1B4D7F407A}" srcOrd="0" destOrd="0" presId="urn:microsoft.com/office/officeart/2005/8/layout/chevron2"/>
    <dgm:cxn modelId="{4737A982-17F2-47E4-A111-A01EECAC024C}" srcId="{EE96EF09-A39F-4915-879C-053BBA9B72F6}" destId="{F6F7F7C6-32E3-438F-B05C-83993A544CCE}" srcOrd="0" destOrd="0" parTransId="{095EA241-E1CA-428B-AAC5-43B8A8816D70}" sibTransId="{0AF6BD6C-BF5F-4401-9ADA-ACE3321D6331}"/>
    <dgm:cxn modelId="{A9A96BA3-CE4B-472C-91C2-B3DCD5D52291}" type="presOf" srcId="{F7C433C8-4737-4F13-9513-355049604524}" destId="{FCCCE905-C307-4896-BCB7-3EECAEC60919}" srcOrd="0" destOrd="2" presId="urn:microsoft.com/office/officeart/2005/8/layout/chevron2"/>
    <dgm:cxn modelId="{607346C3-C8A4-471A-93D9-4BB309706584}" srcId="{CA43F957-526A-4CC4-9DC5-AD720003E1B3}" destId="{A753F1BE-A249-45CE-9784-E85C71A42619}" srcOrd="0" destOrd="0" parTransId="{D3229E08-8759-4C0A-994E-039DD308FFEE}" sibTransId="{5DD5A0D0-37BD-4D09-9B5C-872CD844BC29}"/>
    <dgm:cxn modelId="{31BB5F37-7AA2-4E9B-91D7-532385C302FC}" srcId="{B7AA0497-BD71-4D53-81EC-F22C9374AE8E}" destId="{3A913FD0-E529-49FC-90EB-EEBAA09E95C4}" srcOrd="0" destOrd="0" parTransId="{DE220639-F701-4286-AAED-D511D4879A99}" sibTransId="{0CB24A81-37A2-41C3-A813-B9306C03C9EC}"/>
    <dgm:cxn modelId="{2F45A22C-0080-4E26-9C7D-65AE57D0BAA9}" type="presOf" srcId="{B7AA0497-BD71-4D53-81EC-F22C9374AE8E}" destId="{D4B5CF9E-8D30-4D00-9EC8-0E54DF539987}" srcOrd="0" destOrd="0" presId="urn:microsoft.com/office/officeart/2005/8/layout/chevron2"/>
    <dgm:cxn modelId="{8476D4C7-63F0-495E-8E0D-CAD1D425B676}" type="presOf" srcId="{DCC99D8B-3861-4C53-B79E-75210637C63E}" destId="{FCCCE905-C307-4896-BCB7-3EECAEC60919}" srcOrd="0" destOrd="1" presId="urn:microsoft.com/office/officeart/2005/8/layout/chevron2"/>
    <dgm:cxn modelId="{9CF3A68F-26F8-4738-A978-3CCED79DE485}" type="presOf" srcId="{99DC10D5-0736-4E58-847B-C36CFEA38F77}" destId="{0AFC5FCA-09FF-4232-A74A-AA6DE8156C8A}" srcOrd="0" destOrd="1" presId="urn:microsoft.com/office/officeart/2005/8/layout/chevron2"/>
    <dgm:cxn modelId="{911AC0CB-AC31-40EB-B820-5AF032727C8D}" srcId="{CA43F957-526A-4CC4-9DC5-AD720003E1B3}" destId="{DCC99D8B-3861-4C53-B79E-75210637C63E}" srcOrd="1" destOrd="0" parTransId="{CCB2774A-0802-4432-9223-DC6669DDC14B}" sibTransId="{2727CF39-51E1-48F7-AFC1-0AF2A31F0994}"/>
    <dgm:cxn modelId="{5476CA64-62AA-4683-B5B5-F86F6F578B74}" type="presOf" srcId="{A753F1BE-A249-45CE-9784-E85C71A42619}" destId="{FCCCE905-C307-4896-BCB7-3EECAEC60919}" srcOrd="0" destOrd="0" presId="urn:microsoft.com/office/officeart/2005/8/layout/chevron2"/>
    <dgm:cxn modelId="{C1E4A5C9-1607-4D48-A608-EFF93162F91A}" srcId="{5972EFA1-2700-43ED-B601-7609ED3A8F21}" destId="{CA43F957-526A-4CC4-9DC5-AD720003E1B3}" srcOrd="0" destOrd="0" parTransId="{D0831448-C964-4E67-A009-277FCC251ED6}" sibTransId="{00BC8AFF-EEFF-430E-B355-B8F04E04F24B}"/>
    <dgm:cxn modelId="{99D768C6-D15C-485F-BF72-4F5CDC2F9277}" srcId="{5972EFA1-2700-43ED-B601-7609ED3A8F21}" destId="{EE96EF09-A39F-4915-879C-053BBA9B72F6}" srcOrd="1" destOrd="0" parTransId="{58ECA6BF-63A9-4E26-9487-A61FA0FEF54B}" sibTransId="{98E68927-26F7-4C2C-8854-508C1D076415}"/>
    <dgm:cxn modelId="{41149F55-F6CE-46D4-B8AE-663EC92960B7}" srcId="{B7AA0497-BD71-4D53-81EC-F22C9374AE8E}" destId="{99DC10D5-0736-4E58-847B-C36CFEA38F77}" srcOrd="1" destOrd="0" parTransId="{70E5921F-A056-4B79-BF42-5D5F538D84A9}" sibTransId="{7DBD6B3F-C5AE-4693-80BF-80E6A51AC5E7}"/>
    <dgm:cxn modelId="{CF7B8DD8-86C3-40F4-87C8-E660B9356B3C}" type="presOf" srcId="{CA43F957-526A-4CC4-9DC5-AD720003E1B3}" destId="{CF47C1DA-D95F-420B-AA38-F153C4D1A42C}" srcOrd="0" destOrd="0" presId="urn:microsoft.com/office/officeart/2005/8/layout/chevron2"/>
    <dgm:cxn modelId="{2571C6AD-FF77-4DC4-8A2B-3B3FC8C0A0B4}" type="presOf" srcId="{3A913FD0-E529-49FC-90EB-EEBAA09E95C4}" destId="{0AFC5FCA-09FF-4232-A74A-AA6DE8156C8A}" srcOrd="0" destOrd="0" presId="urn:microsoft.com/office/officeart/2005/8/layout/chevron2"/>
    <dgm:cxn modelId="{49182190-2721-49F3-91FE-035A82AA51CB}" type="presOf" srcId="{5972EFA1-2700-43ED-B601-7609ED3A8F21}" destId="{21653613-0E14-41B8-8518-3841A518074F}" srcOrd="0" destOrd="0" presId="urn:microsoft.com/office/officeart/2005/8/layout/chevron2"/>
    <dgm:cxn modelId="{9805D407-981A-4E60-A8B4-6216C58BDCB0}" srcId="{EE96EF09-A39F-4915-879C-053BBA9B72F6}" destId="{8DCE48A7-510C-44CD-9FEC-110CA36EA41C}" srcOrd="2" destOrd="0" parTransId="{E15CA770-72CD-446F-B82A-75E805A5C40F}" sibTransId="{3C7C3F82-BE51-4CEC-9DBB-2BEF0E8435B8}"/>
    <dgm:cxn modelId="{5F486C97-5FA2-4D56-8DF5-21BDE8C182CD}" type="presOf" srcId="{8DCE48A7-510C-44CD-9FEC-110CA36EA41C}" destId="{50F040E1-B5FA-4F4F-8C4F-FA1B4D7F407A}" srcOrd="0" destOrd="2" presId="urn:microsoft.com/office/officeart/2005/8/layout/chevron2"/>
    <dgm:cxn modelId="{A5CD361E-E3A8-45E5-82B2-0BEA8B95BF00}" srcId="{B7AA0497-BD71-4D53-81EC-F22C9374AE8E}" destId="{51D577A2-F66E-4349-8FC7-FFDC8572DAD0}" srcOrd="2" destOrd="0" parTransId="{BA088832-E515-4D61-98D4-E68E7AC8F117}" sibTransId="{081219CE-0215-4407-9C5F-A0C9BDD27226}"/>
    <dgm:cxn modelId="{C1212863-2742-4B55-901E-D1EB1249F429}" type="presOf" srcId="{51D577A2-F66E-4349-8FC7-FFDC8572DAD0}" destId="{0AFC5FCA-09FF-4232-A74A-AA6DE8156C8A}" srcOrd="0" destOrd="2" presId="urn:microsoft.com/office/officeart/2005/8/layout/chevron2"/>
    <dgm:cxn modelId="{F3FD23AE-298E-4801-AF3C-E9FEDC268B79}" srcId="{5972EFA1-2700-43ED-B601-7609ED3A8F21}" destId="{B7AA0497-BD71-4D53-81EC-F22C9374AE8E}" srcOrd="2" destOrd="0" parTransId="{ED0AF4FE-9B80-4849-8AE5-371A7D1CE110}" sibTransId="{D591FB5E-5630-45EF-894F-7A7232E4679D}"/>
    <dgm:cxn modelId="{C84090A0-EB33-44C0-AA9C-400272E62B3F}" type="presOf" srcId="{EE96EF09-A39F-4915-879C-053BBA9B72F6}" destId="{E39558EB-9983-4957-9734-B9CEC002ABC4}" srcOrd="0" destOrd="0" presId="urn:microsoft.com/office/officeart/2005/8/layout/chevron2"/>
    <dgm:cxn modelId="{B796783F-484D-4B17-884A-3AC3618907B9}" srcId="{EE96EF09-A39F-4915-879C-053BBA9B72F6}" destId="{3077AE58-86FB-415F-A9F2-A17458359807}" srcOrd="1" destOrd="0" parTransId="{1E4B3062-CA0B-4C0A-B8A0-D1F2F7F37F25}" sibTransId="{6F7268CE-5371-4A68-B3EA-D30DF39087A4}"/>
    <dgm:cxn modelId="{E97D7382-77B8-49E4-A200-540CF58CAF1B}" srcId="{CA43F957-526A-4CC4-9DC5-AD720003E1B3}" destId="{F7C433C8-4737-4F13-9513-355049604524}" srcOrd="2" destOrd="0" parTransId="{60F9B41B-E661-483C-9851-FB83DC7E1CA8}" sibTransId="{298C9845-1A37-4181-AD5B-1B811E47C4E6}"/>
    <dgm:cxn modelId="{67754264-5A02-4EF2-90B4-B8B31055D172}" type="presOf" srcId="{3077AE58-86FB-415F-A9F2-A17458359807}" destId="{50F040E1-B5FA-4F4F-8C4F-FA1B4D7F407A}" srcOrd="0" destOrd="1" presId="urn:microsoft.com/office/officeart/2005/8/layout/chevron2"/>
    <dgm:cxn modelId="{E3D0935F-006E-4339-99BC-A412916463FF}" type="presParOf" srcId="{21653613-0E14-41B8-8518-3841A518074F}" destId="{D2528ABC-EED0-4F0D-BF35-4BB3F1A5732A}" srcOrd="0" destOrd="0" presId="urn:microsoft.com/office/officeart/2005/8/layout/chevron2"/>
    <dgm:cxn modelId="{5B916DB4-E79B-4B26-B773-9196E55174A0}" type="presParOf" srcId="{D2528ABC-EED0-4F0D-BF35-4BB3F1A5732A}" destId="{CF47C1DA-D95F-420B-AA38-F153C4D1A42C}" srcOrd="0" destOrd="0" presId="urn:microsoft.com/office/officeart/2005/8/layout/chevron2"/>
    <dgm:cxn modelId="{3BA8B639-91A1-43FB-B73E-D6141C8F2659}" type="presParOf" srcId="{D2528ABC-EED0-4F0D-BF35-4BB3F1A5732A}" destId="{FCCCE905-C307-4896-BCB7-3EECAEC60919}" srcOrd="1" destOrd="0" presId="urn:microsoft.com/office/officeart/2005/8/layout/chevron2"/>
    <dgm:cxn modelId="{8F772D2F-CC21-482A-B4FF-D24AF4298ECF}" type="presParOf" srcId="{21653613-0E14-41B8-8518-3841A518074F}" destId="{1A27E78E-482D-4F51-B7E9-311625BF6ECA}" srcOrd="1" destOrd="0" presId="urn:microsoft.com/office/officeart/2005/8/layout/chevron2"/>
    <dgm:cxn modelId="{74EDFFDA-46FF-47F3-A39C-B54F70CD9735}" type="presParOf" srcId="{21653613-0E14-41B8-8518-3841A518074F}" destId="{F52F6080-87E8-4F80-84F9-584D1E241922}" srcOrd="2" destOrd="0" presId="urn:microsoft.com/office/officeart/2005/8/layout/chevron2"/>
    <dgm:cxn modelId="{36E13A22-28A7-43FA-9AC1-F4BAA47CFEA7}" type="presParOf" srcId="{F52F6080-87E8-4F80-84F9-584D1E241922}" destId="{E39558EB-9983-4957-9734-B9CEC002ABC4}" srcOrd="0" destOrd="0" presId="urn:microsoft.com/office/officeart/2005/8/layout/chevron2"/>
    <dgm:cxn modelId="{83EA819F-03F3-4805-AA4D-2C940FC0BB14}" type="presParOf" srcId="{F52F6080-87E8-4F80-84F9-584D1E241922}" destId="{50F040E1-B5FA-4F4F-8C4F-FA1B4D7F407A}" srcOrd="1" destOrd="0" presId="urn:microsoft.com/office/officeart/2005/8/layout/chevron2"/>
    <dgm:cxn modelId="{97A4762D-2F84-44B1-A472-B95BE6E4A07F}" type="presParOf" srcId="{21653613-0E14-41B8-8518-3841A518074F}" destId="{EC9956A9-0FFC-4112-AD17-0857EF4E0685}" srcOrd="3" destOrd="0" presId="urn:microsoft.com/office/officeart/2005/8/layout/chevron2"/>
    <dgm:cxn modelId="{58583A9D-B0F0-4401-AD9C-4848B9543719}" type="presParOf" srcId="{21653613-0E14-41B8-8518-3841A518074F}" destId="{23F19547-9442-4EB1-AC9F-E610D5A2B9A9}" srcOrd="4" destOrd="0" presId="urn:microsoft.com/office/officeart/2005/8/layout/chevron2"/>
    <dgm:cxn modelId="{EAACF6AA-2906-42BA-B0D5-6CC88DDA65CF}" type="presParOf" srcId="{23F19547-9442-4EB1-AC9F-E610D5A2B9A9}" destId="{D4B5CF9E-8D30-4D00-9EC8-0E54DF539987}" srcOrd="0" destOrd="0" presId="urn:microsoft.com/office/officeart/2005/8/layout/chevron2"/>
    <dgm:cxn modelId="{1CDA1E4F-9221-43EA-A065-63A2B146DB1B}" type="presParOf" srcId="{23F19547-9442-4EB1-AC9F-E610D5A2B9A9}" destId="{0AFC5FCA-09FF-4232-A74A-AA6DE8156C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7C1DA-D95F-420B-AA38-F153C4D1A42C}">
      <dsp:nvSpPr>
        <dsp:cNvPr id="0" name=""/>
        <dsp:cNvSpPr/>
      </dsp:nvSpPr>
      <dsp:spPr>
        <a:xfrm rot="5400000">
          <a:off x="-253366" y="253522"/>
          <a:ext cx="1689111" cy="11823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</a:t>
          </a:r>
          <a:endParaRPr lang="en-US" sz="1400" kern="1200" dirty="0"/>
        </a:p>
      </dsp:txBody>
      <dsp:txXfrm rot="-5400000">
        <a:off x="1" y="591344"/>
        <a:ext cx="1182378" cy="506733"/>
      </dsp:txXfrm>
    </dsp:sp>
    <dsp:sp modelId="{FCCCE905-C307-4896-BCB7-3EECAEC60919}">
      <dsp:nvSpPr>
        <dsp:cNvPr id="0" name=""/>
        <dsp:cNvSpPr/>
      </dsp:nvSpPr>
      <dsp:spPr>
        <a:xfrm rot="5400000">
          <a:off x="5889354" y="-4706821"/>
          <a:ext cx="1097922" cy="10511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Who should the GUI look like?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are the main elements?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is the final product?</a:t>
          </a:r>
          <a:endParaRPr lang="en-US" sz="2000" kern="1200" dirty="0"/>
        </a:p>
      </dsp:txBody>
      <dsp:txXfrm rot="-5400000">
        <a:off x="1182378" y="53751"/>
        <a:ext cx="10458279" cy="990730"/>
      </dsp:txXfrm>
    </dsp:sp>
    <dsp:sp modelId="{E39558EB-9983-4957-9734-B9CEC002ABC4}">
      <dsp:nvSpPr>
        <dsp:cNvPr id="0" name=""/>
        <dsp:cNvSpPr/>
      </dsp:nvSpPr>
      <dsp:spPr>
        <a:xfrm rot="5400000">
          <a:off x="-253366" y="1749339"/>
          <a:ext cx="1689111" cy="1182378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Implementation</a:t>
          </a:r>
          <a:endParaRPr lang="en-US" sz="1400" kern="1200" dirty="0"/>
        </a:p>
      </dsp:txBody>
      <dsp:txXfrm rot="-5400000">
        <a:off x="1" y="2087161"/>
        <a:ext cx="1182378" cy="506733"/>
      </dsp:txXfrm>
    </dsp:sp>
    <dsp:sp modelId="{50F040E1-B5FA-4F4F-8C4F-FA1B4D7F407A}">
      <dsp:nvSpPr>
        <dsp:cNvPr id="0" name=""/>
        <dsp:cNvSpPr/>
      </dsp:nvSpPr>
      <dsp:spPr>
        <a:xfrm rot="5400000">
          <a:off x="5889354" y="-3211003"/>
          <a:ext cx="1097922" cy="10511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Who should do what?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do you have already?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needs to be implemented?</a:t>
          </a:r>
          <a:endParaRPr lang="en-US" sz="2000" kern="1200" dirty="0"/>
        </a:p>
      </dsp:txBody>
      <dsp:txXfrm rot="-5400000">
        <a:off x="1182378" y="1549569"/>
        <a:ext cx="10458279" cy="990730"/>
      </dsp:txXfrm>
    </dsp:sp>
    <dsp:sp modelId="{D4B5CF9E-8D30-4D00-9EC8-0E54DF539987}">
      <dsp:nvSpPr>
        <dsp:cNvPr id="0" name=""/>
        <dsp:cNvSpPr/>
      </dsp:nvSpPr>
      <dsp:spPr>
        <a:xfrm rot="5400000">
          <a:off x="-253366" y="3245156"/>
          <a:ext cx="1689111" cy="118237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 handling</a:t>
          </a:r>
          <a:endParaRPr lang="en-US" sz="1400" kern="1200" dirty="0"/>
        </a:p>
      </dsp:txBody>
      <dsp:txXfrm rot="-5400000">
        <a:off x="1" y="3582978"/>
        <a:ext cx="1182378" cy="506733"/>
      </dsp:txXfrm>
    </dsp:sp>
    <dsp:sp modelId="{0AFC5FCA-09FF-4232-A74A-AA6DE8156C8A}">
      <dsp:nvSpPr>
        <dsp:cNvPr id="0" name=""/>
        <dsp:cNvSpPr/>
      </dsp:nvSpPr>
      <dsp:spPr>
        <a:xfrm rot="5400000">
          <a:off x="5889354" y="-1715186"/>
          <a:ext cx="1097922" cy="105118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can go wrong regarding packages and dependencies?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are possible errors regarding my functions?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What can the user do wrong?</a:t>
          </a:r>
          <a:endParaRPr lang="en-US" sz="2000" kern="1200" dirty="0"/>
        </a:p>
      </dsp:txBody>
      <dsp:txXfrm rot="-5400000">
        <a:off x="1182378" y="3045386"/>
        <a:ext cx="10458279" cy="99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B5FB3-8046-4772-B169-21A91126F63E}" type="datetimeFigureOut">
              <a:rPr lang="pt-BR" smtClean="0"/>
              <a:t>23/06/2017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1E17-5709-438A-B77B-C68FE31D3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0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81E17-5709-438A-B77B-C68FE31D3F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5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81E17-5709-438A-B77B-C68FE31D3F8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54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NULL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08" t="11585" r="14422" b="10776"/>
          <a:stretch/>
        </p:blipFill>
        <p:spPr>
          <a:xfrm>
            <a:off x="7823141" y="0"/>
            <a:ext cx="4368860" cy="496851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5311" y="1978667"/>
            <a:ext cx="1304781" cy="2931163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276337" y="0"/>
            <a:ext cx="10922000" cy="5048250"/>
          </a:xfrm>
          <a:prstGeom prst="rect">
            <a:avLst/>
          </a:prstGeom>
          <a:solidFill>
            <a:srgbClr val="0070C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9999" y="1000126"/>
            <a:ext cx="10922001" cy="118429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9998" y="2922530"/>
            <a:ext cx="10922001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/>
          <a:srcRect l="30206"/>
          <a:stretch/>
        </p:blipFill>
        <p:spPr>
          <a:xfrm>
            <a:off x="5718157" y="4969730"/>
            <a:ext cx="2818701" cy="188827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/>
          <a:srcRect l="31500"/>
          <a:stretch/>
        </p:blipFill>
        <p:spPr>
          <a:xfrm>
            <a:off x="-16778" y="4969730"/>
            <a:ext cx="2957096" cy="188827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18" y="4969730"/>
            <a:ext cx="2777839" cy="18882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58" y="4978168"/>
            <a:ext cx="3680542" cy="187983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4956" r="10000" b="8205"/>
          <a:stretch/>
        </p:blipFill>
        <p:spPr>
          <a:xfrm>
            <a:off x="92687" y="130678"/>
            <a:ext cx="1045475" cy="85865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7"/>
          <a:srcRect l="30206"/>
          <a:stretch/>
        </p:blipFill>
        <p:spPr>
          <a:xfrm>
            <a:off x="5692757" y="4971128"/>
            <a:ext cx="2818701" cy="188827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8"/>
          <a:srcRect l="31500"/>
          <a:stretch/>
        </p:blipFill>
        <p:spPr>
          <a:xfrm>
            <a:off x="-42178" y="4971128"/>
            <a:ext cx="2957096" cy="18882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18" y="4971128"/>
            <a:ext cx="2777839" cy="188826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58" y="4979566"/>
            <a:ext cx="3680542" cy="18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9E40-2F2C-4E18-A6DE-1F153AAEFA2F}" type="datetime1">
              <a:rPr lang="de-DE" smtClean="0"/>
              <a:t>23.06.2017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4D7A-1ECF-4484-9501-D82DFA3F4BD5}" type="datetime1">
              <a:rPr lang="de-DE" smtClean="0"/>
              <a:t>23.06.2017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35" y="1406329"/>
            <a:ext cx="11921455" cy="4699196"/>
          </a:xfrm>
        </p:spPr>
        <p:txBody>
          <a:bodyPr>
            <a:normAutofit/>
          </a:bodyPr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752" y="0"/>
            <a:ext cx="10515600" cy="129202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C1C1722C-F108-434B-95CE-E0966E4560EA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DF48F861-F78E-4B75-A5D0-9873B9F52861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391900" y="6232133"/>
            <a:ext cx="822383" cy="6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 userDrawn="1"/>
        </p:nvSpPr>
        <p:spPr>
          <a:xfrm>
            <a:off x="-10138" y="6250439"/>
            <a:ext cx="12192000" cy="615950"/>
          </a:xfrm>
          <a:prstGeom prst="rect">
            <a:avLst/>
          </a:prstGeom>
          <a:solidFill>
            <a:srgbClr val="0070C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2" y="1"/>
            <a:ext cx="1292028" cy="1292028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-2697"/>
            <a:ext cx="12192000" cy="1294726"/>
          </a:xfrm>
          <a:prstGeom prst="rect">
            <a:avLst/>
          </a:prstGeom>
          <a:solidFill>
            <a:srgbClr val="0070C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28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376-6CD8-4EBB-9B50-AB83C2145657}" type="datetime1">
              <a:rPr lang="de-DE" smtClean="0"/>
              <a:t>23.06.2017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7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A6B-B536-44B7-9366-B74B165DC4AE}" type="datetime1">
              <a:rPr lang="de-DE" smtClean="0"/>
              <a:t>23.06.2017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204-DCE5-473E-8292-AC06B1166AC4}" type="datetime1">
              <a:rPr lang="de-DE" smtClean="0"/>
              <a:t>23.06.2017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1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84-9D54-4C73-B21D-15F2D1290AA9}" type="datetime1">
              <a:rPr lang="de-DE" smtClean="0"/>
              <a:t>23.06.2017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8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BBAC-70C6-48C9-8EB0-78A035CBCA3F}" type="datetime1">
              <a:rPr lang="de-DE" smtClean="0"/>
              <a:t>23.06.2017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2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6C12-6065-4824-A222-EE419FDBFAEA}" type="datetime1">
              <a:rPr lang="de-DE" smtClean="0"/>
              <a:t>23.06.2017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3005-499E-48EE-BD92-EC346292814F}" type="datetime1">
              <a:rPr lang="de-DE" smtClean="0"/>
              <a:t>23.06.2017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7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D6A9-6F0C-42F6-874E-ABC7D8C429B5}" type="datetime1">
              <a:rPr lang="de-DE" smtClean="0"/>
              <a:t>23.06.2017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2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F861-F78E-4B75-A5D0-9873B9F5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request/3eZH1uZFY20M26tizfB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3550" y="533269"/>
            <a:ext cx="10007600" cy="1201737"/>
          </a:xfrm>
        </p:spPr>
        <p:txBody>
          <a:bodyPr anchor="ctr">
            <a:noAutofit/>
          </a:bodyPr>
          <a:lstStyle/>
          <a:p>
            <a:r>
              <a:rPr lang="pt-BR" sz="8800" dirty="0" smtClean="0">
                <a:solidFill>
                  <a:schemeClr val="bg1"/>
                </a:solidFill>
              </a:rPr>
              <a:t>Python II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700" y="2522530"/>
            <a:ext cx="10909300" cy="8255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Final Project Description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2700" y="4135571"/>
            <a:ext cx="10909300" cy="82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err="1" smtClean="0"/>
              <a:t>Chair</a:t>
            </a:r>
            <a:r>
              <a:rPr lang="pt-BR" sz="1200" dirty="0" smtClean="0"/>
              <a:t> </a:t>
            </a:r>
            <a:r>
              <a:rPr lang="pt-BR" sz="1200" dirty="0" err="1" smtClean="0"/>
              <a:t>of</a:t>
            </a:r>
            <a:r>
              <a:rPr lang="pt-BR" sz="1200" dirty="0" smtClean="0"/>
              <a:t> Remote </a:t>
            </a:r>
            <a:r>
              <a:rPr lang="pt-BR" sz="1200" dirty="0" err="1" smtClean="0"/>
              <a:t>Sensing</a:t>
            </a:r>
            <a:r>
              <a:rPr lang="pt-BR" sz="1200" dirty="0" smtClean="0"/>
              <a:t> </a:t>
            </a:r>
            <a:r>
              <a:rPr lang="pt-BR" sz="1200" dirty="0" err="1" smtClean="0"/>
              <a:t>and</a:t>
            </a:r>
            <a:r>
              <a:rPr lang="pt-BR" sz="1200" dirty="0" smtClean="0"/>
              <a:t> </a:t>
            </a:r>
            <a:r>
              <a:rPr lang="pt-BR" sz="1200" dirty="0" err="1" smtClean="0"/>
              <a:t>Landscape</a:t>
            </a:r>
            <a:r>
              <a:rPr lang="pt-BR" sz="1200" dirty="0" smtClean="0"/>
              <a:t> </a:t>
            </a:r>
            <a:r>
              <a:rPr lang="pt-BR" sz="1200" dirty="0" err="1" smtClean="0"/>
              <a:t>Information</a:t>
            </a:r>
            <a:r>
              <a:rPr lang="pt-BR" sz="1200" dirty="0" smtClean="0"/>
              <a:t> Systems – </a:t>
            </a:r>
            <a:r>
              <a:rPr lang="pt-BR" sz="1200" dirty="0" err="1" smtClean="0"/>
              <a:t>FeLis</a:t>
            </a:r>
            <a:endParaRPr lang="pt-BR" sz="1200" dirty="0" smtClean="0"/>
          </a:p>
          <a:p>
            <a:r>
              <a:rPr lang="pt-BR" sz="1200" dirty="0" err="1" smtClean="0"/>
              <a:t>University</a:t>
            </a:r>
            <a:r>
              <a:rPr lang="pt-BR" sz="1200" dirty="0" smtClean="0"/>
              <a:t> </a:t>
            </a:r>
            <a:r>
              <a:rPr lang="pt-BR" sz="1200" dirty="0" err="1" smtClean="0"/>
              <a:t>of</a:t>
            </a:r>
            <a:r>
              <a:rPr lang="pt-BR" sz="1200" dirty="0" smtClean="0"/>
              <a:t> Freiburg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082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assignments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4599-BAC0-465E-845E-3EBE41D2F50A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352" y="1601431"/>
            <a:ext cx="5997303" cy="43396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GUI should have a tab system, containing: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Info tab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Focal Statistics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Image_Processing_2.pdf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CT manager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CT_manager.pdf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Route </a:t>
            </a:r>
            <a:r>
              <a:rPr lang="en-US" sz="2000" dirty="0" smtClean="0"/>
              <a:t>Planner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05_Scipy.ipynb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Time Series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75" y="1403350"/>
            <a:ext cx="5874263" cy="47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4599-BAC0-465E-845E-3EBE41D2F50A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33594"/>
            <a:ext cx="6115050" cy="48672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970" y="2138362"/>
            <a:ext cx="4558267" cy="35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ui</a:t>
            </a:r>
            <a:r>
              <a:rPr lang="en-US" dirty="0" smtClean="0"/>
              <a:t> from </a:t>
            </a:r>
            <a:r>
              <a:rPr lang="en-US" dirty="0" err="1" smtClean="0"/>
              <a:t>QtDesigner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with the GUI and functions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qrc</a:t>
            </a:r>
            <a:r>
              <a:rPr lang="en-US" dirty="0" smtClean="0"/>
              <a:t> / .</a:t>
            </a:r>
            <a:r>
              <a:rPr lang="en-US" dirty="0" err="1" smtClean="0"/>
              <a:t>py</a:t>
            </a:r>
            <a:r>
              <a:rPr lang="en-US" dirty="0" smtClean="0"/>
              <a:t> resources folder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.html from the INFO Tab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hand in…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722C-F108-434B-95CE-E0966E4560EA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6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722C-F108-434B-95CE-E0966E4560EA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13</a:t>
            </a:fld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2909645" y="2480579"/>
            <a:ext cx="6372709" cy="1823818"/>
            <a:chOff x="2819400" y="2480579"/>
            <a:chExt cx="6372709" cy="182381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690" y="2480579"/>
              <a:ext cx="1696419" cy="1823818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2819400" y="2857847"/>
              <a:ext cx="55245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/>
                <a:t>Questions</a:t>
              </a:r>
              <a:endParaRPr lang="en-US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9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5135" y="1702163"/>
            <a:ext cx="11921455" cy="469919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The project will be executed by the whole class.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Deadline: 28.07.2017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Upload link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www.dropbox.com/request/3eZH1uZFY20M26tizfB3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83CB-6FAA-43C9-82E9-8137698107DE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5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300000"/>
              </a:lnSpc>
              <a:buNone/>
            </a:pPr>
            <a:r>
              <a:rPr lang="en-US" sz="2800" dirty="0" smtClean="0"/>
              <a:t>During the semester, you were asked to solve a few project, which now will be enveloped in a Graphical User Interface (GUI). Your task is to create this GUI within the PEP 8 style rules.</a:t>
            </a:r>
            <a:endParaRPr lang="en-US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D4CE-9E80-4B43-821B-22111FD9CD23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0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D4CE-9E80-4B43-821B-22111FD9CD23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4</a:t>
            </a:fld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45528886"/>
              </p:ext>
            </p:extLst>
          </p:nvPr>
        </p:nvGraphicFramePr>
        <p:xfrm>
          <a:off x="243281" y="1426128"/>
          <a:ext cx="11694254" cy="468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ângulo 9"/>
          <p:cNvSpPr/>
          <p:nvPr/>
        </p:nvSpPr>
        <p:spPr>
          <a:xfrm>
            <a:off x="1434517" y="1359017"/>
            <a:ext cx="10578518" cy="1249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1442906" y="2903989"/>
            <a:ext cx="10578518" cy="1249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442906" y="4397645"/>
            <a:ext cx="10578518" cy="1249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visa 12"/>
          <p:cNvSpPr/>
          <p:nvPr/>
        </p:nvSpPr>
        <p:spPr>
          <a:xfrm rot="5400000">
            <a:off x="-78998" y="3159156"/>
            <a:ext cx="1835789" cy="124156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visa 13"/>
          <p:cNvSpPr/>
          <p:nvPr/>
        </p:nvSpPr>
        <p:spPr>
          <a:xfrm rot="5400000">
            <a:off x="-102621" y="4541388"/>
            <a:ext cx="1881642" cy="133384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75" y="1403350"/>
            <a:ext cx="5874263" cy="472850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obligatory elements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4599-BAC0-465E-845E-3EBE41D2F50A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352" y="1490591"/>
            <a:ext cx="5997303" cy="45243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GUI should have a tab system, containing: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Info tab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Focal Statistics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CT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Route Planner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Time Series</a:t>
            </a:r>
            <a:endParaRPr lang="en-US" sz="2400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1542473" y="2042160"/>
            <a:ext cx="4782127" cy="701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2382982" y="2103120"/>
            <a:ext cx="4635038" cy="1370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082800" y="2103122"/>
            <a:ext cx="5727700" cy="2075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2382982" y="2103120"/>
            <a:ext cx="6166658" cy="28117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1985818" y="2103120"/>
            <a:ext cx="7341062" cy="35856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178160" y="3752748"/>
            <a:ext cx="2355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HTML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“off board”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75" y="1403350"/>
            <a:ext cx="5874263" cy="4728509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03CC-1810-4709-ABB3-E07E3DE6FECF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352" y="1490591"/>
            <a:ext cx="5997303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GUI should also have a menu bar, containing: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Help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Toolbar</a:t>
            </a:r>
          </a:p>
        </p:txBody>
      </p:sp>
      <p:sp>
        <p:nvSpPr>
          <p:cNvPr id="7" name="Elipse 6"/>
          <p:cNvSpPr/>
          <p:nvPr/>
        </p:nvSpPr>
        <p:spPr>
          <a:xfrm>
            <a:off x="6210075" y="1585795"/>
            <a:ext cx="1173018" cy="4077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569752" y="0"/>
            <a:ext cx="10515600" cy="1292029"/>
          </a:xfrm>
        </p:spPr>
        <p:txBody>
          <a:bodyPr/>
          <a:lstStyle/>
          <a:p>
            <a:r>
              <a:rPr lang="en-US" dirty="0" smtClean="0"/>
              <a:t>GUI obligatory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15" y="1490591"/>
            <a:ext cx="5783537" cy="4605409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C2A5-60B3-4C3A-A102-FFBE1F839BB7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352" y="1490591"/>
            <a:ext cx="5997303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File menu bar should contain: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Close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Ipython</a:t>
            </a:r>
            <a:r>
              <a:rPr lang="en-US" sz="2400" dirty="0" smtClean="0"/>
              <a:t> console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Web browser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60655" y="1671782"/>
            <a:ext cx="1992745" cy="1062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569752" y="0"/>
            <a:ext cx="10515600" cy="1292029"/>
          </a:xfrm>
        </p:spPr>
        <p:txBody>
          <a:bodyPr/>
          <a:lstStyle/>
          <a:p>
            <a:r>
              <a:rPr lang="en-US" dirty="0" smtClean="0"/>
              <a:t>GUI obligatory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41" y="1490592"/>
            <a:ext cx="5733236" cy="45777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61AF-93AA-49D4-8E70-ABFEC4785DB0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352" y="1490591"/>
            <a:ext cx="5997303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Help menu bar should contain: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Documentation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Contact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About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04710" y="1690255"/>
            <a:ext cx="1877290" cy="1062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42" y="1490591"/>
            <a:ext cx="5818545" cy="4633118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6397-C894-453D-8A0D-138617DC8B85}" type="datetime1">
              <a:rPr lang="de-DE" smtClean="0"/>
              <a:t>23.06.2017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F861-F78E-4B75-A5D0-9873B9F52861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3352" y="1490591"/>
            <a:ext cx="5997303" cy="45243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Toolbox menu bar should contain: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 1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 2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 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 4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 5 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01874" y="1727200"/>
            <a:ext cx="884381" cy="1366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2"/>
          <p:cNvSpPr>
            <a:spLocks noGrp="1"/>
          </p:cNvSpPr>
          <p:nvPr>
            <p:ph type="title"/>
          </p:nvPr>
        </p:nvSpPr>
        <p:spPr>
          <a:xfrm>
            <a:off x="569752" y="0"/>
            <a:ext cx="10515600" cy="1292029"/>
          </a:xfrm>
        </p:spPr>
        <p:txBody>
          <a:bodyPr/>
          <a:lstStyle/>
          <a:p>
            <a:r>
              <a:rPr lang="en-US" dirty="0" smtClean="0"/>
              <a:t>GUI optional elements (BONUS)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342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Tema do Office</vt:lpstr>
      <vt:lpstr>Python II</vt:lpstr>
      <vt:lpstr>Logistics</vt:lpstr>
      <vt:lpstr>Task</vt:lpstr>
      <vt:lpstr>Project execution</vt:lpstr>
      <vt:lpstr>GUI obligatory elements</vt:lpstr>
      <vt:lpstr>GUI obligatory elements</vt:lpstr>
      <vt:lpstr>GUI obligatory elements</vt:lpstr>
      <vt:lpstr>Task</vt:lpstr>
      <vt:lpstr>GUI optional elements (BONUS)</vt:lpstr>
      <vt:lpstr>Tabs assignments</vt:lpstr>
      <vt:lpstr>Time Series</vt:lpstr>
      <vt:lpstr>To hand in…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</dc:creator>
  <cp:lastModifiedBy>Joao Paulo Pereira</cp:lastModifiedBy>
  <cp:revision>135</cp:revision>
  <dcterms:created xsi:type="dcterms:W3CDTF">2017-03-17T11:32:10Z</dcterms:created>
  <dcterms:modified xsi:type="dcterms:W3CDTF">2017-06-23T06:23:54Z</dcterms:modified>
</cp:coreProperties>
</file>