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59" r:id="rId6"/>
    <p:sldId id="260" r:id="rId7"/>
    <p:sldId id="267" r:id="rId8"/>
    <p:sldId id="261" r:id="rId9"/>
    <p:sldId id="266" r:id="rId10"/>
    <p:sldId id="265" r:id="rId11"/>
    <p:sldId id="262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50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7B6FF-2D94-42FD-82C0-5F43A074022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C9535D0-C745-40BC-B1D6-DEBB49E7D440}">
      <dgm:prSet/>
      <dgm:spPr/>
      <dgm:t>
        <a:bodyPr/>
        <a:lstStyle/>
        <a:p>
          <a:r>
            <a:rPr lang="fr-FR" b="1" dirty="0"/>
            <a:t>AMARY Clément (Group manager) : </a:t>
          </a:r>
          <a:r>
            <a:rPr lang="fr-FR" dirty="0" err="1"/>
            <a:t>organization</a:t>
          </a:r>
          <a:r>
            <a:rPr lang="fr-FR" dirty="0"/>
            <a:t>, code and </a:t>
          </a:r>
          <a:r>
            <a:rPr lang="fr-FR" dirty="0" err="1"/>
            <a:t>diagrams</a:t>
          </a:r>
          <a:endParaRPr lang="fr-FR" dirty="0"/>
        </a:p>
      </dgm:t>
    </dgm:pt>
    <dgm:pt modelId="{0C86ED68-458B-46A6-AEA9-5931451A011F}" type="parTrans" cxnId="{FC65D94A-7D0F-4DC8-BBE4-77FE4129DA13}">
      <dgm:prSet/>
      <dgm:spPr/>
      <dgm:t>
        <a:bodyPr/>
        <a:lstStyle/>
        <a:p>
          <a:endParaRPr lang="fr-FR"/>
        </a:p>
      </dgm:t>
    </dgm:pt>
    <dgm:pt modelId="{9D0C77DE-CCA1-4A50-A1A0-A6C8407C51E2}" type="sibTrans" cxnId="{FC65D94A-7D0F-4DC8-BBE4-77FE4129DA13}">
      <dgm:prSet/>
      <dgm:spPr/>
      <dgm:t>
        <a:bodyPr/>
        <a:lstStyle/>
        <a:p>
          <a:endParaRPr lang="fr-FR"/>
        </a:p>
      </dgm:t>
    </dgm:pt>
    <dgm:pt modelId="{773D6E5B-4395-49B5-8B5A-9AE4346C925F}">
      <dgm:prSet/>
      <dgm:spPr/>
      <dgm:t>
        <a:bodyPr/>
        <a:lstStyle/>
        <a:p>
          <a:r>
            <a:rPr lang="fr-FR" b="1"/>
            <a:t>ALBERT Naomie : </a:t>
          </a:r>
          <a:r>
            <a:rPr lang="fr-FR"/>
            <a:t>code and diagrams</a:t>
          </a:r>
        </a:p>
      </dgm:t>
    </dgm:pt>
    <dgm:pt modelId="{A6CE6AB9-F017-4CA2-86B7-283AFB55206F}" type="parTrans" cxnId="{FBD9B4A3-D488-454B-A94F-8B45203F81B4}">
      <dgm:prSet/>
      <dgm:spPr/>
      <dgm:t>
        <a:bodyPr/>
        <a:lstStyle/>
        <a:p>
          <a:endParaRPr lang="fr-FR"/>
        </a:p>
      </dgm:t>
    </dgm:pt>
    <dgm:pt modelId="{81FC25A9-1EAB-48D5-9C6E-E039B7D80158}" type="sibTrans" cxnId="{FBD9B4A3-D488-454B-A94F-8B45203F81B4}">
      <dgm:prSet/>
      <dgm:spPr/>
      <dgm:t>
        <a:bodyPr/>
        <a:lstStyle/>
        <a:p>
          <a:endParaRPr lang="fr-FR"/>
        </a:p>
      </dgm:t>
    </dgm:pt>
    <dgm:pt modelId="{1CADE03D-ED42-4D72-ACA4-021B1EE1E1DF}">
      <dgm:prSet/>
      <dgm:spPr/>
      <dgm:t>
        <a:bodyPr/>
        <a:lstStyle/>
        <a:p>
          <a:r>
            <a:rPr lang="fr-FR" b="1"/>
            <a:t>MOENCH Baptiste : </a:t>
          </a:r>
          <a:r>
            <a:rPr lang="fr-FR"/>
            <a:t>code and database</a:t>
          </a:r>
        </a:p>
      </dgm:t>
    </dgm:pt>
    <dgm:pt modelId="{6D409885-D7D8-41FD-BB63-950069F4F3FC}" type="parTrans" cxnId="{34D3FB4A-72DA-460F-BCDE-07C2C27BD438}">
      <dgm:prSet/>
      <dgm:spPr/>
      <dgm:t>
        <a:bodyPr/>
        <a:lstStyle/>
        <a:p>
          <a:endParaRPr lang="fr-FR"/>
        </a:p>
      </dgm:t>
    </dgm:pt>
    <dgm:pt modelId="{5C210C00-B793-472C-926C-D5FA624A7E9B}" type="sibTrans" cxnId="{34D3FB4A-72DA-460F-BCDE-07C2C27BD438}">
      <dgm:prSet/>
      <dgm:spPr/>
      <dgm:t>
        <a:bodyPr/>
        <a:lstStyle/>
        <a:p>
          <a:endParaRPr lang="fr-FR"/>
        </a:p>
      </dgm:t>
    </dgm:pt>
    <dgm:pt modelId="{32DC9B6B-65F3-4EBA-B750-BD336A0D80DD}">
      <dgm:prSet/>
      <dgm:spPr/>
      <dgm:t>
        <a:bodyPr/>
        <a:lstStyle/>
        <a:p>
          <a:r>
            <a:rPr lang="fr-FR" b="1"/>
            <a:t>MONTEMONT Théophile : </a:t>
          </a:r>
          <a:r>
            <a:rPr lang="fr-FR"/>
            <a:t>code</a:t>
          </a:r>
        </a:p>
      </dgm:t>
    </dgm:pt>
    <dgm:pt modelId="{BF46C763-3664-4695-B790-A06E8A41E9C9}" type="parTrans" cxnId="{DC65E0D6-C862-43BE-A68A-836D4DBC9D57}">
      <dgm:prSet/>
      <dgm:spPr/>
      <dgm:t>
        <a:bodyPr/>
        <a:lstStyle/>
        <a:p>
          <a:endParaRPr lang="fr-FR"/>
        </a:p>
      </dgm:t>
    </dgm:pt>
    <dgm:pt modelId="{6477ABCC-C3A4-4CB1-BCE1-452D2352F2B9}" type="sibTrans" cxnId="{DC65E0D6-C862-43BE-A68A-836D4DBC9D57}">
      <dgm:prSet/>
      <dgm:spPr/>
      <dgm:t>
        <a:bodyPr/>
        <a:lstStyle/>
        <a:p>
          <a:endParaRPr lang="fr-FR"/>
        </a:p>
      </dgm:t>
    </dgm:pt>
    <dgm:pt modelId="{A12F96FF-795D-46F2-8FEE-BAA3AD8B9E2E}" type="pres">
      <dgm:prSet presAssocID="{0D67B6FF-2D94-42FD-82C0-5F43A074022A}" presName="Name0" presStyleCnt="0">
        <dgm:presLayoutVars>
          <dgm:dir/>
          <dgm:animLvl val="lvl"/>
          <dgm:resizeHandles val="exact"/>
        </dgm:presLayoutVars>
      </dgm:prSet>
      <dgm:spPr/>
    </dgm:pt>
    <dgm:pt modelId="{1F52FD72-5BFD-4FB6-A309-1F045B8FA9C2}" type="pres">
      <dgm:prSet presAssocID="{5C9535D0-C745-40BC-B1D6-DEBB49E7D440}" presName="linNode" presStyleCnt="0"/>
      <dgm:spPr/>
    </dgm:pt>
    <dgm:pt modelId="{28B3BDB8-6AD9-40DB-A9A0-062F92B4DFCA}" type="pres">
      <dgm:prSet presAssocID="{5C9535D0-C745-40BC-B1D6-DEBB49E7D44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6FC3185-5DEB-400D-A3CC-EEF8BE1DCB62}" type="pres">
      <dgm:prSet presAssocID="{9D0C77DE-CCA1-4A50-A1A0-A6C8407C51E2}" presName="sp" presStyleCnt="0"/>
      <dgm:spPr/>
    </dgm:pt>
    <dgm:pt modelId="{7F950E26-3124-4B18-85BB-2C5FF48F71FE}" type="pres">
      <dgm:prSet presAssocID="{773D6E5B-4395-49B5-8B5A-9AE4346C925F}" presName="linNode" presStyleCnt="0"/>
      <dgm:spPr/>
    </dgm:pt>
    <dgm:pt modelId="{692CF719-2F69-4D0E-96B0-A870C0639735}" type="pres">
      <dgm:prSet presAssocID="{773D6E5B-4395-49B5-8B5A-9AE4346C925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7DAD845-AF57-46B4-BE89-584A9F090898}" type="pres">
      <dgm:prSet presAssocID="{81FC25A9-1EAB-48D5-9C6E-E039B7D80158}" presName="sp" presStyleCnt="0"/>
      <dgm:spPr/>
    </dgm:pt>
    <dgm:pt modelId="{041174EC-A09D-46EF-8A44-970674A7DDDF}" type="pres">
      <dgm:prSet presAssocID="{1CADE03D-ED42-4D72-ACA4-021B1EE1E1DF}" presName="linNode" presStyleCnt="0"/>
      <dgm:spPr/>
    </dgm:pt>
    <dgm:pt modelId="{450F5B12-DA4F-4FE2-9BB2-DA0E5727E2D0}" type="pres">
      <dgm:prSet presAssocID="{1CADE03D-ED42-4D72-ACA4-021B1EE1E1D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4773E65-7159-437F-AAD7-C81695852DC0}" type="pres">
      <dgm:prSet presAssocID="{5C210C00-B793-472C-926C-D5FA624A7E9B}" presName="sp" presStyleCnt="0"/>
      <dgm:spPr/>
    </dgm:pt>
    <dgm:pt modelId="{AB74D83F-4CAB-4F4B-B296-B5BE079BD27A}" type="pres">
      <dgm:prSet presAssocID="{32DC9B6B-65F3-4EBA-B750-BD336A0D80DD}" presName="linNode" presStyleCnt="0"/>
      <dgm:spPr/>
    </dgm:pt>
    <dgm:pt modelId="{73D60F9E-4CA1-4CDF-A9BF-E7C2D83662BE}" type="pres">
      <dgm:prSet presAssocID="{32DC9B6B-65F3-4EBA-B750-BD336A0D80DD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F502F430-3C6A-47F5-8375-18FEC5352A62}" type="presOf" srcId="{0D67B6FF-2D94-42FD-82C0-5F43A074022A}" destId="{A12F96FF-795D-46F2-8FEE-BAA3AD8B9E2E}" srcOrd="0" destOrd="0" presId="urn:microsoft.com/office/officeart/2005/8/layout/vList5"/>
    <dgm:cxn modelId="{FC65D94A-7D0F-4DC8-BBE4-77FE4129DA13}" srcId="{0D67B6FF-2D94-42FD-82C0-5F43A074022A}" destId="{5C9535D0-C745-40BC-B1D6-DEBB49E7D440}" srcOrd="0" destOrd="0" parTransId="{0C86ED68-458B-46A6-AEA9-5931451A011F}" sibTransId="{9D0C77DE-CCA1-4A50-A1A0-A6C8407C51E2}"/>
    <dgm:cxn modelId="{34D3FB4A-72DA-460F-BCDE-07C2C27BD438}" srcId="{0D67B6FF-2D94-42FD-82C0-5F43A074022A}" destId="{1CADE03D-ED42-4D72-ACA4-021B1EE1E1DF}" srcOrd="2" destOrd="0" parTransId="{6D409885-D7D8-41FD-BB63-950069F4F3FC}" sibTransId="{5C210C00-B793-472C-926C-D5FA624A7E9B}"/>
    <dgm:cxn modelId="{1EA0124D-CCB8-45ED-B47E-7C3AC3E6D17F}" type="presOf" srcId="{5C9535D0-C745-40BC-B1D6-DEBB49E7D440}" destId="{28B3BDB8-6AD9-40DB-A9A0-062F92B4DFCA}" srcOrd="0" destOrd="0" presId="urn:microsoft.com/office/officeart/2005/8/layout/vList5"/>
    <dgm:cxn modelId="{42F6A155-F4A9-4884-82DB-5A3BCAAB3B59}" type="presOf" srcId="{773D6E5B-4395-49B5-8B5A-9AE4346C925F}" destId="{692CF719-2F69-4D0E-96B0-A870C0639735}" srcOrd="0" destOrd="0" presId="urn:microsoft.com/office/officeart/2005/8/layout/vList5"/>
    <dgm:cxn modelId="{FBD9B4A3-D488-454B-A94F-8B45203F81B4}" srcId="{0D67B6FF-2D94-42FD-82C0-5F43A074022A}" destId="{773D6E5B-4395-49B5-8B5A-9AE4346C925F}" srcOrd="1" destOrd="0" parTransId="{A6CE6AB9-F017-4CA2-86B7-283AFB55206F}" sibTransId="{81FC25A9-1EAB-48D5-9C6E-E039B7D80158}"/>
    <dgm:cxn modelId="{7679D2B9-9873-4D77-8AAA-6D0637B98624}" type="presOf" srcId="{32DC9B6B-65F3-4EBA-B750-BD336A0D80DD}" destId="{73D60F9E-4CA1-4CDF-A9BF-E7C2D83662BE}" srcOrd="0" destOrd="0" presId="urn:microsoft.com/office/officeart/2005/8/layout/vList5"/>
    <dgm:cxn modelId="{AE6240D2-81AC-4A2A-B532-255E29B09BCD}" type="presOf" srcId="{1CADE03D-ED42-4D72-ACA4-021B1EE1E1DF}" destId="{450F5B12-DA4F-4FE2-9BB2-DA0E5727E2D0}" srcOrd="0" destOrd="0" presId="urn:microsoft.com/office/officeart/2005/8/layout/vList5"/>
    <dgm:cxn modelId="{DC65E0D6-C862-43BE-A68A-836D4DBC9D57}" srcId="{0D67B6FF-2D94-42FD-82C0-5F43A074022A}" destId="{32DC9B6B-65F3-4EBA-B750-BD336A0D80DD}" srcOrd="3" destOrd="0" parTransId="{BF46C763-3664-4695-B790-A06E8A41E9C9}" sibTransId="{6477ABCC-C3A4-4CB1-BCE1-452D2352F2B9}"/>
    <dgm:cxn modelId="{328EEC8E-ED29-4278-8598-8420E7B3E255}" type="presParOf" srcId="{A12F96FF-795D-46F2-8FEE-BAA3AD8B9E2E}" destId="{1F52FD72-5BFD-4FB6-A309-1F045B8FA9C2}" srcOrd="0" destOrd="0" presId="urn:microsoft.com/office/officeart/2005/8/layout/vList5"/>
    <dgm:cxn modelId="{D8F087C0-AD3A-4BD0-8658-D45362B21EB0}" type="presParOf" srcId="{1F52FD72-5BFD-4FB6-A309-1F045B8FA9C2}" destId="{28B3BDB8-6AD9-40DB-A9A0-062F92B4DFCA}" srcOrd="0" destOrd="0" presId="urn:microsoft.com/office/officeart/2005/8/layout/vList5"/>
    <dgm:cxn modelId="{407D5AB3-C8A9-450D-829A-DD152E1F3A7B}" type="presParOf" srcId="{A12F96FF-795D-46F2-8FEE-BAA3AD8B9E2E}" destId="{E6FC3185-5DEB-400D-A3CC-EEF8BE1DCB62}" srcOrd="1" destOrd="0" presId="urn:microsoft.com/office/officeart/2005/8/layout/vList5"/>
    <dgm:cxn modelId="{50A506A1-A018-4BD8-9172-CAF88E256C2F}" type="presParOf" srcId="{A12F96FF-795D-46F2-8FEE-BAA3AD8B9E2E}" destId="{7F950E26-3124-4B18-85BB-2C5FF48F71FE}" srcOrd="2" destOrd="0" presId="urn:microsoft.com/office/officeart/2005/8/layout/vList5"/>
    <dgm:cxn modelId="{96FC9DFE-6FCF-4DDE-A607-33A2DB16E01B}" type="presParOf" srcId="{7F950E26-3124-4B18-85BB-2C5FF48F71FE}" destId="{692CF719-2F69-4D0E-96B0-A870C0639735}" srcOrd="0" destOrd="0" presId="urn:microsoft.com/office/officeart/2005/8/layout/vList5"/>
    <dgm:cxn modelId="{BE39A760-E991-4E75-9D3F-B879A2D141CB}" type="presParOf" srcId="{A12F96FF-795D-46F2-8FEE-BAA3AD8B9E2E}" destId="{E7DAD845-AF57-46B4-BE89-584A9F090898}" srcOrd="3" destOrd="0" presId="urn:microsoft.com/office/officeart/2005/8/layout/vList5"/>
    <dgm:cxn modelId="{87D8F95F-56A9-44DB-AABF-7E5BCEA287A4}" type="presParOf" srcId="{A12F96FF-795D-46F2-8FEE-BAA3AD8B9E2E}" destId="{041174EC-A09D-46EF-8A44-970674A7DDDF}" srcOrd="4" destOrd="0" presId="urn:microsoft.com/office/officeart/2005/8/layout/vList5"/>
    <dgm:cxn modelId="{7D18700B-0EB2-40E3-9FD6-8F335AADC796}" type="presParOf" srcId="{041174EC-A09D-46EF-8A44-970674A7DDDF}" destId="{450F5B12-DA4F-4FE2-9BB2-DA0E5727E2D0}" srcOrd="0" destOrd="0" presId="urn:microsoft.com/office/officeart/2005/8/layout/vList5"/>
    <dgm:cxn modelId="{94073CE1-1A24-4D72-8CCD-B340804F3A4C}" type="presParOf" srcId="{A12F96FF-795D-46F2-8FEE-BAA3AD8B9E2E}" destId="{F4773E65-7159-437F-AAD7-C81695852DC0}" srcOrd="5" destOrd="0" presId="urn:microsoft.com/office/officeart/2005/8/layout/vList5"/>
    <dgm:cxn modelId="{18E0C839-70B3-442E-B12C-BBA57B010BF9}" type="presParOf" srcId="{A12F96FF-795D-46F2-8FEE-BAA3AD8B9E2E}" destId="{AB74D83F-4CAB-4F4B-B296-B5BE079BD27A}" srcOrd="6" destOrd="0" presId="urn:microsoft.com/office/officeart/2005/8/layout/vList5"/>
    <dgm:cxn modelId="{2817E61B-7EAE-4323-B87A-F18C0F80ED4A}" type="presParOf" srcId="{AB74D83F-4CAB-4F4B-B296-B5BE079BD27A}" destId="{73D60F9E-4CA1-4CDF-A9BF-E7C2D83662B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3BDB8-6AD9-40DB-A9A0-062F92B4DFCA}">
      <dsp:nvSpPr>
        <dsp:cNvPr id="0" name=""/>
        <dsp:cNvSpPr/>
      </dsp:nvSpPr>
      <dsp:spPr>
        <a:xfrm>
          <a:off x="2345500" y="2318"/>
          <a:ext cx="2638687" cy="11150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AMARY Clément (Group manager) : </a:t>
          </a:r>
          <a:r>
            <a:rPr lang="fr-FR" sz="1800" kern="1200" dirty="0" err="1"/>
            <a:t>organization</a:t>
          </a:r>
          <a:r>
            <a:rPr lang="fr-FR" sz="1800" kern="1200" dirty="0"/>
            <a:t>, code and </a:t>
          </a:r>
          <a:r>
            <a:rPr lang="fr-FR" sz="1800" kern="1200" dirty="0" err="1"/>
            <a:t>diagrams</a:t>
          </a:r>
          <a:endParaRPr lang="fr-FR" sz="1800" kern="1200" dirty="0"/>
        </a:p>
      </dsp:txBody>
      <dsp:txXfrm>
        <a:off x="2399932" y="56750"/>
        <a:ext cx="2529823" cy="1006172"/>
      </dsp:txXfrm>
    </dsp:sp>
    <dsp:sp modelId="{692CF719-2F69-4D0E-96B0-A870C0639735}">
      <dsp:nvSpPr>
        <dsp:cNvPr id="0" name=""/>
        <dsp:cNvSpPr/>
      </dsp:nvSpPr>
      <dsp:spPr>
        <a:xfrm>
          <a:off x="2345500" y="1173106"/>
          <a:ext cx="2638687" cy="11150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/>
            <a:t>ALBERT Naomie : </a:t>
          </a:r>
          <a:r>
            <a:rPr lang="fr-FR" sz="1800" kern="1200"/>
            <a:t>code and diagrams</a:t>
          </a:r>
        </a:p>
      </dsp:txBody>
      <dsp:txXfrm>
        <a:off x="2399932" y="1227538"/>
        <a:ext cx="2529823" cy="1006172"/>
      </dsp:txXfrm>
    </dsp:sp>
    <dsp:sp modelId="{450F5B12-DA4F-4FE2-9BB2-DA0E5727E2D0}">
      <dsp:nvSpPr>
        <dsp:cNvPr id="0" name=""/>
        <dsp:cNvSpPr/>
      </dsp:nvSpPr>
      <dsp:spPr>
        <a:xfrm>
          <a:off x="2345500" y="2343893"/>
          <a:ext cx="2638687" cy="11150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/>
            <a:t>MOENCH Baptiste : </a:t>
          </a:r>
          <a:r>
            <a:rPr lang="fr-FR" sz="1800" kern="1200"/>
            <a:t>code and database</a:t>
          </a:r>
        </a:p>
      </dsp:txBody>
      <dsp:txXfrm>
        <a:off x="2399932" y="2398325"/>
        <a:ext cx="2529823" cy="1006172"/>
      </dsp:txXfrm>
    </dsp:sp>
    <dsp:sp modelId="{73D60F9E-4CA1-4CDF-A9BF-E7C2D83662BE}">
      <dsp:nvSpPr>
        <dsp:cNvPr id="0" name=""/>
        <dsp:cNvSpPr/>
      </dsp:nvSpPr>
      <dsp:spPr>
        <a:xfrm>
          <a:off x="2345500" y="3514681"/>
          <a:ext cx="2638687" cy="11150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/>
            <a:t>MONTEMONT Théophile : </a:t>
          </a:r>
          <a:r>
            <a:rPr lang="fr-FR" sz="1800" kern="1200"/>
            <a:t>code</a:t>
          </a:r>
        </a:p>
      </dsp:txBody>
      <dsp:txXfrm>
        <a:off x="2399932" y="3569113"/>
        <a:ext cx="2529823" cy="1006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C1459-8141-452D-8884-B96A56F5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8C088B-328B-4C3D-ACAA-3E03776F1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C60646-9950-49BB-BDF3-872D1CBC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6129-9ACD-477D-99C4-6032AF181AD6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78C11D-2DF1-42FE-BAC1-6749A107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1F716B-057B-4D57-8939-10B0C636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301B-4F69-4391-8BCF-B96A9B1B1B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85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B90A0-DA07-4411-B96A-B7FF80B6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13AC04-4EA4-456D-9CDD-36AE21733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5B3B56-A27A-49AA-BF00-65422E1D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6129-9ACD-477D-99C4-6032AF181AD6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5D5E84-FCAA-454F-8F29-A65C9693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97CF20-C5F6-4A6F-B608-C38BEE18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301B-4F69-4391-8BCF-B96A9B1B1B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31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8830A3-860B-4A8E-BEB3-A10FE7A53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9C2140-59E6-4090-A1E7-610D36B05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4EE941-9E68-4613-8DC2-FC903616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6129-9ACD-477D-99C4-6032AF181AD6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66699C-A665-46D1-AF70-1113D607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68FB75-F7D7-4B8F-9F61-C6DD9646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301B-4F69-4391-8BCF-B96A9B1B1B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48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7B2EC-05E5-46FC-A1A2-24523915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ED4818-22BC-4FAE-9F76-764A23E6E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7A3BD4-3FBC-4557-B23F-6503180F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6129-9ACD-477D-99C4-6032AF181AD6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2B6359-25BD-46D5-978F-75E02B54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A3E5B5-2A91-44A6-8507-F9AFCBA6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301B-4F69-4391-8BCF-B96A9B1B1B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70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BBC9B5-3370-4593-9BC5-CFD473BF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A6D0E2-19E3-49A9-8BB7-DB26C97AF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AD158B-6CE3-4738-A28F-73977AE6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6129-9ACD-477D-99C4-6032AF181AD6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290BBB-3D33-4496-94C3-3B02AA6B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B2425F-DA2E-48B0-91ED-6A786D99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301B-4F69-4391-8BCF-B96A9B1B1B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12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553F9-DC37-4BE0-B3AD-3B0DCD49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90CDB7-1D5A-4894-BFF7-40D473EA6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9FC134-62A5-4BFC-8E65-B09A745B0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88A891-7E22-4F33-9467-85D6F5CD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6129-9ACD-477D-99C4-6032AF181AD6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1C428E-2678-4896-AB83-952F32BC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A03BE4-F596-4450-B77D-6843D9BB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301B-4F69-4391-8BCF-B96A9B1B1B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99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4A92BF-CF9D-48DE-B7A3-A9269CC1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F23BDE-4E54-4CCB-A38F-163C6B3DF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CF9395-072B-441E-948B-77292DAEF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7EBAFC-2A71-48A3-9552-7A0F48655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A25D5-E1A3-4CC3-9001-2B5799A60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DCEBA0-EEAF-4011-BBE1-485B533D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6129-9ACD-477D-99C4-6032AF181AD6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E9AA60-F508-4EFB-AB61-6CC9B73F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72B079-066A-4D24-AA7A-DC39B5D9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301B-4F69-4391-8BCF-B96A9B1B1B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36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D1A66-EB03-4E05-BF8B-5E84A0F8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E65B8A-F265-4B08-8EC6-2677DA3F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6129-9ACD-477D-99C4-6032AF181AD6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18381B-F0F3-4B00-9D5C-B41F1175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B301CC-88D7-4CEA-9D80-50FD69A4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301B-4F69-4391-8BCF-B96A9B1B1B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02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4C9B4A1-A953-4816-9262-F5F03DA5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6129-9ACD-477D-99C4-6032AF181AD6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8F40A2-1336-4380-B4DE-31F61108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75C706-3637-40BD-9B41-ECD1F7BC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301B-4F69-4391-8BCF-B96A9B1B1B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49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71C3E-EF2B-4873-B6A7-85CA06D2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C71687-A141-4B99-BFD0-536074F47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463090-05FE-4202-8797-4C7C8398A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DB2F39-F97B-442B-8F3B-0B2D0009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6129-9ACD-477D-99C4-6032AF181AD6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F30A39-45FB-4689-9898-36DCDBD3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F603B5-B288-43A5-B266-5F1A350B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301B-4F69-4391-8BCF-B96A9B1B1B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4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41402-17DE-43BC-B33C-47E6E9F9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5AFC73B-23A8-4D15-9526-29745C340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30C21F-A80B-41FE-AF25-C0E544F5C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00F61D-1F87-4371-B281-01F9E3EF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6129-9ACD-477D-99C4-6032AF181AD6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92141E-EB5F-4852-BD70-85DDD0E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95AB1E-15D0-44B0-829C-2E92F5FE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301B-4F69-4391-8BCF-B96A9B1B1B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48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8B8204E-58D1-4AE8-8AB1-FDECCE547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6123FD-DC4A-4A3F-BC4C-E1BA6A5A7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46D225-1C1F-42C5-86F0-5BE4FD00E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B6129-9ACD-477D-99C4-6032AF181AD6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4D5D87-236D-4C95-B393-9FF17BDAC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596D0C-CADD-4666-8244-73313A1FC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3301B-4F69-4391-8BCF-B96A9B1B1B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9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cesi&quot;">
            <a:extLst>
              <a:ext uri="{FF2B5EF4-FFF2-40B4-BE49-F238E27FC236}">
                <a16:creationId xmlns:a16="http://schemas.microsoft.com/office/drawing/2014/main" id="{C79280A5-1E83-490E-B70A-A2C519936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462" y="4760637"/>
            <a:ext cx="294322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B167E6-B22E-4932-8D7F-6B1B9CADA065}"/>
              </a:ext>
            </a:extLst>
          </p:cNvPr>
          <p:cNvSpPr/>
          <p:nvPr/>
        </p:nvSpPr>
        <p:spPr>
          <a:xfrm>
            <a:off x="-8342069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C5FBD881-81FA-46BC-BEB5-56682BBD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E0C2-6958-4E92-B8D0-E6E7E8436232}" type="slidenum">
              <a:rPr lang="fr-FR" smtClean="0"/>
              <a:t>1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EC0E32-598D-49C8-87FB-F833A535A07B}"/>
              </a:ext>
            </a:extLst>
          </p:cNvPr>
          <p:cNvSpPr/>
          <p:nvPr/>
        </p:nvSpPr>
        <p:spPr>
          <a:xfrm>
            <a:off x="2914263" y="1359921"/>
            <a:ext cx="935668" cy="40201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94536F-4CF2-452B-BED4-BF068F689E3C}"/>
              </a:ext>
            </a:extLst>
          </p:cNvPr>
          <p:cNvSpPr txBox="1"/>
          <p:nvPr/>
        </p:nvSpPr>
        <p:spPr>
          <a:xfrm rot="16200000">
            <a:off x="2371909" y="3139150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group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50D5B3-8782-46D5-AB67-FEC087947061}"/>
              </a:ext>
            </a:extLst>
          </p:cNvPr>
          <p:cNvSpPr/>
          <p:nvPr/>
        </p:nvSpPr>
        <p:spPr>
          <a:xfrm>
            <a:off x="-8982233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F9004-71FA-49B8-8921-0278FEC60A18}"/>
              </a:ext>
            </a:extLst>
          </p:cNvPr>
          <p:cNvSpPr/>
          <p:nvPr/>
        </p:nvSpPr>
        <p:spPr>
          <a:xfrm>
            <a:off x="2289063" y="1359920"/>
            <a:ext cx="935668" cy="40201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0D52CCB-0810-44A2-B15D-755DAC20CECB}"/>
              </a:ext>
            </a:extLst>
          </p:cNvPr>
          <p:cNvSpPr txBox="1"/>
          <p:nvPr/>
        </p:nvSpPr>
        <p:spPr>
          <a:xfrm rot="16200000">
            <a:off x="1731744" y="3139151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UML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05A12-A07B-4B2D-B0A8-B4ED03C72C74}"/>
              </a:ext>
            </a:extLst>
          </p:cNvPr>
          <p:cNvSpPr/>
          <p:nvPr/>
        </p:nvSpPr>
        <p:spPr>
          <a:xfrm>
            <a:off x="-9682894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3DD17-788E-4C10-8361-E8EEC762455C}"/>
              </a:ext>
            </a:extLst>
          </p:cNvPr>
          <p:cNvSpPr/>
          <p:nvPr/>
        </p:nvSpPr>
        <p:spPr>
          <a:xfrm>
            <a:off x="1573438" y="1359921"/>
            <a:ext cx="935668" cy="40201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DB15AA-09C2-4B4E-99F9-29DAB626ED4E}"/>
              </a:ext>
            </a:extLst>
          </p:cNvPr>
          <p:cNvSpPr txBox="1"/>
          <p:nvPr/>
        </p:nvSpPr>
        <p:spPr>
          <a:xfrm rot="16200000">
            <a:off x="1042419" y="3183604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POO / Java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04C6A1-4905-4A35-94EA-000B8B2A4DCF}"/>
              </a:ext>
            </a:extLst>
          </p:cNvPr>
          <p:cNvSpPr/>
          <p:nvPr/>
        </p:nvSpPr>
        <p:spPr>
          <a:xfrm>
            <a:off x="-1038573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476DC8-CD6A-49AE-A9C7-A97EDC13CA22}"/>
              </a:ext>
            </a:extLst>
          </p:cNvPr>
          <p:cNvSpPr/>
          <p:nvPr/>
        </p:nvSpPr>
        <p:spPr>
          <a:xfrm>
            <a:off x="870597" y="1359921"/>
            <a:ext cx="935668" cy="40201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68544FE-50B8-4473-A451-7390099B4E38}"/>
              </a:ext>
            </a:extLst>
          </p:cNvPr>
          <p:cNvSpPr txBox="1"/>
          <p:nvPr/>
        </p:nvSpPr>
        <p:spPr>
          <a:xfrm rot="16200000">
            <a:off x="308775" y="3139149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</a:t>
            </a:r>
            <a:r>
              <a:rPr lang="fr-FR" sz="2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project</a:t>
            </a:r>
            <a:endParaRPr lang="fr-FR" sz="2400" b="1" dirty="0">
              <a:solidFill>
                <a:schemeClr val="accent3">
                  <a:lumMod val="20000"/>
                  <a:lumOff val="8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2B59A6-D71A-4DC2-A813-D7174549E365}"/>
              </a:ext>
            </a:extLst>
          </p:cNvPr>
          <p:cNvSpPr/>
          <p:nvPr/>
        </p:nvSpPr>
        <p:spPr>
          <a:xfrm>
            <a:off x="-1108857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338564-B3FE-45F1-907F-B68D6060D515}"/>
              </a:ext>
            </a:extLst>
          </p:cNvPr>
          <p:cNvSpPr/>
          <p:nvPr/>
        </p:nvSpPr>
        <p:spPr>
          <a:xfrm>
            <a:off x="167756" y="1359921"/>
            <a:ext cx="935668" cy="40201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06ED59-E02A-44BA-B0A6-20B747E95726}"/>
              </a:ext>
            </a:extLst>
          </p:cNvPr>
          <p:cNvSpPr txBox="1"/>
          <p:nvPr/>
        </p:nvSpPr>
        <p:spPr>
          <a:xfrm rot="16200000">
            <a:off x="-463849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Conclusion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EFB410F-7B05-4F7A-A34B-DC55B652E202}"/>
              </a:ext>
            </a:extLst>
          </p:cNvPr>
          <p:cNvSpPr txBox="1"/>
          <p:nvPr/>
        </p:nvSpPr>
        <p:spPr>
          <a:xfrm>
            <a:off x="5561454" y="369453"/>
            <a:ext cx="60313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POO / UML Project – A1 - </a:t>
            </a:r>
            <a:r>
              <a:rPr lang="fr-FR" sz="4400" dirty="0" err="1"/>
              <a:t>Boulderdash</a:t>
            </a:r>
            <a:endParaRPr lang="fr-FR" sz="4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8E364F4-50AF-4E9A-A219-847EDBEDAF19}"/>
              </a:ext>
            </a:extLst>
          </p:cNvPr>
          <p:cNvSpPr txBox="1"/>
          <p:nvPr/>
        </p:nvSpPr>
        <p:spPr>
          <a:xfrm>
            <a:off x="8092546" y="3045105"/>
            <a:ext cx="10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Group 4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FA8F76-21B9-47AC-A135-CEC3A0906909}"/>
              </a:ext>
            </a:extLst>
          </p:cNvPr>
          <p:cNvSpPr txBox="1"/>
          <p:nvPr/>
        </p:nvSpPr>
        <p:spPr>
          <a:xfrm>
            <a:off x="5594924" y="3510820"/>
            <a:ext cx="6031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AMARY Clément</a:t>
            </a:r>
          </a:p>
          <a:p>
            <a:pPr algn="ctr"/>
            <a:r>
              <a:rPr lang="fr-FR" dirty="0"/>
              <a:t>ALBERT Naomie</a:t>
            </a:r>
          </a:p>
          <a:p>
            <a:pPr algn="ctr"/>
            <a:r>
              <a:rPr lang="fr-FR" dirty="0"/>
              <a:t>MOENCH Baptiste</a:t>
            </a:r>
          </a:p>
          <a:p>
            <a:pPr algn="ctr"/>
            <a:r>
              <a:rPr lang="fr-FR" dirty="0"/>
              <a:t>MONTEMONT Théophile</a:t>
            </a:r>
          </a:p>
        </p:txBody>
      </p:sp>
    </p:spTree>
    <p:extLst>
      <p:ext uri="{BB962C8B-B14F-4D97-AF65-F5344CB8AC3E}">
        <p14:creationId xmlns:p14="http://schemas.microsoft.com/office/powerpoint/2010/main" val="2595896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B167E6-B22E-4932-8D7F-6B1B9CADA065}"/>
              </a:ext>
            </a:extLst>
          </p:cNvPr>
          <p:cNvSpPr/>
          <p:nvPr/>
        </p:nvSpPr>
        <p:spPr>
          <a:xfrm>
            <a:off x="0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C5FBD881-81FA-46BC-BEB5-56682BBD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E0C2-6958-4E92-B8D0-E6E7E8436232}" type="slidenum">
              <a:rPr lang="fr-FR" smtClean="0"/>
              <a:t>10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EC0E32-598D-49C8-87FB-F833A535A07B}"/>
              </a:ext>
            </a:extLst>
          </p:cNvPr>
          <p:cNvSpPr/>
          <p:nvPr/>
        </p:nvSpPr>
        <p:spPr>
          <a:xfrm>
            <a:off x="11256332" y="1359921"/>
            <a:ext cx="935668" cy="40201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94536F-4CF2-452B-BED4-BF068F689E3C}"/>
              </a:ext>
            </a:extLst>
          </p:cNvPr>
          <p:cNvSpPr txBox="1"/>
          <p:nvPr/>
        </p:nvSpPr>
        <p:spPr>
          <a:xfrm rot="16200000">
            <a:off x="10703670" y="3134334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group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50D5B3-8782-46D5-AB67-FEC087947061}"/>
              </a:ext>
            </a:extLst>
          </p:cNvPr>
          <p:cNvSpPr/>
          <p:nvPr/>
        </p:nvSpPr>
        <p:spPr>
          <a:xfrm>
            <a:off x="-62644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F9004-71FA-49B8-8921-0278FEC60A18}"/>
              </a:ext>
            </a:extLst>
          </p:cNvPr>
          <p:cNvSpPr/>
          <p:nvPr/>
        </p:nvSpPr>
        <p:spPr>
          <a:xfrm>
            <a:off x="10644851" y="1359920"/>
            <a:ext cx="935668" cy="40201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0D52CCB-0810-44A2-B15D-755DAC20CECB}"/>
              </a:ext>
            </a:extLst>
          </p:cNvPr>
          <p:cNvSpPr txBox="1"/>
          <p:nvPr/>
        </p:nvSpPr>
        <p:spPr>
          <a:xfrm rot="16200000">
            <a:off x="10057880" y="3134468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UML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05A12-A07B-4B2D-B0A8-B4ED03C72C74}"/>
              </a:ext>
            </a:extLst>
          </p:cNvPr>
          <p:cNvSpPr/>
          <p:nvPr/>
        </p:nvSpPr>
        <p:spPr>
          <a:xfrm>
            <a:off x="-132928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3DD17-788E-4C10-8361-E8EEC762455C}"/>
              </a:ext>
            </a:extLst>
          </p:cNvPr>
          <p:cNvSpPr/>
          <p:nvPr/>
        </p:nvSpPr>
        <p:spPr>
          <a:xfrm>
            <a:off x="9927046" y="1359921"/>
            <a:ext cx="935668" cy="40201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DB15AA-09C2-4B4E-99F9-29DAB626ED4E}"/>
              </a:ext>
            </a:extLst>
          </p:cNvPr>
          <p:cNvSpPr txBox="1"/>
          <p:nvPr/>
        </p:nvSpPr>
        <p:spPr>
          <a:xfrm rot="16200000">
            <a:off x="9339808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POO / Java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04C6A1-4905-4A35-94EA-000B8B2A4DCF}"/>
              </a:ext>
            </a:extLst>
          </p:cNvPr>
          <p:cNvSpPr/>
          <p:nvPr/>
        </p:nvSpPr>
        <p:spPr>
          <a:xfrm>
            <a:off x="-2032127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476DC8-CD6A-49AE-A9C7-A97EDC13CA22}"/>
              </a:ext>
            </a:extLst>
          </p:cNvPr>
          <p:cNvSpPr/>
          <p:nvPr/>
        </p:nvSpPr>
        <p:spPr>
          <a:xfrm>
            <a:off x="9224205" y="1359921"/>
            <a:ext cx="935668" cy="40201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68544FE-50B8-4473-A451-7390099B4E38}"/>
              </a:ext>
            </a:extLst>
          </p:cNvPr>
          <p:cNvSpPr txBox="1"/>
          <p:nvPr/>
        </p:nvSpPr>
        <p:spPr>
          <a:xfrm rot="16200000">
            <a:off x="8592600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</a:t>
            </a:r>
            <a:r>
              <a:rPr lang="fr-FR" sz="2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project</a:t>
            </a:r>
            <a:endParaRPr lang="fr-FR" sz="2400" b="1" dirty="0">
              <a:solidFill>
                <a:schemeClr val="accent3">
                  <a:lumMod val="20000"/>
                  <a:lumOff val="8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2B59A6-D71A-4DC2-A813-D7174549E365}"/>
              </a:ext>
            </a:extLst>
          </p:cNvPr>
          <p:cNvSpPr/>
          <p:nvPr/>
        </p:nvSpPr>
        <p:spPr>
          <a:xfrm>
            <a:off x="-1108857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338564-B3FE-45F1-907F-B68D6060D515}"/>
              </a:ext>
            </a:extLst>
          </p:cNvPr>
          <p:cNvSpPr/>
          <p:nvPr/>
        </p:nvSpPr>
        <p:spPr>
          <a:xfrm>
            <a:off x="167756" y="1359921"/>
            <a:ext cx="935668" cy="40201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06ED59-E02A-44BA-B0A6-20B747E95726}"/>
              </a:ext>
            </a:extLst>
          </p:cNvPr>
          <p:cNvSpPr txBox="1"/>
          <p:nvPr/>
        </p:nvSpPr>
        <p:spPr>
          <a:xfrm rot="16200000">
            <a:off x="-463849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Conclusion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292239D-A39E-4CBE-91E2-794A43C4F6D5}"/>
              </a:ext>
            </a:extLst>
          </p:cNvPr>
          <p:cNvSpPr txBox="1"/>
          <p:nvPr/>
        </p:nvSpPr>
        <p:spPr>
          <a:xfrm>
            <a:off x="2593492" y="125396"/>
            <a:ext cx="5469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Final </a:t>
            </a:r>
            <a:r>
              <a:rPr lang="fr-FR" sz="4000" b="1" dirty="0" err="1"/>
              <a:t>result</a:t>
            </a:r>
            <a:endParaRPr lang="fr-FR" sz="4000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278F9B4-8B53-40D6-B60E-358343B16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928" y="833282"/>
            <a:ext cx="5716610" cy="572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1361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B167E6-B22E-4932-8D7F-6B1B9CADA065}"/>
              </a:ext>
            </a:extLst>
          </p:cNvPr>
          <p:cNvSpPr/>
          <p:nvPr/>
        </p:nvSpPr>
        <p:spPr>
          <a:xfrm>
            <a:off x="0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C5FBD881-81FA-46BC-BEB5-56682BBD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E0C2-6958-4E92-B8D0-E6E7E8436232}" type="slidenum">
              <a:rPr lang="fr-FR" smtClean="0"/>
              <a:t>11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EC0E32-598D-49C8-87FB-F833A535A07B}"/>
              </a:ext>
            </a:extLst>
          </p:cNvPr>
          <p:cNvSpPr/>
          <p:nvPr/>
        </p:nvSpPr>
        <p:spPr>
          <a:xfrm>
            <a:off x="11256332" y="1359921"/>
            <a:ext cx="935668" cy="40201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94536F-4CF2-452B-BED4-BF068F689E3C}"/>
              </a:ext>
            </a:extLst>
          </p:cNvPr>
          <p:cNvSpPr txBox="1"/>
          <p:nvPr/>
        </p:nvSpPr>
        <p:spPr>
          <a:xfrm rot="16200000">
            <a:off x="10713354" y="3139151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group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50D5B3-8782-46D5-AB67-FEC087947061}"/>
              </a:ext>
            </a:extLst>
          </p:cNvPr>
          <p:cNvSpPr/>
          <p:nvPr/>
        </p:nvSpPr>
        <p:spPr>
          <a:xfrm>
            <a:off x="-62644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F9004-71FA-49B8-8921-0278FEC60A18}"/>
              </a:ext>
            </a:extLst>
          </p:cNvPr>
          <p:cNvSpPr/>
          <p:nvPr/>
        </p:nvSpPr>
        <p:spPr>
          <a:xfrm>
            <a:off x="10644851" y="1359920"/>
            <a:ext cx="935668" cy="40201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0D52CCB-0810-44A2-B15D-755DAC20CECB}"/>
              </a:ext>
            </a:extLst>
          </p:cNvPr>
          <p:cNvSpPr txBox="1"/>
          <p:nvPr/>
        </p:nvSpPr>
        <p:spPr>
          <a:xfrm rot="16200000">
            <a:off x="10053398" y="3125228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UML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05A12-A07B-4B2D-B0A8-B4ED03C72C74}"/>
              </a:ext>
            </a:extLst>
          </p:cNvPr>
          <p:cNvSpPr/>
          <p:nvPr/>
        </p:nvSpPr>
        <p:spPr>
          <a:xfrm>
            <a:off x="-132928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3DD17-788E-4C10-8361-E8EEC762455C}"/>
              </a:ext>
            </a:extLst>
          </p:cNvPr>
          <p:cNvSpPr/>
          <p:nvPr/>
        </p:nvSpPr>
        <p:spPr>
          <a:xfrm>
            <a:off x="9927046" y="1359921"/>
            <a:ext cx="935668" cy="40201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DB15AA-09C2-4B4E-99F9-29DAB626ED4E}"/>
              </a:ext>
            </a:extLst>
          </p:cNvPr>
          <p:cNvSpPr txBox="1"/>
          <p:nvPr/>
        </p:nvSpPr>
        <p:spPr>
          <a:xfrm rot="16200000">
            <a:off x="9339808" y="3139151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POO / Java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04C6A1-4905-4A35-94EA-000B8B2A4DCF}"/>
              </a:ext>
            </a:extLst>
          </p:cNvPr>
          <p:cNvSpPr/>
          <p:nvPr/>
        </p:nvSpPr>
        <p:spPr>
          <a:xfrm>
            <a:off x="-2032127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476DC8-CD6A-49AE-A9C7-A97EDC13CA22}"/>
              </a:ext>
            </a:extLst>
          </p:cNvPr>
          <p:cNvSpPr/>
          <p:nvPr/>
        </p:nvSpPr>
        <p:spPr>
          <a:xfrm>
            <a:off x="9224205" y="1359921"/>
            <a:ext cx="935668" cy="40201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68544FE-50B8-4473-A451-7390099B4E38}"/>
              </a:ext>
            </a:extLst>
          </p:cNvPr>
          <p:cNvSpPr txBox="1"/>
          <p:nvPr/>
        </p:nvSpPr>
        <p:spPr>
          <a:xfrm rot="16200000">
            <a:off x="8636170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</a:t>
            </a:r>
            <a:r>
              <a:rPr lang="fr-FR" sz="2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project</a:t>
            </a:r>
            <a:endParaRPr lang="fr-FR" sz="2400" b="1" dirty="0">
              <a:solidFill>
                <a:schemeClr val="accent3">
                  <a:lumMod val="20000"/>
                  <a:lumOff val="8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2B59A6-D71A-4DC2-A813-D7174549E365}"/>
              </a:ext>
            </a:extLst>
          </p:cNvPr>
          <p:cNvSpPr/>
          <p:nvPr/>
        </p:nvSpPr>
        <p:spPr>
          <a:xfrm>
            <a:off x="-2703629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338564-B3FE-45F1-907F-B68D6060D515}"/>
              </a:ext>
            </a:extLst>
          </p:cNvPr>
          <p:cNvSpPr/>
          <p:nvPr/>
        </p:nvSpPr>
        <p:spPr>
          <a:xfrm>
            <a:off x="8552703" y="1359921"/>
            <a:ext cx="935668" cy="40201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06ED59-E02A-44BA-B0A6-20B747E95726}"/>
              </a:ext>
            </a:extLst>
          </p:cNvPr>
          <p:cNvSpPr txBox="1"/>
          <p:nvPr/>
        </p:nvSpPr>
        <p:spPr>
          <a:xfrm rot="16200000">
            <a:off x="7921098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Conclusion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DFFABB-6921-460A-9F27-2816607D1EC9}"/>
              </a:ext>
            </a:extLst>
          </p:cNvPr>
          <p:cNvSpPr txBox="1"/>
          <p:nvPr/>
        </p:nvSpPr>
        <p:spPr>
          <a:xfrm>
            <a:off x="1288388" y="171578"/>
            <a:ext cx="5469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/>
              <a:t>Personnal</a:t>
            </a:r>
            <a:r>
              <a:rPr lang="fr-FR" sz="4000" b="1" dirty="0"/>
              <a:t> feedback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9B0603B-AA2B-436B-A0AD-70AD0C9EBF58}"/>
              </a:ext>
            </a:extLst>
          </p:cNvPr>
          <p:cNvSpPr txBox="1"/>
          <p:nvPr/>
        </p:nvSpPr>
        <p:spPr>
          <a:xfrm>
            <a:off x="77250" y="935713"/>
            <a:ext cx="39866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Clément :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sz="1400" dirty="0"/>
              <a:t>I </a:t>
            </a:r>
            <a:r>
              <a:rPr lang="fr-FR" sz="1400" dirty="0" err="1"/>
              <a:t>don’t</a:t>
            </a:r>
            <a:r>
              <a:rPr lang="fr-FR" sz="1400" dirty="0"/>
              <a:t> </a:t>
            </a:r>
            <a:r>
              <a:rPr lang="fr-FR" sz="1400" dirty="0" err="1"/>
              <a:t>totally</a:t>
            </a:r>
            <a:r>
              <a:rPr lang="fr-FR" sz="1400" dirty="0"/>
              <a:t> </a:t>
            </a:r>
            <a:r>
              <a:rPr lang="fr-FR" sz="1400" dirty="0" err="1"/>
              <a:t>agree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my</a:t>
            </a:r>
            <a:r>
              <a:rPr lang="fr-FR" sz="1400" dirty="0"/>
              <a:t> mates </a:t>
            </a:r>
            <a:r>
              <a:rPr lang="fr-FR" sz="1400" dirty="0" err="1"/>
              <a:t>because</a:t>
            </a:r>
            <a:r>
              <a:rPr lang="fr-FR" sz="1400" dirty="0"/>
              <a:t> I </a:t>
            </a:r>
            <a:r>
              <a:rPr lang="fr-FR" sz="1400" dirty="0" err="1"/>
              <a:t>think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the </a:t>
            </a:r>
            <a:r>
              <a:rPr lang="fr-FR" sz="1400" dirty="0" err="1"/>
              <a:t>work</a:t>
            </a:r>
            <a:r>
              <a:rPr lang="fr-FR" sz="1400" dirty="0"/>
              <a:t> </a:t>
            </a:r>
            <a:r>
              <a:rPr lang="fr-FR" sz="1400" dirty="0" err="1"/>
              <a:t>atmosphere</a:t>
            </a:r>
            <a:r>
              <a:rPr lang="fr-FR" sz="1400" dirty="0"/>
              <a:t> </a:t>
            </a:r>
            <a:r>
              <a:rPr lang="fr-FR" sz="1400" dirty="0" err="1"/>
              <a:t>wasn’t</a:t>
            </a:r>
            <a:r>
              <a:rPr lang="fr-FR" sz="1400" dirty="0"/>
              <a:t> as good as possible, </a:t>
            </a:r>
            <a:r>
              <a:rPr lang="fr-FR" sz="1400" dirty="0" err="1"/>
              <a:t>we</a:t>
            </a:r>
            <a:r>
              <a:rPr lang="fr-FR" sz="1400" dirty="0"/>
              <a:t> </a:t>
            </a:r>
            <a:r>
              <a:rPr lang="fr-FR" sz="1400" dirty="0" err="1"/>
              <a:t>were</a:t>
            </a:r>
            <a:r>
              <a:rPr lang="fr-FR" sz="1400" dirty="0"/>
              <a:t> </a:t>
            </a:r>
            <a:r>
              <a:rPr lang="fr-FR" sz="1400" dirty="0" err="1"/>
              <a:t>late</a:t>
            </a:r>
            <a:r>
              <a:rPr lang="fr-FR" sz="1400" dirty="0"/>
              <a:t> on a lot of </a:t>
            </a:r>
            <a:r>
              <a:rPr lang="fr-FR" sz="1400" dirty="0" err="1"/>
              <a:t>tasks</a:t>
            </a:r>
            <a:r>
              <a:rPr lang="fr-FR" sz="1400" dirty="0"/>
              <a:t>.</a:t>
            </a:r>
          </a:p>
          <a:p>
            <a:r>
              <a:rPr lang="fr-FR" sz="1400" dirty="0"/>
              <a:t>For the </a:t>
            </a:r>
            <a:r>
              <a:rPr lang="fr-FR" sz="1400" dirty="0" err="1"/>
              <a:t>project</a:t>
            </a:r>
            <a:r>
              <a:rPr lang="fr-FR" sz="1400" dirty="0"/>
              <a:t>, I </a:t>
            </a:r>
            <a:r>
              <a:rPr lang="fr-FR" sz="1400" dirty="0" err="1"/>
              <a:t>liked</a:t>
            </a:r>
            <a:r>
              <a:rPr lang="fr-FR" sz="1400" dirty="0"/>
              <a:t> </a:t>
            </a:r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dirty="0" err="1"/>
              <a:t>because</a:t>
            </a:r>
            <a:r>
              <a:rPr lang="fr-FR" sz="1400" dirty="0"/>
              <a:t> </a:t>
            </a:r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dirty="0" err="1"/>
              <a:t>was</a:t>
            </a:r>
            <a:r>
              <a:rPr lang="fr-FR" sz="1400" dirty="0"/>
              <a:t> </a:t>
            </a:r>
            <a:r>
              <a:rPr lang="fr-FR" sz="1400" dirty="0" err="1"/>
              <a:t>very</a:t>
            </a:r>
            <a:r>
              <a:rPr lang="fr-FR" sz="1400" dirty="0"/>
              <a:t> </a:t>
            </a:r>
            <a:r>
              <a:rPr lang="fr-FR" sz="1400" dirty="0" err="1"/>
              <a:t>understanding</a:t>
            </a:r>
            <a:r>
              <a:rPr lang="fr-FR" sz="1400" dirty="0"/>
              <a:t> and formative.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Baptiste :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sz="1400" dirty="0"/>
              <a:t>Clément and Théophile </a:t>
            </a:r>
            <a:r>
              <a:rPr lang="fr-FR" sz="1400" dirty="0" err="1"/>
              <a:t>were</a:t>
            </a:r>
            <a:r>
              <a:rPr lang="fr-FR" sz="1400" dirty="0"/>
              <a:t> more </a:t>
            </a:r>
            <a:r>
              <a:rPr lang="fr-FR" sz="1400" dirty="0" err="1"/>
              <a:t>comfortable</a:t>
            </a:r>
            <a:r>
              <a:rPr lang="fr-FR" sz="1400" dirty="0"/>
              <a:t> </a:t>
            </a:r>
            <a:r>
              <a:rPr lang="fr-FR" sz="1400" dirty="0" err="1"/>
              <a:t>than</a:t>
            </a:r>
            <a:r>
              <a:rPr lang="fr-FR" sz="1400" dirty="0"/>
              <a:t> us about the </a:t>
            </a:r>
            <a:r>
              <a:rPr lang="fr-FR" sz="1400" dirty="0" err="1"/>
              <a:t>project</a:t>
            </a:r>
            <a:r>
              <a:rPr lang="fr-FR" sz="1400" dirty="0"/>
              <a:t>. Naomie and I </a:t>
            </a:r>
            <a:r>
              <a:rPr lang="fr-FR" sz="1400" dirty="0" err="1"/>
              <a:t>had</a:t>
            </a:r>
            <a:r>
              <a:rPr lang="fr-FR" sz="1400" dirty="0"/>
              <a:t> more </a:t>
            </a:r>
            <a:r>
              <a:rPr lang="fr-FR" sz="1400" dirty="0" err="1"/>
              <a:t>difficulties</a:t>
            </a:r>
            <a:r>
              <a:rPr lang="fr-FR" sz="1400" dirty="0"/>
              <a:t> to code the </a:t>
            </a:r>
            <a:r>
              <a:rPr lang="fr-FR" sz="1400" dirty="0" err="1"/>
              <a:t>project</a:t>
            </a:r>
            <a:r>
              <a:rPr lang="fr-FR" sz="1400" dirty="0"/>
              <a:t>. I </a:t>
            </a:r>
            <a:r>
              <a:rPr lang="fr-FR" sz="1400" dirty="0" err="1"/>
              <a:t>think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the </a:t>
            </a:r>
            <a:r>
              <a:rPr lang="fr-FR" sz="1400" dirty="0" err="1"/>
              <a:t>work</a:t>
            </a:r>
            <a:r>
              <a:rPr lang="fr-FR" sz="1400" dirty="0"/>
              <a:t> </a:t>
            </a:r>
            <a:r>
              <a:rPr lang="fr-FR" sz="1400" dirty="0" err="1"/>
              <a:t>atmosphere</a:t>
            </a:r>
            <a:r>
              <a:rPr lang="fr-FR" sz="1400" dirty="0"/>
              <a:t> </a:t>
            </a:r>
            <a:r>
              <a:rPr lang="fr-FR" sz="1400" dirty="0" err="1"/>
              <a:t>was</a:t>
            </a:r>
            <a:r>
              <a:rPr lang="fr-FR" sz="1400" dirty="0"/>
              <a:t> good in the group. Clément and Théophile </a:t>
            </a:r>
            <a:r>
              <a:rPr lang="fr-FR" sz="1400" dirty="0" err="1"/>
              <a:t>worked</a:t>
            </a:r>
            <a:r>
              <a:rPr lang="fr-FR" sz="1400" dirty="0"/>
              <a:t> hard on the </a:t>
            </a:r>
            <a:r>
              <a:rPr lang="fr-FR" sz="1400" dirty="0" err="1"/>
              <a:t>project</a:t>
            </a:r>
            <a:r>
              <a:rPr lang="fr-FR" sz="1400" dirty="0"/>
              <a:t> </a:t>
            </a:r>
            <a:r>
              <a:rPr lang="fr-FR" sz="1400" dirty="0" err="1"/>
              <a:t>trying</a:t>
            </a:r>
            <a:r>
              <a:rPr lang="fr-FR" sz="1400" dirty="0"/>
              <a:t> to code </a:t>
            </a:r>
            <a:r>
              <a:rPr lang="fr-FR" sz="1400" dirty="0" err="1"/>
              <a:t>without</a:t>
            </a:r>
            <a:r>
              <a:rPr lang="fr-FR" sz="1400" dirty="0"/>
              <a:t> bugs. I </a:t>
            </a:r>
            <a:r>
              <a:rPr lang="fr-FR" sz="1400" dirty="0" err="1"/>
              <a:t>was</a:t>
            </a:r>
            <a:r>
              <a:rPr lang="fr-FR" sz="1400" dirty="0"/>
              <a:t> </a:t>
            </a:r>
            <a:r>
              <a:rPr lang="fr-FR" sz="1400" dirty="0" err="1"/>
              <a:t>blocked</a:t>
            </a:r>
            <a:r>
              <a:rPr lang="fr-FR" sz="1400" dirty="0"/>
              <a:t> </a:t>
            </a:r>
            <a:r>
              <a:rPr lang="fr-FR" sz="1400" dirty="0" err="1"/>
              <a:t>several</a:t>
            </a:r>
            <a:r>
              <a:rPr lang="fr-FR" sz="1400" dirty="0"/>
              <a:t> times on </a:t>
            </a:r>
            <a:r>
              <a:rPr lang="fr-FR" sz="1400" dirty="0" err="1"/>
              <a:t>what</a:t>
            </a:r>
            <a:r>
              <a:rPr lang="fr-FR" sz="1400" dirty="0"/>
              <a:t> I </a:t>
            </a:r>
            <a:r>
              <a:rPr lang="fr-FR" sz="1400" dirty="0" err="1"/>
              <a:t>had</a:t>
            </a:r>
            <a:r>
              <a:rPr lang="fr-FR" sz="1400" dirty="0"/>
              <a:t> to do </a:t>
            </a:r>
            <a:r>
              <a:rPr lang="fr-FR" sz="1400" dirty="0" err="1"/>
              <a:t>during</a:t>
            </a:r>
            <a:r>
              <a:rPr lang="fr-FR" sz="1400" dirty="0"/>
              <a:t> </a:t>
            </a:r>
            <a:r>
              <a:rPr lang="fr-FR" sz="1400" dirty="0" err="1"/>
              <a:t>these</a:t>
            </a:r>
            <a:r>
              <a:rPr lang="fr-FR" sz="1400" dirty="0"/>
              <a:t> </a:t>
            </a:r>
            <a:r>
              <a:rPr lang="fr-FR" sz="1400" dirty="0" err="1"/>
              <a:t>past</a:t>
            </a:r>
            <a:r>
              <a:rPr lang="fr-FR" sz="1400" dirty="0"/>
              <a:t> </a:t>
            </a:r>
            <a:r>
              <a:rPr lang="fr-FR" sz="1400" dirty="0" err="1"/>
              <a:t>weeks</a:t>
            </a:r>
            <a:r>
              <a:rPr lang="fr-FR" sz="1400" dirty="0"/>
              <a:t>. I </a:t>
            </a:r>
            <a:r>
              <a:rPr lang="fr-FR" sz="1400" dirty="0" err="1"/>
              <a:t>also</a:t>
            </a:r>
            <a:r>
              <a:rPr lang="fr-FR" sz="1400" dirty="0"/>
              <a:t> </a:t>
            </a:r>
            <a:r>
              <a:rPr lang="fr-FR" sz="1400" dirty="0" err="1"/>
              <a:t>struggled</a:t>
            </a:r>
            <a:r>
              <a:rPr lang="fr-FR" sz="1400" dirty="0"/>
              <a:t> a bit </a:t>
            </a:r>
            <a:r>
              <a:rPr lang="fr-FR" sz="1400" dirty="0" err="1"/>
              <a:t>with</a:t>
            </a:r>
            <a:r>
              <a:rPr lang="fr-FR" sz="1400" dirty="0"/>
              <a:t> the Git. </a:t>
            </a:r>
          </a:p>
          <a:p>
            <a:r>
              <a:rPr lang="fr-FR" sz="1400" dirty="0"/>
              <a:t> </a:t>
            </a:r>
            <a:br>
              <a:rPr lang="fr-FR" sz="1400" dirty="0"/>
            </a:br>
            <a:r>
              <a:rPr lang="fr-FR" sz="1400" dirty="0"/>
              <a:t>In a </a:t>
            </a:r>
            <a:r>
              <a:rPr lang="fr-FR" sz="1400" dirty="0" err="1"/>
              <a:t>general</a:t>
            </a:r>
            <a:r>
              <a:rPr lang="fr-FR" sz="1400" dirty="0"/>
              <a:t> </a:t>
            </a:r>
            <a:r>
              <a:rPr lang="fr-FR" sz="1400" dirty="0" err="1"/>
              <a:t>way</a:t>
            </a:r>
            <a:r>
              <a:rPr lang="fr-FR" sz="1400" dirty="0"/>
              <a:t> I </a:t>
            </a:r>
            <a:r>
              <a:rPr lang="fr-FR" sz="1400" dirty="0" err="1"/>
              <a:t>think</a:t>
            </a:r>
            <a:r>
              <a:rPr lang="fr-FR" sz="1400" dirty="0"/>
              <a:t> </a:t>
            </a:r>
            <a:r>
              <a:rPr lang="fr-FR" sz="1400" dirty="0" err="1"/>
              <a:t>this</a:t>
            </a:r>
            <a:r>
              <a:rPr lang="fr-FR" sz="1400" dirty="0"/>
              <a:t> </a:t>
            </a:r>
            <a:r>
              <a:rPr lang="fr-FR" sz="1400" dirty="0" err="1"/>
              <a:t>project</a:t>
            </a:r>
            <a:r>
              <a:rPr lang="fr-FR" sz="1400" dirty="0"/>
              <a:t> </a:t>
            </a:r>
            <a:r>
              <a:rPr lang="fr-FR" sz="1400" dirty="0" err="1"/>
              <a:t>was</a:t>
            </a:r>
            <a:r>
              <a:rPr lang="fr-FR" sz="1400" dirty="0"/>
              <a:t> acceptable. </a:t>
            </a:r>
            <a:r>
              <a:rPr lang="fr-FR" sz="1400" dirty="0" err="1"/>
              <a:t>Hopefully</a:t>
            </a:r>
            <a:r>
              <a:rPr lang="fr-FR" sz="1400" dirty="0"/>
              <a:t>, </a:t>
            </a:r>
            <a:r>
              <a:rPr lang="fr-FR" sz="1400" dirty="0" err="1"/>
              <a:t>we</a:t>
            </a:r>
            <a:r>
              <a:rPr lang="fr-FR" sz="1400" dirty="0"/>
              <a:t> </a:t>
            </a:r>
            <a:r>
              <a:rPr lang="fr-FR" sz="1400" dirty="0" err="1"/>
              <a:t>didn’t</a:t>
            </a:r>
            <a:r>
              <a:rPr lang="fr-FR" sz="1400" dirty="0"/>
              <a:t> have </a:t>
            </a:r>
            <a:r>
              <a:rPr lang="fr-FR" sz="1400" dirty="0" err="1"/>
              <a:t>another</a:t>
            </a:r>
            <a:r>
              <a:rPr lang="fr-FR" sz="1400" dirty="0"/>
              <a:t> main </a:t>
            </a:r>
            <a:r>
              <a:rPr lang="fr-FR" sz="1400" dirty="0" err="1"/>
              <a:t>problem</a:t>
            </a:r>
            <a:r>
              <a:rPr lang="fr-FR" sz="1400" dirty="0"/>
              <a:t> like the </a:t>
            </a:r>
            <a:r>
              <a:rPr lang="fr-FR" sz="1400" dirty="0" err="1"/>
              <a:t>previous</a:t>
            </a:r>
            <a:r>
              <a:rPr lang="fr-FR" sz="1400" dirty="0"/>
              <a:t> one. I have </a:t>
            </a:r>
            <a:r>
              <a:rPr lang="fr-FR" sz="1400" dirty="0" err="1"/>
              <a:t>nothing</a:t>
            </a:r>
            <a:r>
              <a:rPr lang="fr-FR" sz="1400" dirty="0"/>
              <a:t> </a:t>
            </a:r>
            <a:r>
              <a:rPr lang="fr-FR" sz="1400" dirty="0" err="1"/>
              <a:t>bad</a:t>
            </a:r>
            <a:r>
              <a:rPr lang="fr-FR" sz="1400" dirty="0"/>
              <a:t> to </a:t>
            </a:r>
            <a:r>
              <a:rPr lang="fr-FR" sz="1400" dirty="0" err="1"/>
              <a:t>say</a:t>
            </a:r>
            <a:r>
              <a:rPr lang="fr-FR" sz="1400" dirty="0"/>
              <a:t> about the </a:t>
            </a:r>
            <a:r>
              <a:rPr lang="fr-FR" sz="1400" dirty="0" err="1"/>
              <a:t>project</a:t>
            </a:r>
            <a:r>
              <a:rPr lang="fr-FR" sz="1400" dirty="0"/>
              <a:t>. </a:t>
            </a:r>
          </a:p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50B2509-16BB-47F2-90B8-EA839E25BC3C}"/>
              </a:ext>
            </a:extLst>
          </p:cNvPr>
          <p:cNvSpPr txBox="1"/>
          <p:nvPr/>
        </p:nvSpPr>
        <p:spPr>
          <a:xfrm>
            <a:off x="4607331" y="935713"/>
            <a:ext cx="368111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dirty="0"/>
              <a:t>Naomie : 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r>
              <a:rPr lang="en-US" sz="1400" dirty="0"/>
              <a:t>This project was interesting and having the architecture of </a:t>
            </a:r>
            <a:r>
              <a:rPr lang="en-US" sz="1400" dirty="0" err="1"/>
              <a:t>HelloWorldMvc</a:t>
            </a:r>
            <a:r>
              <a:rPr lang="en-US" sz="1400" dirty="0"/>
              <a:t> helped us with the orientation of the code. Despite some errors in the JDK during the first day of the project we managed to quickly get going. I found that the group atmosphere was good, despite a small lack of communication the first days and the fact that I took time to do some diagrams.</a:t>
            </a:r>
            <a:endParaRPr lang="fr-FR" sz="1400" dirty="0"/>
          </a:p>
          <a:p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b="1" dirty="0"/>
              <a:t>Théophile :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r>
              <a:rPr lang="en-US" sz="1400" dirty="0"/>
              <a:t>A great deal of difficulty in organizing the distribution and placement of tasks, which has created a delay in overall progress and technical compatibility issues : for the members of the group workload poorly distributed according to the capacity of each.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8377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B167E6-B22E-4932-8D7F-6B1B9CADA065}"/>
              </a:ext>
            </a:extLst>
          </p:cNvPr>
          <p:cNvSpPr/>
          <p:nvPr/>
        </p:nvSpPr>
        <p:spPr>
          <a:xfrm>
            <a:off x="0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C5FBD881-81FA-46BC-BEB5-56682BBD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E0C2-6958-4E92-B8D0-E6E7E8436232}" type="slidenum">
              <a:rPr lang="fr-FR" smtClean="0"/>
              <a:t>12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EC0E32-598D-49C8-87FB-F833A535A07B}"/>
              </a:ext>
            </a:extLst>
          </p:cNvPr>
          <p:cNvSpPr/>
          <p:nvPr/>
        </p:nvSpPr>
        <p:spPr>
          <a:xfrm>
            <a:off x="11256332" y="1359921"/>
            <a:ext cx="935668" cy="40201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94536F-4CF2-452B-BED4-BF068F689E3C}"/>
              </a:ext>
            </a:extLst>
          </p:cNvPr>
          <p:cNvSpPr txBox="1"/>
          <p:nvPr/>
        </p:nvSpPr>
        <p:spPr>
          <a:xfrm rot="16200000">
            <a:off x="10713354" y="3139151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group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50D5B3-8782-46D5-AB67-FEC087947061}"/>
              </a:ext>
            </a:extLst>
          </p:cNvPr>
          <p:cNvSpPr/>
          <p:nvPr/>
        </p:nvSpPr>
        <p:spPr>
          <a:xfrm>
            <a:off x="-62644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F9004-71FA-49B8-8921-0278FEC60A18}"/>
              </a:ext>
            </a:extLst>
          </p:cNvPr>
          <p:cNvSpPr/>
          <p:nvPr/>
        </p:nvSpPr>
        <p:spPr>
          <a:xfrm>
            <a:off x="10644851" y="1359920"/>
            <a:ext cx="935668" cy="40201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0D52CCB-0810-44A2-B15D-755DAC20CECB}"/>
              </a:ext>
            </a:extLst>
          </p:cNvPr>
          <p:cNvSpPr txBox="1"/>
          <p:nvPr/>
        </p:nvSpPr>
        <p:spPr>
          <a:xfrm rot="16200000">
            <a:off x="10053398" y="3125228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UML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05A12-A07B-4B2D-B0A8-B4ED03C72C74}"/>
              </a:ext>
            </a:extLst>
          </p:cNvPr>
          <p:cNvSpPr/>
          <p:nvPr/>
        </p:nvSpPr>
        <p:spPr>
          <a:xfrm>
            <a:off x="-132928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3DD17-788E-4C10-8361-E8EEC762455C}"/>
              </a:ext>
            </a:extLst>
          </p:cNvPr>
          <p:cNvSpPr/>
          <p:nvPr/>
        </p:nvSpPr>
        <p:spPr>
          <a:xfrm>
            <a:off x="9927046" y="1359921"/>
            <a:ext cx="935668" cy="40201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DB15AA-09C2-4B4E-99F9-29DAB626ED4E}"/>
              </a:ext>
            </a:extLst>
          </p:cNvPr>
          <p:cNvSpPr txBox="1"/>
          <p:nvPr/>
        </p:nvSpPr>
        <p:spPr>
          <a:xfrm rot="16200000">
            <a:off x="9339808" y="3139151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POO / Java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04C6A1-4905-4A35-94EA-000B8B2A4DCF}"/>
              </a:ext>
            </a:extLst>
          </p:cNvPr>
          <p:cNvSpPr/>
          <p:nvPr/>
        </p:nvSpPr>
        <p:spPr>
          <a:xfrm>
            <a:off x="-2032127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476DC8-CD6A-49AE-A9C7-A97EDC13CA22}"/>
              </a:ext>
            </a:extLst>
          </p:cNvPr>
          <p:cNvSpPr/>
          <p:nvPr/>
        </p:nvSpPr>
        <p:spPr>
          <a:xfrm>
            <a:off x="9224205" y="1359921"/>
            <a:ext cx="935668" cy="40201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68544FE-50B8-4473-A451-7390099B4E38}"/>
              </a:ext>
            </a:extLst>
          </p:cNvPr>
          <p:cNvSpPr txBox="1"/>
          <p:nvPr/>
        </p:nvSpPr>
        <p:spPr>
          <a:xfrm rot="16200000">
            <a:off x="8636170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</a:t>
            </a:r>
            <a:r>
              <a:rPr lang="fr-FR" sz="2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project</a:t>
            </a:r>
            <a:endParaRPr lang="fr-FR" sz="2400" b="1" dirty="0">
              <a:solidFill>
                <a:schemeClr val="accent3">
                  <a:lumMod val="20000"/>
                  <a:lumOff val="8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2B59A6-D71A-4DC2-A813-D7174549E365}"/>
              </a:ext>
            </a:extLst>
          </p:cNvPr>
          <p:cNvSpPr/>
          <p:nvPr/>
        </p:nvSpPr>
        <p:spPr>
          <a:xfrm>
            <a:off x="-2703629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338564-B3FE-45F1-907F-B68D6060D515}"/>
              </a:ext>
            </a:extLst>
          </p:cNvPr>
          <p:cNvSpPr/>
          <p:nvPr/>
        </p:nvSpPr>
        <p:spPr>
          <a:xfrm>
            <a:off x="8552703" y="1359921"/>
            <a:ext cx="935668" cy="40201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06ED59-E02A-44BA-B0A6-20B747E95726}"/>
              </a:ext>
            </a:extLst>
          </p:cNvPr>
          <p:cNvSpPr txBox="1"/>
          <p:nvPr/>
        </p:nvSpPr>
        <p:spPr>
          <a:xfrm rot="16200000">
            <a:off x="7921098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Conclusion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DFFABB-6921-460A-9F27-2816607D1EC9}"/>
              </a:ext>
            </a:extLst>
          </p:cNvPr>
          <p:cNvSpPr txBox="1"/>
          <p:nvPr/>
        </p:nvSpPr>
        <p:spPr>
          <a:xfrm>
            <a:off x="1278771" y="135383"/>
            <a:ext cx="5469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Conclusion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9B0603B-AA2B-436B-A0AD-70AD0C9EBF58}"/>
              </a:ext>
            </a:extLst>
          </p:cNvPr>
          <p:cNvSpPr txBox="1"/>
          <p:nvPr/>
        </p:nvSpPr>
        <p:spPr>
          <a:xfrm>
            <a:off x="1731697" y="1029546"/>
            <a:ext cx="4833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a lot of </a:t>
            </a:r>
            <a:r>
              <a:rPr lang="fr-FR" dirty="0" err="1"/>
              <a:t>difficulties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and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couldn’t</a:t>
            </a:r>
            <a:r>
              <a:rPr lang="fr-FR" dirty="0"/>
              <a:t> </a:t>
            </a:r>
            <a:r>
              <a:rPr lang="fr-FR" dirty="0" err="1"/>
              <a:t>implement</a:t>
            </a:r>
            <a:r>
              <a:rPr lang="fr-FR" dirty="0"/>
              <a:t> all the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wanted</a:t>
            </a:r>
            <a:r>
              <a:rPr lang="fr-FR" dirty="0"/>
              <a:t> and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couldn’t</a:t>
            </a:r>
            <a:r>
              <a:rPr lang="fr-FR" dirty="0"/>
              <a:t> fix all the bugs.</a:t>
            </a:r>
          </a:p>
          <a:p>
            <a:endParaRPr lang="fr-FR" dirty="0"/>
          </a:p>
          <a:p>
            <a:pPr algn="ctr"/>
            <a:r>
              <a:rPr lang="fr-FR" dirty="0"/>
              <a:t>There are a lot of </a:t>
            </a:r>
            <a:r>
              <a:rPr lang="fr-FR" dirty="0" err="1"/>
              <a:t>ways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!</a:t>
            </a:r>
          </a:p>
          <a:p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F8966DE-94EA-44A7-AA10-4535F39B4E80}"/>
              </a:ext>
            </a:extLst>
          </p:cNvPr>
          <p:cNvSpPr txBox="1"/>
          <p:nvPr/>
        </p:nvSpPr>
        <p:spPr>
          <a:xfrm>
            <a:off x="2703629" y="2921508"/>
            <a:ext cx="26197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/>
              <a:t>Thanks</a:t>
            </a:r>
            <a:r>
              <a:rPr lang="fr-FR" sz="3200" dirty="0"/>
              <a:t> for </a:t>
            </a:r>
            <a:r>
              <a:rPr lang="fr-FR" sz="3200" dirty="0" err="1"/>
              <a:t>your</a:t>
            </a:r>
            <a:r>
              <a:rPr lang="fr-FR" sz="3200" dirty="0"/>
              <a:t> </a:t>
            </a:r>
            <a:r>
              <a:rPr lang="fr-FR" sz="3200" dirty="0" err="1"/>
              <a:t>listening</a:t>
            </a:r>
            <a:r>
              <a:rPr lang="fr-FR" sz="3200" dirty="0"/>
              <a:t> !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2E7F754-1F2E-4B03-96CF-008A5818499A}"/>
              </a:ext>
            </a:extLst>
          </p:cNvPr>
          <p:cNvSpPr txBox="1"/>
          <p:nvPr/>
        </p:nvSpPr>
        <p:spPr>
          <a:xfrm>
            <a:off x="2713245" y="4918384"/>
            <a:ext cx="261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Any</a:t>
            </a:r>
            <a:r>
              <a:rPr lang="fr-FR" sz="2400" dirty="0"/>
              <a:t> questions ?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6295626-8304-4FEA-9A0E-4CAD8E914CF1}"/>
              </a:ext>
            </a:extLst>
          </p:cNvPr>
          <p:cNvSpPr txBox="1"/>
          <p:nvPr/>
        </p:nvSpPr>
        <p:spPr>
          <a:xfrm>
            <a:off x="626445" y="5925003"/>
            <a:ext cx="7357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AMARY Clément / ALBERT Naomie / MOENCH Baptiste / MONTEMONT Théophile</a:t>
            </a:r>
          </a:p>
        </p:txBody>
      </p:sp>
      <p:pic>
        <p:nvPicPr>
          <p:cNvPr id="25" name="Picture 2" descr="RÃ©sultat de recherche d'images pour &quot;cesi&quot;">
            <a:extLst>
              <a:ext uri="{FF2B5EF4-FFF2-40B4-BE49-F238E27FC236}">
                <a16:creationId xmlns:a16="http://schemas.microsoft.com/office/drawing/2014/main" id="{B04A296C-B96F-4CF1-92CB-78D9A703B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956" y="3706338"/>
            <a:ext cx="294322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1968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B167E6-B22E-4932-8D7F-6B1B9CADA065}"/>
              </a:ext>
            </a:extLst>
          </p:cNvPr>
          <p:cNvSpPr/>
          <p:nvPr/>
        </p:nvSpPr>
        <p:spPr>
          <a:xfrm>
            <a:off x="0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C5FBD881-81FA-46BC-BEB5-56682BBD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E0C2-6958-4E92-B8D0-E6E7E8436232}" type="slidenum">
              <a:rPr lang="fr-FR" smtClean="0"/>
              <a:t>2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EC0E32-598D-49C8-87FB-F833A535A07B}"/>
              </a:ext>
            </a:extLst>
          </p:cNvPr>
          <p:cNvSpPr/>
          <p:nvPr/>
        </p:nvSpPr>
        <p:spPr>
          <a:xfrm>
            <a:off x="11256332" y="1359921"/>
            <a:ext cx="935668" cy="40201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94536F-4CF2-452B-BED4-BF068F689E3C}"/>
              </a:ext>
            </a:extLst>
          </p:cNvPr>
          <p:cNvSpPr txBox="1"/>
          <p:nvPr/>
        </p:nvSpPr>
        <p:spPr>
          <a:xfrm rot="16200000">
            <a:off x="10624727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group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50D5B3-8782-46D5-AB67-FEC087947061}"/>
              </a:ext>
            </a:extLst>
          </p:cNvPr>
          <p:cNvSpPr/>
          <p:nvPr/>
        </p:nvSpPr>
        <p:spPr>
          <a:xfrm>
            <a:off x="-8982233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F9004-71FA-49B8-8921-0278FEC60A18}"/>
              </a:ext>
            </a:extLst>
          </p:cNvPr>
          <p:cNvSpPr/>
          <p:nvPr/>
        </p:nvSpPr>
        <p:spPr>
          <a:xfrm>
            <a:off x="2289063" y="1359920"/>
            <a:ext cx="935668" cy="40201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0D52CCB-0810-44A2-B15D-755DAC20CECB}"/>
              </a:ext>
            </a:extLst>
          </p:cNvPr>
          <p:cNvSpPr txBox="1"/>
          <p:nvPr/>
        </p:nvSpPr>
        <p:spPr>
          <a:xfrm rot="16200000">
            <a:off x="1749754" y="3139151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UML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05A12-A07B-4B2D-B0A8-B4ED03C72C74}"/>
              </a:ext>
            </a:extLst>
          </p:cNvPr>
          <p:cNvSpPr/>
          <p:nvPr/>
        </p:nvSpPr>
        <p:spPr>
          <a:xfrm>
            <a:off x="-9682894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3DD17-788E-4C10-8361-E8EEC762455C}"/>
              </a:ext>
            </a:extLst>
          </p:cNvPr>
          <p:cNvSpPr/>
          <p:nvPr/>
        </p:nvSpPr>
        <p:spPr>
          <a:xfrm>
            <a:off x="1573438" y="1359921"/>
            <a:ext cx="935668" cy="40201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DB15AA-09C2-4B4E-99F9-29DAB626ED4E}"/>
              </a:ext>
            </a:extLst>
          </p:cNvPr>
          <p:cNvSpPr txBox="1"/>
          <p:nvPr/>
        </p:nvSpPr>
        <p:spPr>
          <a:xfrm rot="16200000">
            <a:off x="1005976" y="3139150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POO / Java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04C6A1-4905-4A35-94EA-000B8B2A4DCF}"/>
              </a:ext>
            </a:extLst>
          </p:cNvPr>
          <p:cNvSpPr/>
          <p:nvPr/>
        </p:nvSpPr>
        <p:spPr>
          <a:xfrm>
            <a:off x="-1038573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476DC8-CD6A-49AE-A9C7-A97EDC13CA22}"/>
              </a:ext>
            </a:extLst>
          </p:cNvPr>
          <p:cNvSpPr/>
          <p:nvPr/>
        </p:nvSpPr>
        <p:spPr>
          <a:xfrm>
            <a:off x="870597" y="1359921"/>
            <a:ext cx="935668" cy="40201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68544FE-50B8-4473-A451-7390099B4E38}"/>
              </a:ext>
            </a:extLst>
          </p:cNvPr>
          <p:cNvSpPr txBox="1"/>
          <p:nvPr/>
        </p:nvSpPr>
        <p:spPr>
          <a:xfrm rot="16200000">
            <a:off x="289319" y="3139149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</a:t>
            </a:r>
            <a:r>
              <a:rPr lang="fr-FR" sz="2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project</a:t>
            </a:r>
            <a:endParaRPr lang="fr-FR" sz="2400" b="1" dirty="0">
              <a:solidFill>
                <a:schemeClr val="accent3">
                  <a:lumMod val="20000"/>
                  <a:lumOff val="8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2B59A6-D71A-4DC2-A813-D7174549E365}"/>
              </a:ext>
            </a:extLst>
          </p:cNvPr>
          <p:cNvSpPr/>
          <p:nvPr/>
        </p:nvSpPr>
        <p:spPr>
          <a:xfrm>
            <a:off x="-1108857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338564-B3FE-45F1-907F-B68D6060D515}"/>
              </a:ext>
            </a:extLst>
          </p:cNvPr>
          <p:cNvSpPr/>
          <p:nvPr/>
        </p:nvSpPr>
        <p:spPr>
          <a:xfrm>
            <a:off x="167756" y="1359921"/>
            <a:ext cx="935668" cy="40201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06ED59-E02A-44BA-B0A6-20B747E95726}"/>
              </a:ext>
            </a:extLst>
          </p:cNvPr>
          <p:cNvSpPr txBox="1"/>
          <p:nvPr/>
        </p:nvSpPr>
        <p:spPr>
          <a:xfrm rot="16200000">
            <a:off x="-463849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Conclusion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8DE2CF1-CEB9-4C46-97A3-B1B48B47AE41}"/>
              </a:ext>
            </a:extLst>
          </p:cNvPr>
          <p:cNvSpPr txBox="1"/>
          <p:nvPr/>
        </p:nvSpPr>
        <p:spPr>
          <a:xfrm>
            <a:off x="4433455" y="655782"/>
            <a:ext cx="5469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Group </a:t>
            </a:r>
            <a:r>
              <a:rPr lang="fr-FR" sz="4000" b="1" dirty="0" err="1"/>
              <a:t>Members</a:t>
            </a:r>
            <a:r>
              <a:rPr lang="fr-FR" sz="4000" b="1" dirty="0"/>
              <a:t> &amp; </a:t>
            </a:r>
            <a:r>
              <a:rPr lang="fr-FR" sz="4000" b="1" dirty="0" err="1"/>
              <a:t>role</a:t>
            </a:r>
            <a:endParaRPr lang="fr-FR" sz="4000" b="1" dirty="0"/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362C406B-D150-47C5-BFCF-682A763A9A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6310314"/>
              </p:ext>
            </p:extLst>
          </p:nvPr>
        </p:nvGraphicFramePr>
        <p:xfrm>
          <a:off x="3778892" y="1724314"/>
          <a:ext cx="7329688" cy="4632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75490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B167E6-B22E-4932-8D7F-6B1B9CADA065}"/>
              </a:ext>
            </a:extLst>
          </p:cNvPr>
          <p:cNvSpPr/>
          <p:nvPr/>
        </p:nvSpPr>
        <p:spPr>
          <a:xfrm>
            <a:off x="0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C5FBD881-81FA-46BC-BEB5-56682BBD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E0C2-6958-4E92-B8D0-E6E7E8436232}" type="slidenum">
              <a:rPr lang="fr-FR" smtClean="0"/>
              <a:t>3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EC0E32-598D-49C8-87FB-F833A535A07B}"/>
              </a:ext>
            </a:extLst>
          </p:cNvPr>
          <p:cNvSpPr/>
          <p:nvPr/>
        </p:nvSpPr>
        <p:spPr>
          <a:xfrm>
            <a:off x="11256332" y="1359921"/>
            <a:ext cx="935668" cy="40201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94536F-4CF2-452B-BED4-BF068F689E3C}"/>
              </a:ext>
            </a:extLst>
          </p:cNvPr>
          <p:cNvSpPr txBox="1"/>
          <p:nvPr/>
        </p:nvSpPr>
        <p:spPr>
          <a:xfrm rot="16200000">
            <a:off x="10624727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group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50D5B3-8782-46D5-AB67-FEC087947061}"/>
              </a:ext>
            </a:extLst>
          </p:cNvPr>
          <p:cNvSpPr/>
          <p:nvPr/>
        </p:nvSpPr>
        <p:spPr>
          <a:xfrm>
            <a:off x="-8982233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F9004-71FA-49B8-8921-0278FEC60A18}"/>
              </a:ext>
            </a:extLst>
          </p:cNvPr>
          <p:cNvSpPr/>
          <p:nvPr/>
        </p:nvSpPr>
        <p:spPr>
          <a:xfrm>
            <a:off x="2289063" y="1359920"/>
            <a:ext cx="935668" cy="40201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0D52CCB-0810-44A2-B15D-755DAC20CECB}"/>
              </a:ext>
            </a:extLst>
          </p:cNvPr>
          <p:cNvSpPr txBox="1"/>
          <p:nvPr/>
        </p:nvSpPr>
        <p:spPr>
          <a:xfrm rot="16200000">
            <a:off x="1749754" y="3139151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UML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05A12-A07B-4B2D-B0A8-B4ED03C72C74}"/>
              </a:ext>
            </a:extLst>
          </p:cNvPr>
          <p:cNvSpPr/>
          <p:nvPr/>
        </p:nvSpPr>
        <p:spPr>
          <a:xfrm>
            <a:off x="-9682894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3DD17-788E-4C10-8361-E8EEC762455C}"/>
              </a:ext>
            </a:extLst>
          </p:cNvPr>
          <p:cNvSpPr/>
          <p:nvPr/>
        </p:nvSpPr>
        <p:spPr>
          <a:xfrm>
            <a:off x="1573438" y="1359921"/>
            <a:ext cx="935668" cy="40201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DB15AA-09C2-4B4E-99F9-29DAB626ED4E}"/>
              </a:ext>
            </a:extLst>
          </p:cNvPr>
          <p:cNvSpPr txBox="1"/>
          <p:nvPr/>
        </p:nvSpPr>
        <p:spPr>
          <a:xfrm rot="16200000">
            <a:off x="1005976" y="3139150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POO / Java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04C6A1-4905-4A35-94EA-000B8B2A4DCF}"/>
              </a:ext>
            </a:extLst>
          </p:cNvPr>
          <p:cNvSpPr/>
          <p:nvPr/>
        </p:nvSpPr>
        <p:spPr>
          <a:xfrm>
            <a:off x="-1038573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476DC8-CD6A-49AE-A9C7-A97EDC13CA22}"/>
              </a:ext>
            </a:extLst>
          </p:cNvPr>
          <p:cNvSpPr/>
          <p:nvPr/>
        </p:nvSpPr>
        <p:spPr>
          <a:xfrm>
            <a:off x="870597" y="1359921"/>
            <a:ext cx="935668" cy="40201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68544FE-50B8-4473-A451-7390099B4E38}"/>
              </a:ext>
            </a:extLst>
          </p:cNvPr>
          <p:cNvSpPr txBox="1"/>
          <p:nvPr/>
        </p:nvSpPr>
        <p:spPr>
          <a:xfrm rot="16200000">
            <a:off x="289319" y="3139149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</a:t>
            </a:r>
            <a:r>
              <a:rPr lang="fr-FR" sz="2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project</a:t>
            </a:r>
            <a:endParaRPr lang="fr-FR" sz="2400" b="1" dirty="0">
              <a:solidFill>
                <a:schemeClr val="accent3">
                  <a:lumMod val="20000"/>
                  <a:lumOff val="8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2B59A6-D71A-4DC2-A813-D7174549E365}"/>
              </a:ext>
            </a:extLst>
          </p:cNvPr>
          <p:cNvSpPr/>
          <p:nvPr/>
        </p:nvSpPr>
        <p:spPr>
          <a:xfrm>
            <a:off x="-1108857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338564-B3FE-45F1-907F-B68D6060D515}"/>
              </a:ext>
            </a:extLst>
          </p:cNvPr>
          <p:cNvSpPr/>
          <p:nvPr/>
        </p:nvSpPr>
        <p:spPr>
          <a:xfrm>
            <a:off x="167756" y="1359921"/>
            <a:ext cx="935668" cy="40201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06ED59-E02A-44BA-B0A6-20B747E95726}"/>
              </a:ext>
            </a:extLst>
          </p:cNvPr>
          <p:cNvSpPr txBox="1"/>
          <p:nvPr/>
        </p:nvSpPr>
        <p:spPr>
          <a:xfrm rot="16200000">
            <a:off x="-463849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Conclusion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8DE2CF1-CEB9-4C46-97A3-B1B48B47AE41}"/>
              </a:ext>
            </a:extLst>
          </p:cNvPr>
          <p:cNvSpPr txBox="1"/>
          <p:nvPr/>
        </p:nvSpPr>
        <p:spPr>
          <a:xfrm>
            <a:off x="4433455" y="655782"/>
            <a:ext cx="5469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Schedule</a:t>
            </a:r>
          </a:p>
        </p:txBody>
      </p:sp>
      <p:pic>
        <p:nvPicPr>
          <p:cNvPr id="2050" name="Picture 2" descr="23 May 24 May 25 May 26 May 27 May 28 May 29 May 30 May 31 May 02 June 3 June &#10;UML Diagrams &#10;Database &#10;Junit tests &#10;Model &#10;View &#10;Controller &#10;Java doc &#10;Debug &#10;oral &#10;4 June &#10;5 June 6 June ">
            <a:extLst>
              <a:ext uri="{FF2B5EF4-FFF2-40B4-BE49-F238E27FC236}">
                <a16:creationId xmlns:a16="http://schemas.microsoft.com/office/drawing/2014/main" id="{12AE9974-5FE8-403E-B295-1E56866D6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033" y="1538186"/>
            <a:ext cx="7671586" cy="189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3 Mav 24 May 25 May 26 May 27 May 28May 29 May 30 May 31 May 02 June 3 June &#10;UML Diagrams &#10;Data base &#10;Junit tests &#10;Model &#10;View &#10;Controller &#10;Javadoc &#10;Debug &#10;Oral &#10;4 June &#10;5 June 6 June ">
            <a:extLst>
              <a:ext uri="{FF2B5EF4-FFF2-40B4-BE49-F238E27FC236}">
                <a16:creationId xmlns:a16="http://schemas.microsoft.com/office/drawing/2014/main" id="{63521C86-7E21-4F56-B0E0-0F2F67E1A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445" y="3844383"/>
            <a:ext cx="7652173" cy="190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10429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B167E6-B22E-4932-8D7F-6B1B9CADA065}"/>
              </a:ext>
            </a:extLst>
          </p:cNvPr>
          <p:cNvSpPr/>
          <p:nvPr/>
        </p:nvSpPr>
        <p:spPr>
          <a:xfrm>
            <a:off x="0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C5FBD881-81FA-46BC-BEB5-56682BBD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E0C2-6958-4E92-B8D0-E6E7E8436232}" type="slidenum">
              <a:rPr lang="fr-FR" smtClean="0"/>
              <a:t>4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EC0E32-598D-49C8-87FB-F833A535A07B}"/>
              </a:ext>
            </a:extLst>
          </p:cNvPr>
          <p:cNvSpPr/>
          <p:nvPr/>
        </p:nvSpPr>
        <p:spPr>
          <a:xfrm>
            <a:off x="11256332" y="1359921"/>
            <a:ext cx="935668" cy="40201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94536F-4CF2-452B-BED4-BF068F689E3C}"/>
              </a:ext>
            </a:extLst>
          </p:cNvPr>
          <p:cNvSpPr txBox="1"/>
          <p:nvPr/>
        </p:nvSpPr>
        <p:spPr>
          <a:xfrm rot="16200000">
            <a:off x="10624727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group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50D5B3-8782-46D5-AB67-FEC087947061}"/>
              </a:ext>
            </a:extLst>
          </p:cNvPr>
          <p:cNvSpPr/>
          <p:nvPr/>
        </p:nvSpPr>
        <p:spPr>
          <a:xfrm>
            <a:off x="-8982233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F9004-71FA-49B8-8921-0278FEC60A18}"/>
              </a:ext>
            </a:extLst>
          </p:cNvPr>
          <p:cNvSpPr/>
          <p:nvPr/>
        </p:nvSpPr>
        <p:spPr>
          <a:xfrm>
            <a:off x="2289063" y="1359920"/>
            <a:ext cx="935668" cy="40201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0D52CCB-0810-44A2-B15D-755DAC20CECB}"/>
              </a:ext>
            </a:extLst>
          </p:cNvPr>
          <p:cNvSpPr txBox="1"/>
          <p:nvPr/>
        </p:nvSpPr>
        <p:spPr>
          <a:xfrm rot="16200000">
            <a:off x="1749754" y="3139151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UML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05A12-A07B-4B2D-B0A8-B4ED03C72C74}"/>
              </a:ext>
            </a:extLst>
          </p:cNvPr>
          <p:cNvSpPr/>
          <p:nvPr/>
        </p:nvSpPr>
        <p:spPr>
          <a:xfrm>
            <a:off x="-9682894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3DD17-788E-4C10-8361-E8EEC762455C}"/>
              </a:ext>
            </a:extLst>
          </p:cNvPr>
          <p:cNvSpPr/>
          <p:nvPr/>
        </p:nvSpPr>
        <p:spPr>
          <a:xfrm>
            <a:off x="1573438" y="1359921"/>
            <a:ext cx="935668" cy="40201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DB15AA-09C2-4B4E-99F9-29DAB626ED4E}"/>
              </a:ext>
            </a:extLst>
          </p:cNvPr>
          <p:cNvSpPr txBox="1"/>
          <p:nvPr/>
        </p:nvSpPr>
        <p:spPr>
          <a:xfrm rot="16200000">
            <a:off x="1005976" y="3139150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POO / Java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04C6A1-4905-4A35-94EA-000B8B2A4DCF}"/>
              </a:ext>
            </a:extLst>
          </p:cNvPr>
          <p:cNvSpPr/>
          <p:nvPr/>
        </p:nvSpPr>
        <p:spPr>
          <a:xfrm>
            <a:off x="-1038573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476DC8-CD6A-49AE-A9C7-A97EDC13CA22}"/>
              </a:ext>
            </a:extLst>
          </p:cNvPr>
          <p:cNvSpPr/>
          <p:nvPr/>
        </p:nvSpPr>
        <p:spPr>
          <a:xfrm>
            <a:off x="870597" y="1359921"/>
            <a:ext cx="935668" cy="40201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68544FE-50B8-4473-A451-7390099B4E38}"/>
              </a:ext>
            </a:extLst>
          </p:cNvPr>
          <p:cNvSpPr txBox="1"/>
          <p:nvPr/>
        </p:nvSpPr>
        <p:spPr>
          <a:xfrm rot="16200000">
            <a:off x="289319" y="3139149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</a:t>
            </a:r>
            <a:r>
              <a:rPr lang="fr-FR" sz="2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project</a:t>
            </a:r>
            <a:endParaRPr lang="fr-FR" sz="2400" b="1" dirty="0">
              <a:solidFill>
                <a:schemeClr val="accent3">
                  <a:lumMod val="20000"/>
                  <a:lumOff val="8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2B59A6-D71A-4DC2-A813-D7174549E365}"/>
              </a:ext>
            </a:extLst>
          </p:cNvPr>
          <p:cNvSpPr/>
          <p:nvPr/>
        </p:nvSpPr>
        <p:spPr>
          <a:xfrm>
            <a:off x="-1108857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338564-B3FE-45F1-907F-B68D6060D515}"/>
              </a:ext>
            </a:extLst>
          </p:cNvPr>
          <p:cNvSpPr/>
          <p:nvPr/>
        </p:nvSpPr>
        <p:spPr>
          <a:xfrm>
            <a:off x="167756" y="1359921"/>
            <a:ext cx="935668" cy="40201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06ED59-E02A-44BA-B0A6-20B747E95726}"/>
              </a:ext>
            </a:extLst>
          </p:cNvPr>
          <p:cNvSpPr txBox="1"/>
          <p:nvPr/>
        </p:nvSpPr>
        <p:spPr>
          <a:xfrm rot="16200000">
            <a:off x="-463849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Conclusion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8DE2CF1-CEB9-4C46-97A3-B1B48B47AE41}"/>
              </a:ext>
            </a:extLst>
          </p:cNvPr>
          <p:cNvSpPr txBox="1"/>
          <p:nvPr/>
        </p:nvSpPr>
        <p:spPr>
          <a:xfrm>
            <a:off x="4491227" y="464479"/>
            <a:ext cx="5469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Software </a:t>
            </a:r>
            <a:r>
              <a:rPr lang="fr-FR" sz="4000" b="1" dirty="0" err="1"/>
              <a:t>used</a:t>
            </a:r>
            <a:endParaRPr lang="fr-FR" sz="4000" b="1" dirty="0"/>
          </a:p>
        </p:txBody>
      </p:sp>
      <p:pic>
        <p:nvPicPr>
          <p:cNvPr id="8194" name="Picture 2" descr="RÃ©sultat de recherche d'images pour &quot;discord&quot;">
            <a:extLst>
              <a:ext uri="{FF2B5EF4-FFF2-40B4-BE49-F238E27FC236}">
                <a16:creationId xmlns:a16="http://schemas.microsoft.com/office/drawing/2014/main" id="{15E99A95-87C9-4D13-AA4E-A05061755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217" y="1417000"/>
            <a:ext cx="1590077" cy="15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associÃ©e">
            <a:extLst>
              <a:ext uri="{FF2B5EF4-FFF2-40B4-BE49-F238E27FC236}">
                <a16:creationId xmlns:a16="http://schemas.microsoft.com/office/drawing/2014/main" id="{0DF171DC-164B-401E-8AD4-9DDD1F1A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311" y="3940728"/>
            <a:ext cx="1934133" cy="193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associÃ©e">
            <a:extLst>
              <a:ext uri="{FF2B5EF4-FFF2-40B4-BE49-F238E27FC236}">
                <a16:creationId xmlns:a16="http://schemas.microsoft.com/office/drawing/2014/main" id="{B43E7433-A48F-4646-B358-AFA0F78B4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964" y="4395140"/>
            <a:ext cx="2143772" cy="214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RÃ©sultat de recherche d'images pour &quot;intellij logo&quot;">
            <a:extLst>
              <a:ext uri="{FF2B5EF4-FFF2-40B4-BE49-F238E27FC236}">
                <a16:creationId xmlns:a16="http://schemas.microsoft.com/office/drawing/2014/main" id="{8CAC9611-53FC-49D5-A60C-3C3DB4446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957" y="1739965"/>
            <a:ext cx="1826343" cy="182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4767E01-68FA-4458-8978-D3616EAC9BEF}"/>
              </a:ext>
            </a:extLst>
          </p:cNvPr>
          <p:cNvSpPr txBox="1"/>
          <p:nvPr/>
        </p:nvSpPr>
        <p:spPr>
          <a:xfrm>
            <a:off x="5738601" y="1750374"/>
            <a:ext cx="18973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Discord :</a:t>
            </a:r>
          </a:p>
          <a:p>
            <a:endParaRPr lang="fr-FR" dirty="0"/>
          </a:p>
          <a:p>
            <a:r>
              <a:rPr lang="fr-FR" sz="1600" dirty="0"/>
              <a:t>Communication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B5FF1D-9D90-420B-82B3-51389F487608}"/>
              </a:ext>
            </a:extLst>
          </p:cNvPr>
          <p:cNvSpPr txBox="1"/>
          <p:nvPr/>
        </p:nvSpPr>
        <p:spPr>
          <a:xfrm>
            <a:off x="7518244" y="3205398"/>
            <a:ext cx="18973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IntelliJ</a:t>
            </a:r>
            <a:r>
              <a:rPr lang="fr-FR" b="1" dirty="0"/>
              <a:t> :</a:t>
            </a:r>
          </a:p>
          <a:p>
            <a:endParaRPr lang="fr-FR" dirty="0"/>
          </a:p>
          <a:p>
            <a:r>
              <a:rPr lang="fr-FR" sz="1600" dirty="0"/>
              <a:t>IDE for the code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A27B8B6-44E8-4D4D-864F-1EE8AF9869A2}"/>
              </a:ext>
            </a:extLst>
          </p:cNvPr>
          <p:cNvSpPr txBox="1"/>
          <p:nvPr/>
        </p:nvSpPr>
        <p:spPr>
          <a:xfrm>
            <a:off x="5120785" y="4395140"/>
            <a:ext cx="18973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Visual </a:t>
            </a:r>
            <a:r>
              <a:rPr lang="fr-FR" b="1" dirty="0" err="1"/>
              <a:t>Paradigm</a:t>
            </a:r>
            <a:r>
              <a:rPr lang="fr-FR" b="1" dirty="0"/>
              <a:t> :</a:t>
            </a:r>
          </a:p>
          <a:p>
            <a:endParaRPr lang="fr-FR" dirty="0"/>
          </a:p>
          <a:p>
            <a:r>
              <a:rPr lang="fr-FR" sz="1600" dirty="0" err="1"/>
              <a:t>Diagrams</a:t>
            </a:r>
            <a:endParaRPr lang="fr-FR" sz="16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88A7487-ABD7-4590-8FA9-4744C0CE3933}"/>
              </a:ext>
            </a:extLst>
          </p:cNvPr>
          <p:cNvSpPr txBox="1"/>
          <p:nvPr/>
        </p:nvSpPr>
        <p:spPr>
          <a:xfrm>
            <a:off x="6933918" y="5102741"/>
            <a:ext cx="18973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GitHub :</a:t>
            </a:r>
          </a:p>
          <a:p>
            <a:endParaRPr lang="fr-FR" dirty="0"/>
          </a:p>
          <a:p>
            <a:r>
              <a:rPr lang="fr-FR" sz="1600" dirty="0"/>
              <a:t>Group repository and collaborative </a:t>
            </a:r>
            <a:r>
              <a:rPr lang="fr-FR" sz="1600" dirty="0" err="1"/>
              <a:t>work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1263817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B167E6-B22E-4932-8D7F-6B1B9CADA065}"/>
              </a:ext>
            </a:extLst>
          </p:cNvPr>
          <p:cNvSpPr/>
          <p:nvPr/>
        </p:nvSpPr>
        <p:spPr>
          <a:xfrm>
            <a:off x="0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C5FBD881-81FA-46BC-BEB5-56682BBD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E0C2-6958-4E92-B8D0-E6E7E8436232}" type="slidenum">
              <a:rPr lang="fr-FR" smtClean="0"/>
              <a:t>5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EC0E32-598D-49C8-87FB-F833A535A07B}"/>
              </a:ext>
            </a:extLst>
          </p:cNvPr>
          <p:cNvSpPr/>
          <p:nvPr/>
        </p:nvSpPr>
        <p:spPr>
          <a:xfrm>
            <a:off x="11256332" y="1359921"/>
            <a:ext cx="935668" cy="40201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94536F-4CF2-452B-BED4-BF068F689E3C}"/>
              </a:ext>
            </a:extLst>
          </p:cNvPr>
          <p:cNvSpPr txBox="1"/>
          <p:nvPr/>
        </p:nvSpPr>
        <p:spPr>
          <a:xfrm rot="16200000">
            <a:off x="10688153" y="3139151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group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50D5B3-8782-46D5-AB67-FEC087947061}"/>
              </a:ext>
            </a:extLst>
          </p:cNvPr>
          <p:cNvSpPr/>
          <p:nvPr/>
        </p:nvSpPr>
        <p:spPr>
          <a:xfrm>
            <a:off x="-62644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F9004-71FA-49B8-8921-0278FEC60A18}"/>
              </a:ext>
            </a:extLst>
          </p:cNvPr>
          <p:cNvSpPr/>
          <p:nvPr/>
        </p:nvSpPr>
        <p:spPr>
          <a:xfrm>
            <a:off x="10644851" y="1359920"/>
            <a:ext cx="935668" cy="40201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0D52CCB-0810-44A2-B15D-755DAC20CECB}"/>
              </a:ext>
            </a:extLst>
          </p:cNvPr>
          <p:cNvSpPr txBox="1"/>
          <p:nvPr/>
        </p:nvSpPr>
        <p:spPr>
          <a:xfrm rot="16200000">
            <a:off x="9998282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UML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05A12-A07B-4B2D-B0A8-B4ED03C72C74}"/>
              </a:ext>
            </a:extLst>
          </p:cNvPr>
          <p:cNvSpPr/>
          <p:nvPr/>
        </p:nvSpPr>
        <p:spPr>
          <a:xfrm>
            <a:off x="-9682894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3DD17-788E-4C10-8361-E8EEC762455C}"/>
              </a:ext>
            </a:extLst>
          </p:cNvPr>
          <p:cNvSpPr/>
          <p:nvPr/>
        </p:nvSpPr>
        <p:spPr>
          <a:xfrm>
            <a:off x="1573438" y="1359921"/>
            <a:ext cx="935668" cy="40201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DB15AA-09C2-4B4E-99F9-29DAB626ED4E}"/>
              </a:ext>
            </a:extLst>
          </p:cNvPr>
          <p:cNvSpPr txBox="1"/>
          <p:nvPr/>
        </p:nvSpPr>
        <p:spPr>
          <a:xfrm rot="16200000">
            <a:off x="999744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POO / Java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04C6A1-4905-4A35-94EA-000B8B2A4DCF}"/>
              </a:ext>
            </a:extLst>
          </p:cNvPr>
          <p:cNvSpPr/>
          <p:nvPr/>
        </p:nvSpPr>
        <p:spPr>
          <a:xfrm>
            <a:off x="-1038573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476DC8-CD6A-49AE-A9C7-A97EDC13CA22}"/>
              </a:ext>
            </a:extLst>
          </p:cNvPr>
          <p:cNvSpPr/>
          <p:nvPr/>
        </p:nvSpPr>
        <p:spPr>
          <a:xfrm>
            <a:off x="870597" y="1359921"/>
            <a:ext cx="935668" cy="40201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68544FE-50B8-4473-A451-7390099B4E38}"/>
              </a:ext>
            </a:extLst>
          </p:cNvPr>
          <p:cNvSpPr txBox="1"/>
          <p:nvPr/>
        </p:nvSpPr>
        <p:spPr>
          <a:xfrm rot="16200000">
            <a:off x="275907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</a:t>
            </a:r>
            <a:r>
              <a:rPr lang="fr-FR" sz="2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project</a:t>
            </a:r>
            <a:endParaRPr lang="fr-FR" sz="2400" b="1" dirty="0">
              <a:solidFill>
                <a:schemeClr val="accent3">
                  <a:lumMod val="20000"/>
                  <a:lumOff val="8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2B59A6-D71A-4DC2-A813-D7174549E365}"/>
              </a:ext>
            </a:extLst>
          </p:cNvPr>
          <p:cNvSpPr/>
          <p:nvPr/>
        </p:nvSpPr>
        <p:spPr>
          <a:xfrm>
            <a:off x="-1108857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338564-B3FE-45F1-907F-B68D6060D515}"/>
              </a:ext>
            </a:extLst>
          </p:cNvPr>
          <p:cNvSpPr/>
          <p:nvPr/>
        </p:nvSpPr>
        <p:spPr>
          <a:xfrm>
            <a:off x="167756" y="1359921"/>
            <a:ext cx="935668" cy="40201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06ED59-E02A-44BA-B0A6-20B747E95726}"/>
              </a:ext>
            </a:extLst>
          </p:cNvPr>
          <p:cNvSpPr txBox="1"/>
          <p:nvPr/>
        </p:nvSpPr>
        <p:spPr>
          <a:xfrm rot="16200000">
            <a:off x="-463849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Conclusion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2BA50FC-CCA4-43A2-BD4A-F3BD735261DD}"/>
              </a:ext>
            </a:extLst>
          </p:cNvPr>
          <p:cNvSpPr txBox="1"/>
          <p:nvPr/>
        </p:nvSpPr>
        <p:spPr>
          <a:xfrm>
            <a:off x="3674555" y="252042"/>
            <a:ext cx="5469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/>
              <a:t>Definition</a:t>
            </a:r>
            <a:endParaRPr lang="fr-FR" sz="40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FCDF7CA-9B1B-4F06-BE34-9C2CFF10B9ED}"/>
              </a:ext>
            </a:extLst>
          </p:cNvPr>
          <p:cNvSpPr txBox="1"/>
          <p:nvPr/>
        </p:nvSpPr>
        <p:spPr>
          <a:xfrm>
            <a:off x="3195041" y="1261458"/>
            <a:ext cx="6428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design and description design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the architecture of a program or an application.</a:t>
            </a:r>
          </a:p>
          <a:p>
            <a:endParaRPr lang="fr-FR" dirty="0"/>
          </a:p>
          <a:p>
            <a:r>
              <a:rPr lang="fr-FR" b="1" dirty="0"/>
              <a:t>Example : </a:t>
            </a:r>
          </a:p>
        </p:txBody>
      </p:sp>
      <p:pic>
        <p:nvPicPr>
          <p:cNvPr id="6146" name="Picture 2" descr="I new Model &#10;2 new View &#10;3 new Controller &#10;4 1 controler &#10;5' start(O) &#10;By Com-wnhyEditOn ">
            <a:extLst>
              <a:ext uri="{FF2B5EF4-FFF2-40B4-BE49-F238E27FC236}">
                <a16:creationId xmlns:a16="http://schemas.microsoft.com/office/drawing/2014/main" id="{66ADC42F-E4F7-417F-BCC3-E5626B0E4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698" y="3101624"/>
            <a:ext cx="79248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888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B167E6-B22E-4932-8D7F-6B1B9CADA065}"/>
              </a:ext>
            </a:extLst>
          </p:cNvPr>
          <p:cNvSpPr/>
          <p:nvPr/>
        </p:nvSpPr>
        <p:spPr>
          <a:xfrm>
            <a:off x="0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C5FBD881-81FA-46BC-BEB5-56682BBD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E0C2-6958-4E92-B8D0-E6E7E8436232}" type="slidenum">
              <a:rPr lang="fr-FR" smtClean="0"/>
              <a:t>6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EC0E32-598D-49C8-87FB-F833A535A07B}"/>
              </a:ext>
            </a:extLst>
          </p:cNvPr>
          <p:cNvSpPr/>
          <p:nvPr/>
        </p:nvSpPr>
        <p:spPr>
          <a:xfrm>
            <a:off x="11256332" y="1359921"/>
            <a:ext cx="935668" cy="40201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94536F-4CF2-452B-BED4-BF068F689E3C}"/>
              </a:ext>
            </a:extLst>
          </p:cNvPr>
          <p:cNvSpPr txBox="1"/>
          <p:nvPr/>
        </p:nvSpPr>
        <p:spPr>
          <a:xfrm rot="16200000">
            <a:off x="10677977" y="3139151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group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50D5B3-8782-46D5-AB67-FEC087947061}"/>
              </a:ext>
            </a:extLst>
          </p:cNvPr>
          <p:cNvSpPr/>
          <p:nvPr/>
        </p:nvSpPr>
        <p:spPr>
          <a:xfrm>
            <a:off x="-62644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F9004-71FA-49B8-8921-0278FEC60A18}"/>
              </a:ext>
            </a:extLst>
          </p:cNvPr>
          <p:cNvSpPr/>
          <p:nvPr/>
        </p:nvSpPr>
        <p:spPr>
          <a:xfrm>
            <a:off x="10644851" y="1359920"/>
            <a:ext cx="935668" cy="40201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0D52CCB-0810-44A2-B15D-755DAC20CECB}"/>
              </a:ext>
            </a:extLst>
          </p:cNvPr>
          <p:cNvSpPr txBox="1"/>
          <p:nvPr/>
        </p:nvSpPr>
        <p:spPr>
          <a:xfrm rot="16200000">
            <a:off x="10042474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UML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05A12-A07B-4B2D-B0A8-B4ED03C72C74}"/>
              </a:ext>
            </a:extLst>
          </p:cNvPr>
          <p:cNvSpPr/>
          <p:nvPr/>
        </p:nvSpPr>
        <p:spPr>
          <a:xfrm>
            <a:off x="-132928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3DD17-788E-4C10-8361-E8EEC762455C}"/>
              </a:ext>
            </a:extLst>
          </p:cNvPr>
          <p:cNvSpPr/>
          <p:nvPr/>
        </p:nvSpPr>
        <p:spPr>
          <a:xfrm>
            <a:off x="9927046" y="1359921"/>
            <a:ext cx="935668" cy="40201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DB15AA-09C2-4B4E-99F9-29DAB626ED4E}"/>
              </a:ext>
            </a:extLst>
          </p:cNvPr>
          <p:cNvSpPr txBox="1"/>
          <p:nvPr/>
        </p:nvSpPr>
        <p:spPr>
          <a:xfrm rot="16200000">
            <a:off x="9295441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POO / Java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04C6A1-4905-4A35-94EA-000B8B2A4DCF}"/>
              </a:ext>
            </a:extLst>
          </p:cNvPr>
          <p:cNvSpPr/>
          <p:nvPr/>
        </p:nvSpPr>
        <p:spPr>
          <a:xfrm>
            <a:off x="-1038573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476DC8-CD6A-49AE-A9C7-A97EDC13CA22}"/>
              </a:ext>
            </a:extLst>
          </p:cNvPr>
          <p:cNvSpPr/>
          <p:nvPr/>
        </p:nvSpPr>
        <p:spPr>
          <a:xfrm>
            <a:off x="870597" y="1359921"/>
            <a:ext cx="935668" cy="40201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68544FE-50B8-4473-A451-7390099B4E38}"/>
              </a:ext>
            </a:extLst>
          </p:cNvPr>
          <p:cNvSpPr txBox="1"/>
          <p:nvPr/>
        </p:nvSpPr>
        <p:spPr>
          <a:xfrm rot="16200000">
            <a:off x="294073" y="3148679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</a:t>
            </a:r>
            <a:r>
              <a:rPr lang="fr-FR" sz="2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project</a:t>
            </a:r>
            <a:endParaRPr lang="fr-FR" sz="2400" b="1" dirty="0">
              <a:solidFill>
                <a:schemeClr val="accent3">
                  <a:lumMod val="20000"/>
                  <a:lumOff val="8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2B59A6-D71A-4DC2-A813-D7174549E365}"/>
              </a:ext>
            </a:extLst>
          </p:cNvPr>
          <p:cNvSpPr/>
          <p:nvPr/>
        </p:nvSpPr>
        <p:spPr>
          <a:xfrm>
            <a:off x="-1108857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338564-B3FE-45F1-907F-B68D6060D515}"/>
              </a:ext>
            </a:extLst>
          </p:cNvPr>
          <p:cNvSpPr/>
          <p:nvPr/>
        </p:nvSpPr>
        <p:spPr>
          <a:xfrm>
            <a:off x="167756" y="1359921"/>
            <a:ext cx="935668" cy="40201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06ED59-E02A-44BA-B0A6-20B747E95726}"/>
              </a:ext>
            </a:extLst>
          </p:cNvPr>
          <p:cNvSpPr txBox="1"/>
          <p:nvPr/>
        </p:nvSpPr>
        <p:spPr>
          <a:xfrm rot="16200000">
            <a:off x="-463849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Conclusion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7C1031C-ED3E-458C-8C3B-7E3D8A3367D2}"/>
              </a:ext>
            </a:extLst>
          </p:cNvPr>
          <p:cNvSpPr txBox="1"/>
          <p:nvPr/>
        </p:nvSpPr>
        <p:spPr>
          <a:xfrm>
            <a:off x="3141118" y="136525"/>
            <a:ext cx="5469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/>
              <a:t>Definition</a:t>
            </a:r>
            <a:endParaRPr lang="fr-FR" sz="4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3D382D1-913A-41FC-8656-011B9A2F43AB}"/>
              </a:ext>
            </a:extLst>
          </p:cNvPr>
          <p:cNvSpPr txBox="1"/>
          <p:nvPr/>
        </p:nvSpPr>
        <p:spPr>
          <a:xfrm>
            <a:off x="2556719" y="844135"/>
            <a:ext cx="64285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a type of programmation in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instanciate</a:t>
            </a:r>
            <a:r>
              <a:rPr lang="fr-FR" dirty="0"/>
              <a:t> </a:t>
            </a:r>
            <a:r>
              <a:rPr lang="fr-FR" dirty="0" err="1"/>
              <a:t>objects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attributes</a:t>
            </a:r>
            <a:r>
              <a:rPr lang="fr-FR" dirty="0"/>
              <a:t> and </a:t>
            </a:r>
            <a:r>
              <a:rPr lang="fr-FR" dirty="0" err="1"/>
              <a:t>manipulate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in </a:t>
            </a:r>
            <a:r>
              <a:rPr lang="fr-FR" dirty="0" err="1"/>
              <a:t>different</a:t>
            </a:r>
            <a:r>
              <a:rPr lang="fr-FR" dirty="0"/>
              <a:t> classes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 err="1"/>
              <a:t>Particularities</a:t>
            </a:r>
            <a:r>
              <a:rPr lang="fr-FR" b="1" dirty="0"/>
              <a:t> :</a:t>
            </a:r>
          </a:p>
          <a:p>
            <a:endParaRPr lang="fr-FR" dirty="0"/>
          </a:p>
          <a:p>
            <a:r>
              <a:rPr lang="fr-FR" dirty="0"/>
              <a:t>- Use classes</a:t>
            </a:r>
          </a:p>
          <a:p>
            <a:endParaRPr lang="fr-FR" dirty="0"/>
          </a:p>
          <a:p>
            <a:r>
              <a:rPr lang="fr-FR" dirty="0"/>
              <a:t>- Use </a:t>
            </a:r>
            <a:r>
              <a:rPr lang="fr-FR" dirty="0" err="1"/>
              <a:t>methods</a:t>
            </a:r>
            <a:endParaRPr lang="fr-FR" dirty="0"/>
          </a:p>
          <a:p>
            <a:endParaRPr lang="fr-FR" dirty="0"/>
          </a:p>
          <a:p>
            <a:r>
              <a:rPr lang="fr-FR" dirty="0"/>
              <a:t>- Very </a:t>
            </a:r>
            <a:r>
              <a:rPr lang="fr-FR" dirty="0" err="1"/>
              <a:t>powerful</a:t>
            </a:r>
            <a:endParaRPr lang="fr-FR" dirty="0"/>
          </a:p>
          <a:p>
            <a:endParaRPr lang="fr-FR" dirty="0"/>
          </a:p>
          <a:p>
            <a:r>
              <a:rPr lang="fr-FR" dirty="0"/>
              <a:t>-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a lot of applications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9E52EEF-0444-4AAB-8DB5-CF5835DABBE9}"/>
              </a:ext>
            </a:extLst>
          </p:cNvPr>
          <p:cNvSpPr txBox="1"/>
          <p:nvPr/>
        </p:nvSpPr>
        <p:spPr>
          <a:xfrm>
            <a:off x="3141118" y="4611154"/>
            <a:ext cx="5469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Java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8E7B1FC-1D02-42FF-ADAA-C4C184537A02}"/>
              </a:ext>
            </a:extLst>
          </p:cNvPr>
          <p:cNvSpPr txBox="1"/>
          <p:nvPr/>
        </p:nvSpPr>
        <p:spPr>
          <a:xfrm>
            <a:off x="2746046" y="5431077"/>
            <a:ext cx="6428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uses the POO and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first POO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learned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year</a:t>
            </a:r>
            <a:r>
              <a:rPr lang="fr-FR" dirty="0"/>
              <a:t>. </a:t>
            </a:r>
          </a:p>
        </p:txBody>
      </p:sp>
      <p:pic>
        <p:nvPicPr>
          <p:cNvPr id="5124" name="Picture 4" descr="RÃ©sultat de recherche d'images pour &quot;java&quot;">
            <a:extLst>
              <a:ext uri="{FF2B5EF4-FFF2-40B4-BE49-F238E27FC236}">
                <a16:creationId xmlns:a16="http://schemas.microsoft.com/office/drawing/2014/main" id="{E6BBE846-96E5-488B-AEE0-FD8367B0E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929" y="2947849"/>
            <a:ext cx="1251875" cy="233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132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B167E6-B22E-4932-8D7F-6B1B9CADA065}"/>
              </a:ext>
            </a:extLst>
          </p:cNvPr>
          <p:cNvSpPr/>
          <p:nvPr/>
        </p:nvSpPr>
        <p:spPr>
          <a:xfrm>
            <a:off x="0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C5FBD881-81FA-46BC-BEB5-56682BBD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E0C2-6958-4E92-B8D0-E6E7E8436232}" type="slidenum">
              <a:rPr lang="fr-FR" smtClean="0"/>
              <a:t>7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EC0E32-598D-49C8-87FB-F833A535A07B}"/>
              </a:ext>
            </a:extLst>
          </p:cNvPr>
          <p:cNvSpPr/>
          <p:nvPr/>
        </p:nvSpPr>
        <p:spPr>
          <a:xfrm>
            <a:off x="11256332" y="1359921"/>
            <a:ext cx="935668" cy="40201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94536F-4CF2-452B-BED4-BF068F689E3C}"/>
              </a:ext>
            </a:extLst>
          </p:cNvPr>
          <p:cNvSpPr txBox="1"/>
          <p:nvPr/>
        </p:nvSpPr>
        <p:spPr>
          <a:xfrm rot="16200000">
            <a:off x="10677977" y="3139151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group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50D5B3-8782-46D5-AB67-FEC087947061}"/>
              </a:ext>
            </a:extLst>
          </p:cNvPr>
          <p:cNvSpPr/>
          <p:nvPr/>
        </p:nvSpPr>
        <p:spPr>
          <a:xfrm>
            <a:off x="-62644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F9004-71FA-49B8-8921-0278FEC60A18}"/>
              </a:ext>
            </a:extLst>
          </p:cNvPr>
          <p:cNvSpPr/>
          <p:nvPr/>
        </p:nvSpPr>
        <p:spPr>
          <a:xfrm>
            <a:off x="10644851" y="1359920"/>
            <a:ext cx="935668" cy="40201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0D52CCB-0810-44A2-B15D-755DAC20CECB}"/>
              </a:ext>
            </a:extLst>
          </p:cNvPr>
          <p:cNvSpPr txBox="1"/>
          <p:nvPr/>
        </p:nvSpPr>
        <p:spPr>
          <a:xfrm rot="16200000">
            <a:off x="10042474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UML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05A12-A07B-4B2D-B0A8-B4ED03C72C74}"/>
              </a:ext>
            </a:extLst>
          </p:cNvPr>
          <p:cNvSpPr/>
          <p:nvPr/>
        </p:nvSpPr>
        <p:spPr>
          <a:xfrm>
            <a:off x="-132928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3DD17-788E-4C10-8361-E8EEC762455C}"/>
              </a:ext>
            </a:extLst>
          </p:cNvPr>
          <p:cNvSpPr/>
          <p:nvPr/>
        </p:nvSpPr>
        <p:spPr>
          <a:xfrm>
            <a:off x="9927046" y="1359921"/>
            <a:ext cx="935668" cy="40201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DB15AA-09C2-4B4E-99F9-29DAB626ED4E}"/>
              </a:ext>
            </a:extLst>
          </p:cNvPr>
          <p:cNvSpPr txBox="1"/>
          <p:nvPr/>
        </p:nvSpPr>
        <p:spPr>
          <a:xfrm rot="16200000">
            <a:off x="9295441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POO / Java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04C6A1-4905-4A35-94EA-000B8B2A4DCF}"/>
              </a:ext>
            </a:extLst>
          </p:cNvPr>
          <p:cNvSpPr/>
          <p:nvPr/>
        </p:nvSpPr>
        <p:spPr>
          <a:xfrm>
            <a:off x="-1038573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476DC8-CD6A-49AE-A9C7-A97EDC13CA22}"/>
              </a:ext>
            </a:extLst>
          </p:cNvPr>
          <p:cNvSpPr/>
          <p:nvPr/>
        </p:nvSpPr>
        <p:spPr>
          <a:xfrm>
            <a:off x="870597" y="1359921"/>
            <a:ext cx="935668" cy="40201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68544FE-50B8-4473-A451-7390099B4E38}"/>
              </a:ext>
            </a:extLst>
          </p:cNvPr>
          <p:cNvSpPr txBox="1"/>
          <p:nvPr/>
        </p:nvSpPr>
        <p:spPr>
          <a:xfrm rot="16200000">
            <a:off x="294073" y="3148679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</a:t>
            </a:r>
            <a:r>
              <a:rPr lang="fr-FR" sz="2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project</a:t>
            </a:r>
            <a:endParaRPr lang="fr-FR" sz="2400" b="1" dirty="0">
              <a:solidFill>
                <a:schemeClr val="accent3">
                  <a:lumMod val="20000"/>
                  <a:lumOff val="8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2B59A6-D71A-4DC2-A813-D7174549E365}"/>
              </a:ext>
            </a:extLst>
          </p:cNvPr>
          <p:cNvSpPr/>
          <p:nvPr/>
        </p:nvSpPr>
        <p:spPr>
          <a:xfrm>
            <a:off x="-1108857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338564-B3FE-45F1-907F-B68D6060D515}"/>
              </a:ext>
            </a:extLst>
          </p:cNvPr>
          <p:cNvSpPr/>
          <p:nvPr/>
        </p:nvSpPr>
        <p:spPr>
          <a:xfrm>
            <a:off x="167756" y="1359921"/>
            <a:ext cx="935668" cy="40201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06ED59-E02A-44BA-B0A6-20B747E95726}"/>
              </a:ext>
            </a:extLst>
          </p:cNvPr>
          <p:cNvSpPr txBox="1"/>
          <p:nvPr/>
        </p:nvSpPr>
        <p:spPr>
          <a:xfrm rot="16200000">
            <a:off x="-463849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Conclusion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7C1031C-ED3E-458C-8C3B-7E3D8A3367D2}"/>
              </a:ext>
            </a:extLst>
          </p:cNvPr>
          <p:cNvSpPr txBox="1"/>
          <p:nvPr/>
        </p:nvSpPr>
        <p:spPr>
          <a:xfrm>
            <a:off x="3141118" y="136525"/>
            <a:ext cx="5469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MVC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E8838D-EAA5-47F7-90E8-695CF049A743}"/>
              </a:ext>
            </a:extLst>
          </p:cNvPr>
          <p:cNvSpPr txBox="1"/>
          <p:nvPr/>
        </p:nvSpPr>
        <p:spPr>
          <a:xfrm>
            <a:off x="2179255" y="1359920"/>
            <a:ext cx="220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Model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E2ECC93-82E5-42CE-AD74-9EDFD788C2CB}"/>
              </a:ext>
            </a:extLst>
          </p:cNvPr>
          <p:cNvSpPr txBox="1"/>
          <p:nvPr/>
        </p:nvSpPr>
        <p:spPr>
          <a:xfrm>
            <a:off x="7310851" y="1359920"/>
            <a:ext cx="220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Controller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67FE590-393B-469E-A55A-975B73688877}"/>
              </a:ext>
            </a:extLst>
          </p:cNvPr>
          <p:cNvSpPr txBox="1"/>
          <p:nvPr/>
        </p:nvSpPr>
        <p:spPr>
          <a:xfrm>
            <a:off x="4867655" y="1359920"/>
            <a:ext cx="220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/>
              <a:t>View</a:t>
            </a:r>
            <a:endParaRPr lang="fr-FR" sz="2400" b="1" dirty="0"/>
          </a:p>
        </p:txBody>
      </p:sp>
      <p:pic>
        <p:nvPicPr>
          <p:cNvPr id="11266" name="Picture 2" descr="RÃ©sultat de recherche d'images pour &quot;skeleton&quot;">
            <a:extLst>
              <a:ext uri="{FF2B5EF4-FFF2-40B4-BE49-F238E27FC236}">
                <a16:creationId xmlns:a16="http://schemas.microsoft.com/office/drawing/2014/main" id="{6CC60432-0EB0-48D0-8E45-592211F5E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187" y="1863694"/>
            <a:ext cx="2427629" cy="326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RÃ©sultat de recherche d'images pour &quot;tshirt&quot;">
            <a:extLst>
              <a:ext uri="{FF2B5EF4-FFF2-40B4-BE49-F238E27FC236}">
                <a16:creationId xmlns:a16="http://schemas.microsoft.com/office/drawing/2014/main" id="{126C8235-F820-4694-AEE5-2E8DF22C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886" y="2212041"/>
            <a:ext cx="2506807" cy="250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Image associÃ©e">
            <a:extLst>
              <a:ext uri="{FF2B5EF4-FFF2-40B4-BE49-F238E27FC236}">
                <a16:creationId xmlns:a16="http://schemas.microsoft.com/office/drawing/2014/main" id="{DC28BCB9-D5F3-45CA-A14A-42AF6083C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7" y="2336291"/>
            <a:ext cx="21812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95442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B167E6-B22E-4932-8D7F-6B1B9CADA065}"/>
              </a:ext>
            </a:extLst>
          </p:cNvPr>
          <p:cNvSpPr/>
          <p:nvPr/>
        </p:nvSpPr>
        <p:spPr>
          <a:xfrm>
            <a:off x="0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C5FBD881-81FA-46BC-BEB5-56682BBD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E0C2-6958-4E92-B8D0-E6E7E8436232}" type="slidenum">
              <a:rPr lang="fr-FR" smtClean="0"/>
              <a:t>8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EC0E32-598D-49C8-87FB-F833A535A07B}"/>
              </a:ext>
            </a:extLst>
          </p:cNvPr>
          <p:cNvSpPr/>
          <p:nvPr/>
        </p:nvSpPr>
        <p:spPr>
          <a:xfrm>
            <a:off x="11256332" y="1359921"/>
            <a:ext cx="935668" cy="40201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94536F-4CF2-452B-BED4-BF068F689E3C}"/>
              </a:ext>
            </a:extLst>
          </p:cNvPr>
          <p:cNvSpPr txBox="1"/>
          <p:nvPr/>
        </p:nvSpPr>
        <p:spPr>
          <a:xfrm rot="16200000">
            <a:off x="10703670" y="3134334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group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50D5B3-8782-46D5-AB67-FEC087947061}"/>
              </a:ext>
            </a:extLst>
          </p:cNvPr>
          <p:cNvSpPr/>
          <p:nvPr/>
        </p:nvSpPr>
        <p:spPr>
          <a:xfrm>
            <a:off x="-62644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F9004-71FA-49B8-8921-0278FEC60A18}"/>
              </a:ext>
            </a:extLst>
          </p:cNvPr>
          <p:cNvSpPr/>
          <p:nvPr/>
        </p:nvSpPr>
        <p:spPr>
          <a:xfrm>
            <a:off x="10644851" y="1359920"/>
            <a:ext cx="935668" cy="40201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0D52CCB-0810-44A2-B15D-755DAC20CECB}"/>
              </a:ext>
            </a:extLst>
          </p:cNvPr>
          <p:cNvSpPr txBox="1"/>
          <p:nvPr/>
        </p:nvSpPr>
        <p:spPr>
          <a:xfrm rot="16200000">
            <a:off x="10057880" y="3134468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UML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05A12-A07B-4B2D-B0A8-B4ED03C72C74}"/>
              </a:ext>
            </a:extLst>
          </p:cNvPr>
          <p:cNvSpPr/>
          <p:nvPr/>
        </p:nvSpPr>
        <p:spPr>
          <a:xfrm>
            <a:off x="-132928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3DD17-788E-4C10-8361-E8EEC762455C}"/>
              </a:ext>
            </a:extLst>
          </p:cNvPr>
          <p:cNvSpPr/>
          <p:nvPr/>
        </p:nvSpPr>
        <p:spPr>
          <a:xfrm>
            <a:off x="9927046" y="1359921"/>
            <a:ext cx="935668" cy="40201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DB15AA-09C2-4B4E-99F9-29DAB626ED4E}"/>
              </a:ext>
            </a:extLst>
          </p:cNvPr>
          <p:cNvSpPr txBox="1"/>
          <p:nvPr/>
        </p:nvSpPr>
        <p:spPr>
          <a:xfrm rot="16200000">
            <a:off x="9339808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POO / Java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04C6A1-4905-4A35-94EA-000B8B2A4DCF}"/>
              </a:ext>
            </a:extLst>
          </p:cNvPr>
          <p:cNvSpPr/>
          <p:nvPr/>
        </p:nvSpPr>
        <p:spPr>
          <a:xfrm>
            <a:off x="-2032127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476DC8-CD6A-49AE-A9C7-A97EDC13CA22}"/>
              </a:ext>
            </a:extLst>
          </p:cNvPr>
          <p:cNvSpPr/>
          <p:nvPr/>
        </p:nvSpPr>
        <p:spPr>
          <a:xfrm>
            <a:off x="9224205" y="1359921"/>
            <a:ext cx="935668" cy="40201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68544FE-50B8-4473-A451-7390099B4E38}"/>
              </a:ext>
            </a:extLst>
          </p:cNvPr>
          <p:cNvSpPr txBox="1"/>
          <p:nvPr/>
        </p:nvSpPr>
        <p:spPr>
          <a:xfrm rot="16200000">
            <a:off x="8592600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</a:t>
            </a:r>
            <a:r>
              <a:rPr lang="fr-FR" sz="2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project</a:t>
            </a:r>
            <a:endParaRPr lang="fr-FR" sz="2400" b="1" dirty="0">
              <a:solidFill>
                <a:schemeClr val="accent3">
                  <a:lumMod val="20000"/>
                  <a:lumOff val="8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2B59A6-D71A-4DC2-A813-D7174549E365}"/>
              </a:ext>
            </a:extLst>
          </p:cNvPr>
          <p:cNvSpPr/>
          <p:nvPr/>
        </p:nvSpPr>
        <p:spPr>
          <a:xfrm>
            <a:off x="-1108857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338564-B3FE-45F1-907F-B68D6060D515}"/>
              </a:ext>
            </a:extLst>
          </p:cNvPr>
          <p:cNvSpPr/>
          <p:nvPr/>
        </p:nvSpPr>
        <p:spPr>
          <a:xfrm>
            <a:off x="167756" y="1359921"/>
            <a:ext cx="935668" cy="40201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06ED59-E02A-44BA-B0A6-20B747E95726}"/>
              </a:ext>
            </a:extLst>
          </p:cNvPr>
          <p:cNvSpPr txBox="1"/>
          <p:nvPr/>
        </p:nvSpPr>
        <p:spPr>
          <a:xfrm rot="16200000">
            <a:off x="-463849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Conclusion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292239D-A39E-4CBE-91E2-794A43C4F6D5}"/>
              </a:ext>
            </a:extLst>
          </p:cNvPr>
          <p:cNvSpPr txBox="1"/>
          <p:nvPr/>
        </p:nvSpPr>
        <p:spPr>
          <a:xfrm>
            <a:off x="2429073" y="381352"/>
            <a:ext cx="5469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/>
              <a:t>BoulderDash</a:t>
            </a:r>
            <a:endParaRPr lang="fr-FR" sz="4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DE9BABE-2108-4CB4-BC29-4B80E5458CA9}"/>
              </a:ext>
            </a:extLst>
          </p:cNvPr>
          <p:cNvSpPr txBox="1"/>
          <p:nvPr/>
        </p:nvSpPr>
        <p:spPr>
          <a:xfrm>
            <a:off x="1828800" y="1359920"/>
            <a:ext cx="1847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The </a:t>
            </a:r>
            <a:r>
              <a:rPr lang="fr-FR" sz="2800" b="1" dirty="0" err="1"/>
              <a:t>game</a:t>
            </a:r>
            <a:r>
              <a:rPr lang="fr-FR" sz="2800" b="1" dirty="0"/>
              <a:t> 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B94D6B-B151-4F91-87BC-25FAC57D911D}"/>
              </a:ext>
            </a:extLst>
          </p:cNvPr>
          <p:cNvSpPr txBox="1"/>
          <p:nvPr/>
        </p:nvSpPr>
        <p:spPr>
          <a:xfrm>
            <a:off x="1962141" y="2172028"/>
            <a:ext cx="6830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player</a:t>
            </a:r>
            <a:r>
              <a:rPr lang="fr-FR" dirty="0"/>
              <a:t> </a:t>
            </a:r>
            <a:r>
              <a:rPr lang="fr-FR" dirty="0" err="1"/>
              <a:t>controls</a:t>
            </a:r>
            <a:r>
              <a:rPr lang="fr-FR" dirty="0"/>
              <a:t> a miner </a:t>
            </a:r>
            <a:r>
              <a:rPr lang="fr-FR" dirty="0" err="1"/>
              <a:t>that</a:t>
            </a:r>
            <a:r>
              <a:rPr lang="fr-FR" dirty="0"/>
              <a:t> must </a:t>
            </a:r>
            <a:r>
              <a:rPr lang="fr-FR" dirty="0" err="1"/>
              <a:t>collect</a:t>
            </a:r>
            <a:r>
              <a:rPr lang="fr-FR" dirty="0"/>
              <a:t> </a:t>
            </a:r>
            <a:r>
              <a:rPr lang="fr-FR" dirty="0" err="1"/>
              <a:t>diamonds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beeing</a:t>
            </a:r>
            <a:r>
              <a:rPr lang="fr-FR" dirty="0"/>
              <a:t> </a:t>
            </a:r>
            <a:r>
              <a:rPr lang="fr-FR" dirty="0" err="1"/>
              <a:t>crushed</a:t>
            </a:r>
            <a:r>
              <a:rPr lang="fr-FR" dirty="0"/>
              <a:t> by the rocks or </a:t>
            </a:r>
            <a:r>
              <a:rPr lang="fr-FR" dirty="0" err="1"/>
              <a:t>killed</a:t>
            </a:r>
            <a:r>
              <a:rPr lang="fr-FR" dirty="0"/>
              <a:t> by the </a:t>
            </a:r>
            <a:r>
              <a:rPr lang="fr-FR" dirty="0" err="1"/>
              <a:t>monsters</a:t>
            </a:r>
            <a:r>
              <a:rPr lang="fr-FR" dirty="0"/>
              <a:t>.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51FF3CE-4894-47B5-B532-958D4DEEE05E}"/>
              </a:ext>
            </a:extLst>
          </p:cNvPr>
          <p:cNvSpPr txBox="1"/>
          <p:nvPr/>
        </p:nvSpPr>
        <p:spPr>
          <a:xfrm>
            <a:off x="1925070" y="3167391"/>
            <a:ext cx="2840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Features</a:t>
            </a:r>
            <a:r>
              <a:rPr lang="fr-FR" sz="2800" b="1" dirty="0"/>
              <a:t> :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BF03ADD-1008-4C1B-8308-676FE4974B81}"/>
              </a:ext>
            </a:extLst>
          </p:cNvPr>
          <p:cNvSpPr txBox="1"/>
          <p:nvPr/>
        </p:nvSpPr>
        <p:spPr>
          <a:xfrm>
            <a:off x="2049660" y="3904298"/>
            <a:ext cx="6830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Control the miner </a:t>
            </a:r>
            <a:r>
              <a:rPr lang="fr-FR" dirty="0" err="1"/>
              <a:t>with</a:t>
            </a:r>
            <a:r>
              <a:rPr lang="fr-FR" dirty="0"/>
              <a:t> ZQSD or the control </a:t>
            </a:r>
            <a:r>
              <a:rPr lang="fr-FR" dirty="0" err="1"/>
              <a:t>arrows</a:t>
            </a:r>
            <a:r>
              <a:rPr lang="fr-FR" dirty="0"/>
              <a:t> on </a:t>
            </a:r>
            <a:r>
              <a:rPr lang="fr-FR" dirty="0" err="1"/>
              <a:t>your</a:t>
            </a:r>
            <a:r>
              <a:rPr lang="fr-FR" dirty="0"/>
              <a:t> keyboard.</a:t>
            </a:r>
          </a:p>
          <a:p>
            <a:pPr marL="285750" indent="-285750">
              <a:buFontTx/>
              <a:buChar char="-"/>
            </a:pPr>
            <a:r>
              <a:rPr lang="fr-FR" dirty="0"/>
              <a:t>The rocks and </a:t>
            </a:r>
            <a:r>
              <a:rPr lang="fr-FR" dirty="0" err="1"/>
              <a:t>diamonds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, roll or </a:t>
            </a:r>
            <a:r>
              <a:rPr lang="fr-FR" dirty="0" err="1"/>
              <a:t>crush</a:t>
            </a:r>
            <a:r>
              <a:rPr lang="fr-FR" dirty="0"/>
              <a:t> the </a:t>
            </a:r>
            <a:r>
              <a:rPr lang="fr-FR" dirty="0" err="1"/>
              <a:t>ennemy</a:t>
            </a:r>
            <a:r>
              <a:rPr lang="fr-FR" dirty="0"/>
              <a:t> or the </a:t>
            </a:r>
            <a:r>
              <a:rPr lang="fr-FR" dirty="0" err="1"/>
              <a:t>player</a:t>
            </a:r>
            <a:r>
              <a:rPr lang="fr-FR" dirty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/>
              <a:t>The ennemies move in a </a:t>
            </a:r>
            <a:r>
              <a:rPr lang="fr-FR" dirty="0" err="1"/>
              <a:t>random</a:t>
            </a:r>
            <a:r>
              <a:rPr lang="fr-FR" dirty="0"/>
              <a:t> direction.</a:t>
            </a:r>
          </a:p>
          <a:p>
            <a:pPr marL="285750" indent="-285750"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player</a:t>
            </a:r>
            <a:r>
              <a:rPr lang="fr-FR" dirty="0"/>
              <a:t> can </a:t>
            </a:r>
            <a:r>
              <a:rPr lang="fr-FR" dirty="0" err="1"/>
              <a:t>collect</a:t>
            </a:r>
            <a:r>
              <a:rPr lang="fr-FR" dirty="0"/>
              <a:t> </a:t>
            </a:r>
            <a:r>
              <a:rPr lang="fr-FR" dirty="0" err="1"/>
              <a:t>diamonds</a:t>
            </a:r>
            <a:r>
              <a:rPr lang="fr-FR" dirty="0"/>
              <a:t> to </a:t>
            </a:r>
            <a:r>
              <a:rPr lang="fr-FR" dirty="0" err="1"/>
              <a:t>win</a:t>
            </a:r>
            <a:r>
              <a:rPr lang="fr-FR" dirty="0"/>
              <a:t> the </a:t>
            </a:r>
            <a:r>
              <a:rPr lang="fr-FR" dirty="0" err="1"/>
              <a:t>level</a:t>
            </a:r>
            <a:r>
              <a:rPr lang="fr-FR" dirty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diamonds</a:t>
            </a:r>
            <a:r>
              <a:rPr lang="fr-FR" dirty="0"/>
              <a:t> </a:t>
            </a:r>
            <a:r>
              <a:rPr lang="fr-FR" dirty="0" err="1"/>
              <a:t>collected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indicated</a:t>
            </a:r>
            <a:r>
              <a:rPr lang="fr-FR" dirty="0"/>
              <a:t> in a bar on the </a:t>
            </a:r>
            <a:r>
              <a:rPr lang="fr-FR" dirty="0" err="1"/>
              <a:t>board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levels</a:t>
            </a:r>
            <a:r>
              <a:rPr lang="fr-FR" dirty="0"/>
              <a:t> are </a:t>
            </a:r>
            <a:r>
              <a:rPr lang="fr-FR" dirty="0" err="1"/>
              <a:t>stored</a:t>
            </a:r>
            <a:r>
              <a:rPr lang="fr-FR" dirty="0"/>
              <a:t> in a </a:t>
            </a:r>
            <a:r>
              <a:rPr lang="fr-FR" dirty="0" err="1"/>
              <a:t>database</a:t>
            </a:r>
            <a:r>
              <a:rPr lang="fr-FR" dirty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/>
              <a:t>There are </a:t>
            </a:r>
            <a:r>
              <a:rPr lang="fr-FR" dirty="0" err="1"/>
              <a:t>different</a:t>
            </a:r>
            <a:r>
              <a:rPr lang="fr-FR" dirty="0"/>
              <a:t> screens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depends</a:t>
            </a:r>
            <a:r>
              <a:rPr lang="fr-FR" dirty="0"/>
              <a:t> if the </a:t>
            </a:r>
            <a:r>
              <a:rPr lang="fr-FR" dirty="0" err="1"/>
              <a:t>player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dead</a:t>
            </a:r>
            <a:r>
              <a:rPr lang="fr-FR" dirty="0"/>
              <a:t>, or won the </a:t>
            </a:r>
            <a:r>
              <a:rPr lang="fr-FR" dirty="0" err="1"/>
              <a:t>level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7750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B167E6-B22E-4932-8D7F-6B1B9CADA065}"/>
              </a:ext>
            </a:extLst>
          </p:cNvPr>
          <p:cNvSpPr/>
          <p:nvPr/>
        </p:nvSpPr>
        <p:spPr>
          <a:xfrm>
            <a:off x="0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C5FBD881-81FA-46BC-BEB5-56682BBD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E0C2-6958-4E92-B8D0-E6E7E8436232}" type="slidenum">
              <a:rPr lang="fr-FR" smtClean="0"/>
              <a:t>9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EC0E32-598D-49C8-87FB-F833A535A07B}"/>
              </a:ext>
            </a:extLst>
          </p:cNvPr>
          <p:cNvSpPr/>
          <p:nvPr/>
        </p:nvSpPr>
        <p:spPr>
          <a:xfrm>
            <a:off x="11256332" y="1359921"/>
            <a:ext cx="935668" cy="40201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94536F-4CF2-452B-BED4-BF068F689E3C}"/>
              </a:ext>
            </a:extLst>
          </p:cNvPr>
          <p:cNvSpPr txBox="1"/>
          <p:nvPr/>
        </p:nvSpPr>
        <p:spPr>
          <a:xfrm rot="16200000">
            <a:off x="10703670" y="3134334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group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50D5B3-8782-46D5-AB67-FEC087947061}"/>
              </a:ext>
            </a:extLst>
          </p:cNvPr>
          <p:cNvSpPr/>
          <p:nvPr/>
        </p:nvSpPr>
        <p:spPr>
          <a:xfrm>
            <a:off x="-626445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F9004-71FA-49B8-8921-0278FEC60A18}"/>
              </a:ext>
            </a:extLst>
          </p:cNvPr>
          <p:cNvSpPr/>
          <p:nvPr/>
        </p:nvSpPr>
        <p:spPr>
          <a:xfrm>
            <a:off x="10644851" y="1359920"/>
            <a:ext cx="935668" cy="40201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0D52CCB-0810-44A2-B15D-755DAC20CECB}"/>
              </a:ext>
            </a:extLst>
          </p:cNvPr>
          <p:cNvSpPr txBox="1"/>
          <p:nvPr/>
        </p:nvSpPr>
        <p:spPr>
          <a:xfrm rot="16200000">
            <a:off x="10057880" y="3134468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UML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105A12-A07B-4B2D-B0A8-B4ED03C72C74}"/>
              </a:ext>
            </a:extLst>
          </p:cNvPr>
          <p:cNvSpPr/>
          <p:nvPr/>
        </p:nvSpPr>
        <p:spPr>
          <a:xfrm>
            <a:off x="-132928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3DD17-788E-4C10-8361-E8EEC762455C}"/>
              </a:ext>
            </a:extLst>
          </p:cNvPr>
          <p:cNvSpPr/>
          <p:nvPr/>
        </p:nvSpPr>
        <p:spPr>
          <a:xfrm>
            <a:off x="9927046" y="1359921"/>
            <a:ext cx="935668" cy="40201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DB15AA-09C2-4B4E-99F9-29DAB626ED4E}"/>
              </a:ext>
            </a:extLst>
          </p:cNvPr>
          <p:cNvSpPr txBox="1"/>
          <p:nvPr/>
        </p:nvSpPr>
        <p:spPr>
          <a:xfrm rot="16200000">
            <a:off x="9339808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POO / Java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04C6A1-4905-4A35-94EA-000B8B2A4DCF}"/>
              </a:ext>
            </a:extLst>
          </p:cNvPr>
          <p:cNvSpPr/>
          <p:nvPr/>
        </p:nvSpPr>
        <p:spPr>
          <a:xfrm>
            <a:off x="-2032127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476DC8-CD6A-49AE-A9C7-A97EDC13CA22}"/>
              </a:ext>
            </a:extLst>
          </p:cNvPr>
          <p:cNvSpPr/>
          <p:nvPr/>
        </p:nvSpPr>
        <p:spPr>
          <a:xfrm>
            <a:off x="9224205" y="1359921"/>
            <a:ext cx="935668" cy="40201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68544FE-50B8-4473-A451-7390099B4E38}"/>
              </a:ext>
            </a:extLst>
          </p:cNvPr>
          <p:cNvSpPr txBox="1"/>
          <p:nvPr/>
        </p:nvSpPr>
        <p:spPr>
          <a:xfrm rot="16200000">
            <a:off x="8592600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The </a:t>
            </a:r>
            <a:r>
              <a:rPr lang="fr-FR" sz="2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project</a:t>
            </a:r>
            <a:endParaRPr lang="fr-FR" sz="2400" b="1" dirty="0">
              <a:solidFill>
                <a:schemeClr val="accent3">
                  <a:lumMod val="20000"/>
                  <a:lumOff val="8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2B59A6-D71A-4DC2-A813-D7174549E365}"/>
              </a:ext>
            </a:extLst>
          </p:cNvPr>
          <p:cNvSpPr/>
          <p:nvPr/>
        </p:nvSpPr>
        <p:spPr>
          <a:xfrm>
            <a:off x="-11088576" y="-49488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215900" dist="38100" sx="101000" sy="101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338564-B3FE-45F1-907F-B68D6060D515}"/>
              </a:ext>
            </a:extLst>
          </p:cNvPr>
          <p:cNvSpPr/>
          <p:nvPr/>
        </p:nvSpPr>
        <p:spPr>
          <a:xfrm>
            <a:off x="167756" y="1359921"/>
            <a:ext cx="935668" cy="40201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06ED59-E02A-44BA-B0A6-20B747E95726}"/>
              </a:ext>
            </a:extLst>
          </p:cNvPr>
          <p:cNvSpPr txBox="1"/>
          <p:nvPr/>
        </p:nvSpPr>
        <p:spPr>
          <a:xfrm rot="16200000">
            <a:off x="-463849" y="3139153"/>
            <a:ext cx="23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Elephant" panose="02020904090505020303" pitchFamily="18" charset="0"/>
              </a:rPr>
              <a:t>Conclusion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20467A4-8FCA-4CEC-BEB7-7BDFB856B2BE}"/>
              </a:ext>
            </a:extLst>
          </p:cNvPr>
          <p:cNvSpPr txBox="1"/>
          <p:nvPr/>
        </p:nvSpPr>
        <p:spPr>
          <a:xfrm>
            <a:off x="2429073" y="381352"/>
            <a:ext cx="5469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The </a:t>
            </a:r>
            <a:r>
              <a:rPr lang="fr-FR" sz="4000" b="1" dirty="0" err="1"/>
              <a:t>database</a:t>
            </a:r>
            <a:endParaRPr lang="fr-FR" sz="4000" b="1" dirty="0"/>
          </a:p>
        </p:txBody>
      </p:sp>
      <p:pic>
        <p:nvPicPr>
          <p:cNvPr id="10242" name="Picture 2" descr="1Z3W3 0 之 「 01n 、 &#10;(OS) 匠 、 エ 0 匠 、 当 用 N コ &#10;、 言 を に d ー &#10;q を u•nu き odu 。 0 ー &amp; 3 丘 &#10;1N3W3 工 三 を ー 01 コ 《 &#10;? 一 を 0 き 0 当 に - &#10;希 」 0 ↓ を に エ &#10;2 &#10;ら こ ! 01 ー 3 き 0 異 三 &#10;1 之 山 山 工 い 01 っ Y &#10;言 9 ) 工 《 工 0 工 V &gt; &#10;14 っ ′ 5 お 0 尸 u 壟 0 ">
            <a:extLst>
              <a:ext uri="{FF2B5EF4-FFF2-40B4-BE49-F238E27FC236}">
                <a16:creationId xmlns:a16="http://schemas.microsoft.com/office/drawing/2014/main" id="{A83B2C9E-EA83-494C-9DFC-23FBA2AE6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59" y="1549213"/>
            <a:ext cx="7969509" cy="301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EGIN &#10;level. Name, level . Width, &#10;SELECT level. rd, &#10;level . Height, level . DiamondsNumber &#10;FROM level &#10;p_Le ve I _id ; &#10;WHERE level. Id — ">
            <a:extLst>
              <a:ext uri="{FF2B5EF4-FFF2-40B4-BE49-F238E27FC236}">
                <a16:creationId xmlns:a16="http://schemas.microsoft.com/office/drawing/2014/main" id="{510EC3F3-333A-455C-8A1F-5147E2C3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325" y="5021076"/>
            <a:ext cx="34385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BEGIN &#10;SELECT components .Name, positions. Posx, positions. posy &#10;FROM components, positions, integrate, level &#10;WHERE components . Id integrate . Component &#10;AND positions. Id = integrate. position &#10;integrate Level &#10;AND level. rd - &#10;AND level. Id &#10;END ">
            <a:extLst>
              <a:ext uri="{FF2B5EF4-FFF2-40B4-BE49-F238E27FC236}">
                <a16:creationId xmlns:a16="http://schemas.microsoft.com/office/drawing/2014/main" id="{897C27C1-B9D8-44E4-A3C1-A80D0ADB3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817" y="4935351"/>
            <a:ext cx="41624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1205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695</Words>
  <Application>Microsoft Office PowerPoint</Application>
  <PresentationFormat>Grand écran</PresentationFormat>
  <Paragraphs>158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Elephant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AMARY CLÉMENT</dc:creator>
  <cp:lastModifiedBy>AMARY CLÉMENT</cp:lastModifiedBy>
  <cp:revision>12</cp:revision>
  <dcterms:created xsi:type="dcterms:W3CDTF">2019-06-03T13:03:06Z</dcterms:created>
  <dcterms:modified xsi:type="dcterms:W3CDTF">2019-06-03T14:53:13Z</dcterms:modified>
</cp:coreProperties>
</file>