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1466cbb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1466cbb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1482a922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1482a92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1482a92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1482a92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d0e0a63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d0e0a6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d0e0a6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d0e0a6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75975"/>
            <a:ext cx="9144000" cy="57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3168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Combate à Desinformação com Ferramentas Digitais</a:t>
            </a:r>
            <a:endParaRPr sz="4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2715475" y="396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820">
                <a:solidFill>
                  <a:schemeClr val="lt1"/>
                </a:solidFill>
              </a:rPr>
              <a:t>Equipe: Helian Martins</a:t>
            </a:r>
            <a:endParaRPr sz="182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820">
                <a:solidFill>
                  <a:schemeClr val="lt1"/>
                </a:solidFill>
              </a:rPr>
              <a:t>Leonardo Soares</a:t>
            </a:r>
            <a:endParaRPr sz="182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820">
                <a:solidFill>
                  <a:schemeClr val="lt1"/>
                </a:solidFill>
              </a:rPr>
              <a:t> Ludmylla Veras </a:t>
            </a:r>
            <a:endParaRPr sz="182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820">
                <a:solidFill>
                  <a:schemeClr val="lt1"/>
                </a:solidFill>
              </a:rPr>
              <a:t>Marcos Vinicius</a:t>
            </a:r>
            <a:endParaRPr sz="18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9bc22091-07a8-4f32-9064-6228a204bf63.jf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75" y="1195650"/>
            <a:ext cx="8520600" cy="33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asdasdas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8520599" cy="3662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objeto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9"/>
            <a:ext cx="8520601" cy="174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atividades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75" y="1110638"/>
            <a:ext cx="68199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99250"/>
            <a:ext cx="8520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componentes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75" y="885813"/>
            <a:ext cx="405765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