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0" d="100"/>
          <a:sy n="70" d="100"/>
        </p:scale>
        <p:origin x="20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E887-9873-4E46-BBC2-5A473F969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xamarin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B1208-EB38-4A9D-834F-CA04F9ECF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0097" y="4388638"/>
            <a:ext cx="7591806" cy="1398551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eam – Star</a:t>
            </a:r>
          </a:p>
          <a:p>
            <a:r>
              <a:rPr lang="en-US" dirty="0"/>
              <a:t>Tony </a:t>
            </a:r>
            <a:r>
              <a:rPr lang="en-US" dirty="0" err="1"/>
              <a:t>Ngyyen</a:t>
            </a:r>
            <a:r>
              <a:rPr lang="en-US" dirty="0"/>
              <a:t>, </a:t>
            </a:r>
            <a:r>
              <a:rPr lang="en-US" dirty="0" err="1"/>
              <a:t>Weiming</a:t>
            </a:r>
            <a:r>
              <a:rPr lang="en-US" dirty="0"/>
              <a:t> </a:t>
            </a:r>
            <a:r>
              <a:rPr lang="en-US" dirty="0" err="1"/>
              <a:t>Ruam</a:t>
            </a:r>
            <a:r>
              <a:rPr lang="en-US" dirty="0"/>
              <a:t>, Xiang Yu, Xinyu Hu, Yan He, </a:t>
            </a:r>
            <a:r>
              <a:rPr lang="en-US" dirty="0" err="1"/>
              <a:t>Yihao</a:t>
            </a:r>
            <a:r>
              <a:rPr lang="en-US" dirty="0"/>
              <a:t> Fu</a:t>
            </a:r>
          </a:p>
        </p:txBody>
      </p:sp>
    </p:spTree>
    <p:extLst>
      <p:ext uri="{BB962C8B-B14F-4D97-AF65-F5344CB8AC3E}">
        <p14:creationId xmlns:p14="http://schemas.microsoft.com/office/powerpoint/2010/main" val="349391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5D99-B0A5-45DE-9F2E-046622FD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Problem!!!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6CC60B20-E5CD-49CE-8279-FDA19C4A4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83" y="1293275"/>
            <a:ext cx="5705856" cy="4279392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97BBB-55EC-4E56-B4B5-D607118F9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11249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Windows vs Linux</a:t>
            </a:r>
          </a:p>
          <a:p>
            <a:r>
              <a:rPr lang="en-US" dirty="0"/>
              <a:t>Mac vs Windows</a:t>
            </a:r>
          </a:p>
          <a:p>
            <a:r>
              <a:rPr lang="en-US" dirty="0"/>
              <a:t>Linux vs Mac</a:t>
            </a:r>
          </a:p>
        </p:txBody>
      </p:sp>
    </p:spTree>
    <p:extLst>
      <p:ext uri="{BB962C8B-B14F-4D97-AF65-F5344CB8AC3E}">
        <p14:creationId xmlns:p14="http://schemas.microsoft.com/office/powerpoint/2010/main" val="270594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D91907-0EA4-4263-9B12-15F3E55FA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210" y="1940319"/>
            <a:ext cx="7915425" cy="2977361"/>
          </a:xfrm>
          <a:prstGeom prst="rect">
            <a:avLst/>
          </a:prstGeom>
        </p:spPr>
      </p:pic>
      <p:sp>
        <p:nvSpPr>
          <p:cNvPr id="18" name="Oval 10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58FAE-2903-4610-BA9D-CA9BC80C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C#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2829B5-B851-4285-B04A-17DC0D137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598" y="5244139"/>
            <a:ext cx="2462997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1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3ED03601-4724-4293-A32A-3A0879C5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5E433AC3-E189-483B-9E8C-DFD5D2A18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F4627B-5A67-4708-B648-F556AA253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Visual Studio TOOLS FOR XAMARIN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64740F-FEA0-4301-B286-E228D13B1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>
                <a:latin typeface="+mn-lt"/>
                <a:ea typeface="+mn-ea"/>
                <a:cs typeface="+mn-cs"/>
              </a:rPr>
              <a:t>Deliver native Android, IOS, and Windows apps with a single shared .NET code base.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4950DA-C6E6-4B1E-843C-174E7E7C8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252" y="259327"/>
            <a:ext cx="7386210" cy="376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4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4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EB4A7B-1647-42D8-9B6E-FEC2D389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Advantages of apps built using Xamarin</a:t>
            </a:r>
            <a:endParaRPr lang="en-US" sz="30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AE7D3BCC-27B0-41CD-9204-4DDCE2895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91695" y="1402080"/>
            <a:ext cx="5320696" cy="4053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Native User Interfaces</a:t>
            </a:r>
          </a:p>
          <a:p>
            <a:pPr lvl="1"/>
            <a:r>
              <a:rPr lang="en-US" dirty="0"/>
              <a:t>Standard UI with different platform</a:t>
            </a:r>
          </a:p>
          <a:p>
            <a:r>
              <a:rPr lang="en-US" dirty="0"/>
              <a:t>Native API Access</a:t>
            </a:r>
          </a:p>
          <a:p>
            <a:pPr lvl="1"/>
            <a:r>
              <a:rPr lang="en-US" dirty="0"/>
              <a:t>Platform-specific capabilities!</a:t>
            </a:r>
          </a:p>
          <a:p>
            <a:r>
              <a:rPr lang="en-US" dirty="0"/>
              <a:t>Native Performance</a:t>
            </a:r>
          </a:p>
          <a:p>
            <a:pPr lvl="1"/>
            <a:r>
              <a:rPr lang="en-US" dirty="0"/>
              <a:t>Hardware acceleration</a:t>
            </a:r>
          </a:p>
        </p:txBody>
      </p:sp>
    </p:spTree>
    <p:extLst>
      <p:ext uri="{BB962C8B-B14F-4D97-AF65-F5344CB8AC3E}">
        <p14:creationId xmlns:p14="http://schemas.microsoft.com/office/powerpoint/2010/main" val="363618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B7911-1624-4CA0-953D-4900101DF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Our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69891-DBCD-4D41-94F0-F8BA90E22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18" y="948251"/>
            <a:ext cx="5299364" cy="528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3915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xamarin</vt:lpstr>
      <vt:lpstr>Problem!!!</vt:lpstr>
      <vt:lpstr>C#</vt:lpstr>
      <vt:lpstr>Visual Studio TOOLS FOR XAMARIN</vt:lpstr>
      <vt:lpstr>Advantages of apps built using Xamarin</vt:lpstr>
      <vt:lpstr>Our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</dc:title>
  <dc:creator>Xinyu Hu</dc:creator>
  <cp:lastModifiedBy>Yihao Fu</cp:lastModifiedBy>
  <cp:revision>2</cp:revision>
  <dcterms:created xsi:type="dcterms:W3CDTF">2019-03-14T18:14:04Z</dcterms:created>
  <dcterms:modified xsi:type="dcterms:W3CDTF">2019-03-28T14:41:19Z</dcterms:modified>
</cp:coreProperties>
</file>