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4"/>
  </p:sldMasterIdLst>
  <p:notesMasterIdLst>
    <p:notesMasterId r:id="rId9"/>
  </p:notesMasterIdLst>
  <p:sldIdLst>
    <p:sldId id="360" r:id="rId5"/>
    <p:sldId id="372" r:id="rId6"/>
    <p:sldId id="373" r:id="rId7"/>
    <p:sldId id="37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derico Burgio" initials="FB" lastIdx="2" clrIdx="0">
    <p:extLst>
      <p:ext uri="{19B8F6BF-5375-455C-9EA6-DF929625EA0E}">
        <p15:presenceInfo xmlns:p15="http://schemas.microsoft.com/office/powerpoint/2012/main" userId="Federico Burg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0030"/>
    <a:srgbClr val="3397CC"/>
    <a:srgbClr val="3399CC"/>
    <a:srgbClr val="32C424"/>
    <a:srgbClr val="8F05B8"/>
    <a:srgbClr val="E74C0B"/>
    <a:srgbClr val="D58814"/>
    <a:srgbClr val="F78F01"/>
    <a:srgbClr val="F7B055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89" autoAdjust="0"/>
    <p:restoredTop sz="87260" autoAdjust="0"/>
  </p:normalViewPr>
  <p:slideViewPr>
    <p:cSldViewPr snapToGrid="0">
      <p:cViewPr varScale="1">
        <p:scale>
          <a:sx n="77" d="100"/>
          <a:sy n="77" d="100"/>
        </p:scale>
        <p:origin x="78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748FB-6A21-4E64-868C-0805ADDBD542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AA25E-5A5C-4032-9A6D-F95789AA14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224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AA25E-5A5C-4032-9A6D-F95789AA141A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8738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E843-19B6-4E0E-913F-127CAF1AD9E6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85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AC33-FD35-497E-B422-BFBCF0C21A79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0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CEDE-8AAE-45A4-B925-4E63E0BEA623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0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CFDA-87A6-4646-BAD8-C12D6EF118BD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16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76B-9902-4C5B-A678-88BDDB8C3CCB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B9B97-A62B-41BA-8EB4-20DD5963172E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4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D765-522A-442C-9239-7CE3C449CF6E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87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1798-212E-4810-8E49-24279BF99A63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0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F350-8913-4508-B171-8A212E48BEEB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6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639EE8-0B66-4407-9BAD-5EE8A69F67A3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0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6F92-61FF-4DCF-AFE5-E090250A48E4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6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62292-20E8-4DA4-985C-19CA8361CB58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5496910"/>
            <a:ext cx="12178145" cy="1444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" name="Rectangle 21"/>
          <p:cNvSpPr/>
          <p:nvPr/>
        </p:nvSpPr>
        <p:spPr>
          <a:xfrm>
            <a:off x="2550351" y="-3594"/>
            <a:ext cx="9627794" cy="6945168"/>
          </a:xfrm>
          <a:prstGeom prst="rect">
            <a:avLst/>
          </a:prstGeom>
          <a:solidFill>
            <a:srgbClr val="DE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3397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3000" y="461818"/>
            <a:ext cx="133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46727" y="10852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4" y="6459785"/>
            <a:ext cx="8505815" cy="365125"/>
          </a:xfrm>
        </p:spPr>
        <p:txBody>
          <a:bodyPr/>
          <a:lstStyle/>
          <a:p>
            <a:pPr algn="r"/>
            <a:r>
              <a:rPr lang="en-US" dirty="0"/>
              <a:t>©2016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05099" y="1431708"/>
            <a:ext cx="94961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Modern Web Application Development in Angular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63394" y="3733739"/>
            <a:ext cx="8283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600" smtClean="0">
                <a:solidFill>
                  <a:schemeClr val="bg1"/>
                </a:solidFill>
              </a:rPr>
              <a:t>Angular</a:t>
            </a:r>
            <a:r>
              <a:rPr lang="it-IT" sz="3600" smtClean="0">
                <a:solidFill>
                  <a:schemeClr val="bg1"/>
                </a:solidFill>
              </a:rPr>
              <a:t> </a:t>
            </a:r>
            <a:r>
              <a:rPr lang="it-IT" sz="3600" dirty="0">
                <a:solidFill>
                  <a:schemeClr val="bg1"/>
                </a:solidFill>
              </a:rPr>
              <a:t>Services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47" y="479208"/>
            <a:ext cx="1781175" cy="952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3" y="2178215"/>
            <a:ext cx="2409825" cy="7715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154" y="3696247"/>
            <a:ext cx="1971675" cy="9239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503" y="5366678"/>
            <a:ext cx="17049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6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47062B6E-7C91-4C59-8E2B-3BE1D4E5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Angular</a:t>
            </a:r>
            <a:r>
              <a:rPr lang="it-IT" smtClean="0"/>
              <a:t> services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48BCEE23-F9A7-4B8D-91F8-321E0579A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10058400" cy="4023359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Angular provides a lot of services, today we will be focused on: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mtClean="0">
                <a:solidFill>
                  <a:schemeClr val="accent2">
                    <a:lumMod val="50000"/>
                  </a:schemeClr>
                </a:solidFill>
              </a:rPr>
              <a:t>Routing &amp; Navigation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mtClean="0">
                <a:solidFill>
                  <a:schemeClr val="accent2">
                    <a:lumMod val="50000"/>
                  </a:schemeClr>
                </a:solidFill>
              </a:rPr>
              <a:t>HttpClient</a:t>
            </a:r>
            <a:endParaRPr lang="it-IT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2018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331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4DF3CBD1-1E4E-41F9-933C-B54BEB5EB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Routing &amp; Navigation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2BB6B084-A9C6-4F49-A76B-7ED585EB9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10058400" cy="402335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mtClean="0"/>
              <a:t>Set the base href</a:t>
            </a:r>
          </a:p>
          <a:p>
            <a:pPr marL="457200" indent="-457200">
              <a:buFont typeface="+mj-lt"/>
              <a:buAutoNum type="arabicPeriod"/>
            </a:pPr>
            <a:r>
              <a:rPr lang="it-IT" smtClean="0"/>
              <a:t>Import the Router modules</a:t>
            </a:r>
          </a:p>
          <a:p>
            <a:pPr marL="457200" indent="-457200">
              <a:buFont typeface="+mj-lt"/>
              <a:buAutoNum type="arabicPeriod"/>
            </a:pPr>
            <a:r>
              <a:rPr lang="it-IT" smtClean="0"/>
              <a:t>Set configuration</a:t>
            </a:r>
          </a:p>
          <a:p>
            <a:pPr marL="457200" indent="-457200">
              <a:buFont typeface="+mj-lt"/>
              <a:buAutoNum type="arabicPeriod"/>
            </a:pPr>
            <a:r>
              <a:rPr lang="it-IT" smtClean="0"/>
              <a:t>Define the Router outlet</a:t>
            </a:r>
          </a:p>
          <a:p>
            <a:pPr marL="457200" indent="-457200">
              <a:buFont typeface="+mj-lt"/>
              <a:buAutoNum type="arabicPeriod"/>
            </a:pPr>
            <a:r>
              <a:rPr lang="it-IT" smtClean="0"/>
              <a:t>Router links</a:t>
            </a:r>
          </a:p>
          <a:p>
            <a:pPr marL="457200" indent="-457200">
              <a:buFont typeface="+mj-lt"/>
              <a:buAutoNum type="arabicPeriod"/>
            </a:pPr>
            <a:r>
              <a:rPr lang="it-IT" smtClean="0"/>
              <a:t>Router state</a:t>
            </a:r>
          </a:p>
          <a:p>
            <a:pPr marL="457200" indent="-457200">
              <a:buFont typeface="+mj-lt"/>
              <a:buAutoNum type="arabicPeriod"/>
            </a:pPr>
            <a:r>
              <a:rPr lang="it-IT" smtClean="0"/>
              <a:t>Router events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2018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0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4D079AFE-1F0C-46F8-8AC7-066FE2A3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HttpClient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37A4879-8CD0-477E-B816-F6F3017B9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10058400" cy="402335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mtClean="0"/>
              <a:t>Setup</a:t>
            </a:r>
          </a:p>
          <a:p>
            <a:pPr marL="457200" indent="-457200">
              <a:buFont typeface="+mj-lt"/>
              <a:buAutoNum type="arabicPeriod"/>
            </a:pPr>
            <a:r>
              <a:rPr lang="it-IT" smtClean="0"/>
              <a:t>Get data</a:t>
            </a:r>
          </a:p>
          <a:p>
            <a:pPr marL="457200" indent="-457200">
              <a:buFont typeface="+mj-lt"/>
              <a:buAutoNum type="arabicPeriod"/>
            </a:pPr>
            <a:r>
              <a:rPr lang="it-IT" smtClean="0"/>
              <a:t>Error handling</a:t>
            </a:r>
          </a:p>
          <a:p>
            <a:pPr marL="457200" indent="-457200">
              <a:buFont typeface="+mj-lt"/>
              <a:buAutoNum type="arabicPeriod"/>
            </a:pPr>
            <a:r>
              <a:rPr lang="it-IT" smtClean="0"/>
              <a:t>POST / DELETE / PUT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2018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2295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7061FC611F264A8C8C2EFB9A7B12D7" ma:contentTypeVersion="1" ma:contentTypeDescription="Create a new document." ma:contentTypeScope="" ma:versionID="350365fcf54054ab6f76375e2ae20435">
  <xsd:schema xmlns:xsd="http://www.w3.org/2001/XMLSchema" xmlns:xs="http://www.w3.org/2001/XMLSchema" xmlns:p="http://schemas.microsoft.com/office/2006/metadata/properties" xmlns:ns2="293fbd9e-11e6-49d0-94be-7c296b2cb04f" targetNamespace="http://schemas.microsoft.com/office/2006/metadata/properties" ma:root="true" ma:fieldsID="6f7b21923bdc2698cccd36ed77e42e98" ns2:_="">
    <xsd:import namespace="293fbd9e-11e6-49d0-94be-7c296b2cb04f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3fbd9e-11e6-49d0-94be-7c296b2cb0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1033C0-4AEA-4D3E-A15E-FD4FEF0CD76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93fbd9e-11e6-49d0-94be-7c296b2cb04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A3FB821-31AA-418E-A6B4-E52FAD9CA4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3fbd9e-11e6-49d0-94be-7c296b2cb0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FD6C21-4FE4-40DB-8E44-722D03D7E9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7052</TotalTime>
  <Words>97</Words>
  <Application>Microsoft Office PowerPoint</Application>
  <PresentationFormat>Widescreen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Courier New</vt:lpstr>
      <vt:lpstr>Retrospect</vt:lpstr>
      <vt:lpstr>PowerPoint Presentation</vt:lpstr>
      <vt:lpstr>Angular services</vt:lpstr>
      <vt:lpstr>Routing &amp; Navigation</vt:lpstr>
      <vt:lpstr>HttpClient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for changes in LDM and S&amp;F</dc:title>
  <dc:creator>Federico Burgio</dc:creator>
  <cp:lastModifiedBy>Domenico Garozzo</cp:lastModifiedBy>
  <cp:revision>459</cp:revision>
  <dcterms:created xsi:type="dcterms:W3CDTF">2015-06-11T07:35:11Z</dcterms:created>
  <dcterms:modified xsi:type="dcterms:W3CDTF">2018-05-11T07:19:21Z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0x0101002F7061FC611F264A8C8C2EFB9A7B12D7</vt:lpwstr>
  </property>
  <property fmtid="{D5CDD505-2E9C-101B-9397-08002B2CF9AE}" pid="3" name="Order">
    <vt:r8>156900</vt:r8>
  </property>
  <property fmtid="{D5CDD505-2E9C-101B-9397-08002B2CF9AE}" pid="4" name="TemplateUrl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xd_Signature">
    <vt:bool>false</vt:bool>
  </property>
  <property fmtid="{D5CDD505-2E9C-101B-9397-08002B2CF9AE}" pid="8" name="xd_ProgID">
    <vt:lpwstr/>
  </property>
</Properties>
</file>