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5"/>
  </p:notesMasterIdLst>
  <p:sldIdLst>
    <p:sldId id="36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Burgio" initials="FB" lastIdx="2" clrIdx="0">
    <p:extLst>
      <p:ext uri="{19B8F6BF-5375-455C-9EA6-DF929625EA0E}">
        <p15:presenceInfo xmlns:p15="http://schemas.microsoft.com/office/powerpoint/2012/main" userId="Federico Burg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30"/>
    <a:srgbClr val="3397CC"/>
    <a:srgbClr val="3399CC"/>
    <a:srgbClr val="32C424"/>
    <a:srgbClr val="8F05B8"/>
    <a:srgbClr val="E74C0B"/>
    <a:srgbClr val="D58814"/>
    <a:srgbClr val="F78F01"/>
    <a:srgbClr val="F7B055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9" autoAdjust="0"/>
    <p:restoredTop sz="87260" autoAdjust="0"/>
  </p:normalViewPr>
  <p:slideViewPr>
    <p:cSldViewPr snapToGrid="0">
      <p:cViewPr varScale="1">
        <p:scale>
          <a:sx n="77" d="100"/>
          <a:sy n="77" d="100"/>
        </p:scale>
        <p:origin x="78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748FB-6A21-4E64-868C-0805ADDBD542}" type="datetimeFigureOut">
              <a:rPr lang="it-IT" smtClean="0"/>
              <a:t>11/05/2018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AA25E-5A5C-4032-9A6D-F95789AA14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2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73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14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843-19B6-4E0E-913F-127CAF1AD9E6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2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C33-FD35-497E-B422-BFBCF0C21A79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5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CEDE-8AAE-45A4-B925-4E63E0BEA62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2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CFDA-87A6-4646-BAD8-C12D6EF118BD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0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76B-9902-4C5B-A678-88BDDB8C3CCB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08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B97-A62B-41BA-8EB4-20DD5963172E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6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D765-522A-442C-9239-7CE3C449CF6E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8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1798-212E-4810-8E49-24279BF99A6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0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F350-8913-4508-B171-8A212E48BEEB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6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639EE8-0B66-4407-9BAD-5EE8A69F67A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2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6F92-61FF-4DCF-AFE5-E090250A48E4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62292-20E8-4DA4-985C-19CA8361CB58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496910"/>
            <a:ext cx="12178145" cy="144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ctangle 21"/>
          <p:cNvSpPr/>
          <p:nvPr/>
        </p:nvSpPr>
        <p:spPr>
          <a:xfrm>
            <a:off x="2550351" y="-3594"/>
            <a:ext cx="9627794" cy="6945168"/>
          </a:xfrm>
          <a:prstGeom prst="rect">
            <a:avLst/>
          </a:prstGeom>
          <a:solidFill>
            <a:srgbClr val="DE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397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0" y="461818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6727" y="1085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8505815" cy="365125"/>
          </a:xfrm>
        </p:spPr>
        <p:txBody>
          <a:bodyPr/>
          <a:lstStyle/>
          <a:p>
            <a:pPr algn="r"/>
            <a:r>
              <a:rPr lang="en-US" dirty="0"/>
              <a:t>©2016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5099" y="1431708"/>
            <a:ext cx="94961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Modern Web Application Development in Angular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63394" y="3733739"/>
            <a:ext cx="8283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dirty="0" err="1">
                <a:solidFill>
                  <a:schemeClr val="bg1"/>
                </a:solidFill>
              </a:rPr>
              <a:t>Pipes</a:t>
            </a:r>
            <a:endParaRPr lang="it-IT" sz="3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47" y="479208"/>
            <a:ext cx="1781175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3" y="2178215"/>
            <a:ext cx="2409825" cy="771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54" y="3696247"/>
            <a:ext cx="1971675" cy="923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03" y="5366678"/>
            <a:ext cx="1704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6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62693AA-014E-4378-A5B7-C3E78562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 pipe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524690A-2126-4E60-A639-DE1AAA8CD2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b="1" dirty="0"/>
              <a:t>Custom pipe </a:t>
            </a:r>
            <a:r>
              <a:rPr lang="it-IT" b="1" dirty="0" err="1"/>
              <a:t>declaration</a:t>
            </a:r>
            <a:endParaRPr lang="it-IT" b="1" dirty="0"/>
          </a:p>
          <a:p>
            <a:endParaRPr lang="it-IT" dirty="0"/>
          </a:p>
          <a:p>
            <a:r>
              <a:rPr lang="it-IT" dirty="0"/>
              <a:t>import { Pipe, </a:t>
            </a:r>
            <a:r>
              <a:rPr lang="it-IT" dirty="0" err="1"/>
              <a:t>PipeTransform</a:t>
            </a:r>
            <a:r>
              <a:rPr lang="it-IT" dirty="0"/>
              <a:t> }  from '@</a:t>
            </a:r>
            <a:r>
              <a:rPr lang="it-IT" dirty="0" err="1"/>
              <a:t>angular</a:t>
            </a:r>
            <a:r>
              <a:rPr lang="it-IT" dirty="0"/>
              <a:t>/core';</a:t>
            </a:r>
          </a:p>
          <a:p>
            <a:endParaRPr lang="it-IT" dirty="0"/>
          </a:p>
          <a:p>
            <a:r>
              <a:rPr lang="it-IT" dirty="0"/>
              <a:t>@Pipe({ </a:t>
            </a:r>
            <a:r>
              <a:rPr lang="it-IT" dirty="0" err="1"/>
              <a:t>name</a:t>
            </a:r>
            <a:r>
              <a:rPr lang="it-IT" dirty="0"/>
              <a:t>: '</a:t>
            </a:r>
            <a:r>
              <a:rPr lang="it-IT" dirty="0" err="1"/>
              <a:t>reverseString</a:t>
            </a:r>
            <a:r>
              <a:rPr lang="it-IT" dirty="0"/>
              <a:t>' })</a:t>
            </a:r>
          </a:p>
          <a:p>
            <a:r>
              <a:rPr lang="it-IT" dirty="0"/>
              <a:t>export class </a:t>
            </a:r>
            <a:r>
              <a:rPr lang="it-IT" dirty="0" err="1"/>
              <a:t>ReverseString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</a:t>
            </a:r>
            <a:r>
              <a:rPr lang="it-IT" dirty="0" err="1"/>
              <a:t>PipeTransform</a:t>
            </a:r>
            <a:r>
              <a:rPr lang="it-IT" dirty="0"/>
              <a:t>{</a:t>
            </a:r>
          </a:p>
          <a:p>
            <a:r>
              <a:rPr lang="it-IT" dirty="0"/>
              <a:t>        </a:t>
            </a:r>
            <a:r>
              <a:rPr lang="it-IT" dirty="0" err="1"/>
              <a:t>transform</a:t>
            </a:r>
            <a:r>
              <a:rPr lang="it-IT" dirty="0"/>
              <a:t>(</a:t>
            </a:r>
            <a:r>
              <a:rPr lang="it-IT" dirty="0" err="1"/>
              <a:t>value</a:t>
            </a:r>
            <a:r>
              <a:rPr lang="it-IT" dirty="0"/>
              <a:t>: </a:t>
            </a:r>
            <a:r>
              <a:rPr lang="it-IT" dirty="0" err="1"/>
              <a:t>string</a:t>
            </a:r>
            <a:r>
              <a:rPr lang="it-IT" dirty="0"/>
              <a:t>): </a:t>
            </a:r>
            <a:r>
              <a:rPr lang="it-IT" dirty="0" err="1"/>
              <a:t>string</a:t>
            </a:r>
            <a:r>
              <a:rPr lang="it-IT" dirty="0"/>
              <a:t> {</a:t>
            </a:r>
          </a:p>
          <a:p>
            <a:r>
              <a:rPr lang="it-IT" dirty="0"/>
              <a:t>            </a:t>
            </a:r>
            <a:r>
              <a:rPr lang="it-IT" dirty="0" err="1"/>
              <a:t>let</a:t>
            </a:r>
            <a:r>
              <a:rPr lang="it-IT" dirty="0"/>
              <a:t> </a:t>
            </a:r>
            <a:r>
              <a:rPr lang="it-IT" dirty="0" err="1"/>
              <a:t>newStr</a:t>
            </a:r>
            <a:r>
              <a:rPr lang="it-IT" dirty="0"/>
              <a:t>: </a:t>
            </a:r>
            <a:r>
              <a:rPr lang="it-IT" dirty="0" err="1"/>
              <a:t>string</a:t>
            </a:r>
            <a:r>
              <a:rPr lang="it-IT" dirty="0"/>
              <a:t> = "";</a:t>
            </a:r>
          </a:p>
          <a:p>
            <a:r>
              <a:rPr lang="it-IT" dirty="0"/>
              <a:t>            for (</a:t>
            </a:r>
            <a:r>
              <a:rPr lang="it-IT" dirty="0" err="1"/>
              <a:t>var</a:t>
            </a:r>
            <a:r>
              <a:rPr lang="it-IT" dirty="0"/>
              <a:t> i = </a:t>
            </a:r>
            <a:r>
              <a:rPr lang="it-IT" dirty="0" err="1"/>
              <a:t>value.length</a:t>
            </a:r>
            <a:r>
              <a:rPr lang="it-IT" dirty="0"/>
              <a:t> - 1; i &gt;= 0; i--) {</a:t>
            </a:r>
          </a:p>
          <a:p>
            <a:r>
              <a:rPr lang="it-IT" dirty="0"/>
              <a:t>              </a:t>
            </a:r>
            <a:r>
              <a:rPr lang="it-IT" dirty="0" err="1"/>
              <a:t>newStr</a:t>
            </a:r>
            <a:r>
              <a:rPr lang="it-IT" dirty="0"/>
              <a:t> += </a:t>
            </a:r>
            <a:r>
              <a:rPr lang="it-IT" dirty="0" err="1"/>
              <a:t>value.charAt</a:t>
            </a:r>
            <a:r>
              <a:rPr lang="it-IT" dirty="0"/>
              <a:t>(i);</a:t>
            </a:r>
          </a:p>
          <a:p>
            <a:r>
              <a:rPr lang="it-IT" dirty="0"/>
              <a:t>            }</a:t>
            </a:r>
          </a:p>
          <a:p>
            <a:r>
              <a:rPr lang="it-IT" dirty="0"/>
              <a:t>           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newStr</a:t>
            </a:r>
            <a:r>
              <a:rPr lang="it-IT" dirty="0"/>
              <a:t>;</a:t>
            </a:r>
          </a:p>
          <a:p>
            <a:r>
              <a:rPr lang="it-IT" dirty="0"/>
              <a:t>        }</a:t>
            </a:r>
          </a:p>
          <a:p>
            <a:r>
              <a:rPr lang="it-IT" dirty="0"/>
              <a:t>}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42F29057-7602-46CA-8843-3D426C38CB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b="1" dirty="0" err="1"/>
              <a:t>Usage</a:t>
            </a:r>
            <a:r>
              <a:rPr lang="it-IT" b="1" dirty="0"/>
              <a:t> in template:</a:t>
            </a:r>
          </a:p>
          <a:p>
            <a:r>
              <a:rPr lang="it-IT" dirty="0"/>
              <a:t>&lt;p&gt;{{ </a:t>
            </a:r>
            <a:r>
              <a:rPr lang="it-IT" dirty="0" err="1"/>
              <a:t>stringValue</a:t>
            </a:r>
            <a:r>
              <a:rPr lang="it-IT" dirty="0"/>
              <a:t> | </a:t>
            </a:r>
            <a:r>
              <a:rPr lang="it-IT" dirty="0" err="1"/>
              <a:t>reverseString</a:t>
            </a:r>
            <a:r>
              <a:rPr lang="it-IT" dirty="0"/>
              <a:t> }}&lt;/p&gt;</a:t>
            </a:r>
          </a:p>
          <a:p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6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5465"/>
          </a:xfrm>
        </p:spPr>
        <p:txBody>
          <a:bodyPr>
            <a:normAutofit/>
          </a:bodyPr>
          <a:lstStyle/>
          <a:p>
            <a:r>
              <a:rPr lang="it-IT" dirty="0" err="1"/>
              <a:t>Angular</a:t>
            </a:r>
            <a:r>
              <a:rPr lang="it-IT" dirty="0"/>
              <a:t> </a:t>
            </a:r>
            <a:r>
              <a:rPr lang="it-IT" dirty="0" err="1"/>
              <a:t>Pipes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2388516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way to write display-value transformations that you can declare in your HTML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2957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EF0407E-5B67-4E8D-932D-DC9A9CE6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</a:t>
            </a:r>
            <a:r>
              <a:rPr lang="it-IT" dirty="0" err="1"/>
              <a:t>pipes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9F5546E-8CFB-44E8-B71F-3B74E23A3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 pipe takes in data as input and </a:t>
            </a:r>
            <a:r>
              <a:rPr lang="en-US" b="1" dirty="0"/>
              <a:t>transforms</a:t>
            </a:r>
            <a:r>
              <a:rPr lang="en-US" dirty="0"/>
              <a:t> it to a desired output.</a:t>
            </a:r>
          </a:p>
          <a:p>
            <a:r>
              <a:rPr lang="en-US" dirty="0"/>
              <a:t>A pipe is identified by the operator “|”.</a:t>
            </a:r>
          </a:p>
          <a:p>
            <a:r>
              <a:rPr lang="en-US" dirty="0"/>
              <a:t>The input data to be transformed are written on the left of the pipe operator, while the function to be applied on the input data is written on the right.</a:t>
            </a:r>
          </a:p>
          <a:p>
            <a:r>
              <a:rPr lang="en-US" dirty="0"/>
              <a:t>The pipe functions are used directly inside the html template.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&lt;p&gt;{{ input |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pipe_function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}}&lt;/p&gt;</a:t>
            </a: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8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E9E20D4-8847-43E1-A0F5-36761F43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Builtin</a:t>
            </a:r>
            <a:r>
              <a:rPr lang="it-IT" dirty="0"/>
              <a:t> </a:t>
            </a:r>
            <a:r>
              <a:rPr lang="it-IT" dirty="0" err="1"/>
              <a:t>Pipes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0B5017A-7540-4F68-BB56-59B88D840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/>
          <a:lstStyle/>
          <a:p>
            <a:pPr marL="201168" lvl="1" indent="0">
              <a:buNone/>
            </a:pPr>
            <a:r>
              <a:rPr lang="en-US" dirty="0"/>
              <a:t>Angular offers many </a:t>
            </a:r>
            <a:r>
              <a:rPr lang="en-US" dirty="0" err="1"/>
              <a:t>builtin</a:t>
            </a:r>
            <a:r>
              <a:rPr lang="en-US" dirty="0"/>
              <a:t> pipes. </a:t>
            </a:r>
          </a:p>
          <a:p>
            <a:pPr marL="201168" lvl="1" indent="0">
              <a:buNone/>
            </a:pPr>
            <a:r>
              <a:rPr lang="en-US" dirty="0"/>
              <a:t>For example we can use: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 err="1"/>
              <a:t>DatePipe</a:t>
            </a:r>
            <a:endParaRPr lang="en-US" dirty="0"/>
          </a:p>
          <a:p>
            <a:pPr lvl="1"/>
            <a:r>
              <a:rPr lang="en-US" dirty="0" err="1"/>
              <a:t>UpperCasePipe</a:t>
            </a:r>
            <a:endParaRPr lang="en-US" dirty="0"/>
          </a:p>
          <a:p>
            <a:pPr lvl="1"/>
            <a:r>
              <a:rPr lang="en-US" dirty="0" err="1"/>
              <a:t>LowerCasePipe</a:t>
            </a:r>
            <a:endParaRPr lang="en-US" dirty="0"/>
          </a:p>
          <a:p>
            <a:pPr lvl="1"/>
            <a:r>
              <a:rPr lang="en-US" dirty="0" err="1"/>
              <a:t>CurrencyPipe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7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7D878B2-3895-42C1-88C4-EBE78836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Parameterizing</a:t>
            </a:r>
            <a:r>
              <a:rPr lang="it-IT" dirty="0"/>
              <a:t> a pipe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C865C1A-DFEB-456F-A65B-A7EA1BAD0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pipe can accept any number of optional parameters to fine-tune its output.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add parameters to a pipe, follow the pipe name with a colon ( : ) and then the parameter value: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{{ input | currency : ‘EUR’ }}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pipe accepts </a:t>
            </a:r>
            <a:r>
              <a:rPr lang="en-US" b="1" dirty="0"/>
              <a:t>multiple parameters</a:t>
            </a:r>
            <a:r>
              <a:rPr lang="en-US" dirty="0"/>
              <a:t>, separate the values with colons, for example: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{{ input | slice : 1  : 5 }}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0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EBCDBCF-2301-4FAA-8BB9-4D10DF86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Parameterizing</a:t>
            </a:r>
            <a:r>
              <a:rPr lang="it-IT" dirty="0"/>
              <a:t> a pipe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4954600-0FB2-4C3C-A222-02524183C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/>
          <a:lstStyle/>
          <a:p>
            <a:r>
              <a:rPr lang="en-US" dirty="0"/>
              <a:t>The parameter value can be any valid template expression, such as a string literal or a </a:t>
            </a:r>
            <a:r>
              <a:rPr lang="en-US" b="1" dirty="0"/>
              <a:t>component property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Define for example a variable inside a component with a literal expression (e.g. ‘</a:t>
            </a:r>
            <a:r>
              <a:rPr lang="en-US" dirty="0" err="1"/>
              <a:t>fullDate</a:t>
            </a:r>
            <a:r>
              <a:rPr lang="en-US" dirty="0"/>
              <a:t>’) and pass the variable to the format parameter of the pipe.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{{ input | date : </a:t>
            </a:r>
            <a:r>
              <a:rPr lang="en-US" i="1" u="sng" dirty="0" err="1">
                <a:solidFill>
                  <a:schemeClr val="accent2">
                    <a:lumMod val="50000"/>
                  </a:schemeClr>
                </a:solidFill>
              </a:rPr>
              <a:t>format_variable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}}</a:t>
            </a: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64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4F98DC5-65CC-444A-885D-193C3C59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Chaining</a:t>
            </a:r>
            <a:r>
              <a:rPr lang="it-IT" dirty="0"/>
              <a:t> </a:t>
            </a:r>
            <a:r>
              <a:rPr lang="it-IT" dirty="0" err="1"/>
              <a:t>pipes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9C8B14B-EB57-4AA9-97F2-BDCB5729E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Pipes can be chained together in potentially useful combinations. </a:t>
            </a:r>
          </a:p>
          <a:p>
            <a:pPr marL="0" indent="0" algn="just">
              <a:buNone/>
            </a:pPr>
            <a:r>
              <a:rPr lang="en-US" dirty="0"/>
              <a:t>For example, to display a formatted date in uppercase, the input </a:t>
            </a:r>
            <a:r>
              <a:rPr lang="en-US" b="1" dirty="0"/>
              <a:t>is chained to the </a:t>
            </a:r>
            <a:r>
              <a:rPr lang="en-US" b="1" dirty="0" err="1"/>
              <a:t>DatePipe</a:t>
            </a:r>
            <a:r>
              <a:rPr lang="en-US" b="1" dirty="0"/>
              <a:t> and  to the </a:t>
            </a:r>
            <a:r>
              <a:rPr lang="en-US" b="1" dirty="0" err="1"/>
              <a:t>UpperCasePipe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{{  input | date | uppercase}}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4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0F97795-C347-4441-805D-5AB36CD8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 </a:t>
            </a:r>
            <a:r>
              <a:rPr lang="it-IT" dirty="0" err="1"/>
              <a:t>pipes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34167B0B-1AA9-484C-A4C6-B75CF8848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Custom pipes are user defined functions that can be used inside html template applying custom logic to input variables.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/>
              <a:t>The pipe class implements the </a:t>
            </a:r>
            <a:r>
              <a:rPr lang="en-US" b="1" dirty="0" err="1"/>
              <a:t>PipeTransform</a:t>
            </a:r>
            <a:r>
              <a:rPr lang="en-US" b="1" dirty="0"/>
              <a:t> interface's transform method </a:t>
            </a:r>
            <a:r>
              <a:rPr lang="en-US" dirty="0"/>
              <a:t>that accepts an input value followed by optional parameters and returns the transformed value.</a:t>
            </a:r>
          </a:p>
          <a:p>
            <a:pPr lvl="1"/>
            <a:r>
              <a:rPr lang="en-US" dirty="0"/>
              <a:t>There will be one additional argument to the transform method for each parameter passed to the pipe.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@Pipe</a:t>
            </a:r>
            <a:r>
              <a:rPr lang="en-US" dirty="0"/>
              <a:t> decorator allows you to define the </a:t>
            </a:r>
            <a:r>
              <a:rPr lang="en-US" b="1" dirty="0"/>
              <a:t>pipe name</a:t>
            </a:r>
            <a:r>
              <a:rPr lang="en-US" dirty="0"/>
              <a:t> that you'll use within template expressions. It must be a valid JavaScript identifier.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9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628BF55-2B20-4FDA-B8ED-D4BBECF1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 </a:t>
            </a:r>
            <a:r>
              <a:rPr lang="it-IT" dirty="0" err="1"/>
              <a:t>pipes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E34C3BC-2565-4F6D-ACE1-EA23875F0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steps to create a custom pipe are:</a:t>
            </a:r>
          </a:p>
          <a:p>
            <a:pPr marL="0" indent="0">
              <a:buNone/>
            </a:pPr>
            <a:endParaRPr lang="it-IT" dirty="0"/>
          </a:p>
          <a:p>
            <a:pPr lvl="1"/>
            <a:r>
              <a:rPr lang="it-IT" dirty="0"/>
              <a:t>Create a new class with </a:t>
            </a:r>
            <a:r>
              <a:rPr lang="it-IT" b="1" dirty="0"/>
              <a:t>@Pipe </a:t>
            </a:r>
            <a:r>
              <a:rPr lang="it-IT" dirty="0"/>
              <a:t>decorator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</a:t>
            </a:r>
            <a:r>
              <a:rPr lang="it-IT" dirty="0" err="1"/>
              <a:t>PipeTransform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Implement</a:t>
            </a:r>
            <a:r>
              <a:rPr lang="it-IT" dirty="0"/>
              <a:t> an </a:t>
            </a:r>
            <a:r>
              <a:rPr lang="it-IT" b="1" dirty="0" err="1"/>
              <a:t>override</a:t>
            </a:r>
            <a:r>
              <a:rPr lang="it-IT" b="1" dirty="0"/>
              <a:t> </a:t>
            </a:r>
            <a:r>
              <a:rPr lang="it-IT" dirty="0"/>
              <a:t>of the </a:t>
            </a:r>
            <a:r>
              <a:rPr lang="it-IT" b="1" dirty="0" err="1"/>
              <a:t>transform</a:t>
            </a:r>
            <a:r>
              <a:rPr lang="it-IT" b="1" dirty="0"/>
              <a:t> </a:t>
            </a:r>
            <a:r>
              <a:rPr lang="it-IT" b="1" dirty="0" err="1"/>
              <a:t>method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dirty="0" err="1"/>
              <a:t>logic</a:t>
            </a:r>
            <a:r>
              <a:rPr lang="it-IT" dirty="0"/>
              <a:t> of the pipe</a:t>
            </a:r>
          </a:p>
          <a:p>
            <a:pPr lvl="1"/>
            <a:r>
              <a:rPr lang="it-IT" dirty="0"/>
              <a:t>Import and </a:t>
            </a:r>
            <a:r>
              <a:rPr lang="it-IT" dirty="0" err="1"/>
              <a:t>declare</a:t>
            </a:r>
            <a:r>
              <a:rPr lang="it-IT" dirty="0"/>
              <a:t> the custom pipe in </a:t>
            </a:r>
            <a:r>
              <a:rPr lang="it-IT" dirty="0" err="1"/>
              <a:t>app.module.ts</a:t>
            </a:r>
            <a:r>
              <a:rPr lang="it-IT" dirty="0"/>
              <a:t> to make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in the </a:t>
            </a:r>
            <a:r>
              <a:rPr lang="it-IT" dirty="0" err="1"/>
              <a:t>app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Use the pipe in the html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913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061FC611F264A8C8C2EFB9A7B12D7" ma:contentTypeVersion="1" ma:contentTypeDescription="Create a new document." ma:contentTypeScope="" ma:versionID="350365fcf54054ab6f76375e2ae20435">
  <xsd:schema xmlns:xsd="http://www.w3.org/2001/XMLSchema" xmlns:xs="http://www.w3.org/2001/XMLSchema" xmlns:p="http://schemas.microsoft.com/office/2006/metadata/properties" xmlns:ns2="293fbd9e-11e6-49d0-94be-7c296b2cb04f" targetNamespace="http://schemas.microsoft.com/office/2006/metadata/properties" ma:root="true" ma:fieldsID="6f7b21923bdc2698cccd36ed77e42e98" ns2:_="">
    <xsd:import namespace="293fbd9e-11e6-49d0-94be-7c296b2cb04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fbd9e-11e6-49d0-94be-7c296b2cb0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1033C0-4AEA-4D3E-A15E-FD4FEF0CD76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3fbd9e-11e6-49d0-94be-7c296b2cb04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BFD6C21-4FE4-40DB-8E44-722D03D7E9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3FB821-31AA-418E-A6B4-E52FAD9CA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3fbd9e-11e6-49d0-94be-7c296b2cb0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7062</TotalTime>
  <Words>611</Words>
  <Application>Microsoft Office PowerPoint</Application>
  <PresentationFormat>Widescreen</PresentationFormat>
  <Paragraphs>82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PowerPoint Presentation</vt:lpstr>
      <vt:lpstr>Angular Pipes</vt:lpstr>
      <vt:lpstr>Using pipes</vt:lpstr>
      <vt:lpstr>Builtin Pipes</vt:lpstr>
      <vt:lpstr>Parameterizing a pipe</vt:lpstr>
      <vt:lpstr>Parameterizing a pipe</vt:lpstr>
      <vt:lpstr>Chaining pipes</vt:lpstr>
      <vt:lpstr>Custom pipes</vt:lpstr>
      <vt:lpstr>Custom pipes</vt:lpstr>
      <vt:lpstr>Custom pipe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changes in LDM and S&amp;F</dc:title>
  <dc:creator>Federico Burgio</dc:creator>
  <cp:lastModifiedBy>Domenico Garozzo</cp:lastModifiedBy>
  <cp:revision>455</cp:revision>
  <dcterms:created xsi:type="dcterms:W3CDTF">2015-06-11T07:35:11Z</dcterms:created>
  <dcterms:modified xsi:type="dcterms:W3CDTF">2018-05-11T07:01:24Z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0x0101002F7061FC611F264A8C8C2EFB9A7B12D7</vt:lpwstr>
  </property>
  <property fmtid="{D5CDD505-2E9C-101B-9397-08002B2CF9AE}" pid="3" name="Order">
    <vt:r8>156900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