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1"/>
  </p:notesMasterIdLst>
  <p:sldIdLst>
    <p:sldId id="360" r:id="rId5"/>
    <p:sldId id="362" r:id="rId6"/>
    <p:sldId id="361" r:id="rId7"/>
    <p:sldId id="363" r:id="rId8"/>
    <p:sldId id="364" r:id="rId9"/>
    <p:sldId id="3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urgio" initials="FB" lastIdx="2" clrIdx="0">
    <p:extLst>
      <p:ext uri="{19B8F6BF-5375-455C-9EA6-DF929625EA0E}">
        <p15:presenceInfo xmlns:p15="http://schemas.microsoft.com/office/powerpoint/2012/main" userId="Federico Bu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30"/>
    <a:srgbClr val="3397CC"/>
    <a:srgbClr val="3399CC"/>
    <a:srgbClr val="32C424"/>
    <a:srgbClr val="8F05B8"/>
    <a:srgbClr val="E74C0B"/>
    <a:srgbClr val="D58814"/>
    <a:srgbClr val="F78F01"/>
    <a:srgbClr val="F7B055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 autoAdjust="0"/>
    <p:restoredTop sz="87260" autoAdjust="0"/>
  </p:normalViewPr>
  <p:slideViewPr>
    <p:cSldViewPr snapToGrid="0">
      <p:cViewPr>
        <p:scale>
          <a:sx n="50" d="100"/>
          <a:sy n="50" d="100"/>
        </p:scale>
        <p:origin x="1109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48FB-6A21-4E64-868C-0805ADDBD542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A25E-5A5C-4032-9A6D-F95789AA14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3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843-19B6-4E0E-913F-127CAF1AD9E6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3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C33-FD35-497E-B422-BFBCF0C21A79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EDE-8AAE-45A4-B925-4E63E0BEA623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CFDA-87A6-4646-BAD8-C12D6EF118BD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76B-9902-4C5B-A678-88BDDB8C3CCB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B97-A62B-41BA-8EB4-20DD5963172E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D765-522A-442C-9239-7CE3C449CF6E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2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1798-212E-4810-8E49-24279BF99A63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F350-8913-4508-B171-8A212E48BEEB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8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639EE8-0B66-4407-9BAD-5EE8A69F67A3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6F92-61FF-4DCF-AFE5-E090250A48E4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7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62292-20E8-4DA4-985C-19CA8361CB58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496910"/>
            <a:ext cx="12178145" cy="144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2550351" y="-3594"/>
            <a:ext cx="9627794" cy="6945168"/>
          </a:xfrm>
          <a:prstGeom prst="rect">
            <a:avLst/>
          </a:prstGeom>
          <a:solidFill>
            <a:srgbClr val="DE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397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461818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727" y="1085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8505815" cy="365125"/>
          </a:xfrm>
        </p:spPr>
        <p:txBody>
          <a:bodyPr/>
          <a:lstStyle/>
          <a:p>
            <a:pPr algn="r"/>
            <a:r>
              <a:rPr lang="en-US" dirty="0"/>
              <a:t>©2016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5099" y="1431708"/>
            <a:ext cx="9496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Modern Web </a:t>
            </a:r>
            <a:r>
              <a:rPr lang="en-US" sz="4400" dirty="0" smtClean="0">
                <a:solidFill>
                  <a:schemeClr val="bg1"/>
                </a:solidFill>
              </a:rPr>
              <a:t>Application Development </a:t>
            </a:r>
            <a:r>
              <a:rPr lang="en-US" sz="4400" dirty="0">
                <a:solidFill>
                  <a:schemeClr val="bg1"/>
                </a:solidFill>
              </a:rPr>
              <a:t>in Angular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3394" y="3733739"/>
            <a:ext cx="8283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smtClean="0">
                <a:solidFill>
                  <a:schemeClr val="bg1"/>
                </a:solidFill>
              </a:rPr>
              <a:t>History </a:t>
            </a:r>
            <a:r>
              <a:rPr lang="it-IT" sz="3600">
                <a:solidFill>
                  <a:schemeClr val="bg1"/>
                </a:solidFill>
              </a:rPr>
              <a:t>in brief</a:t>
            </a:r>
            <a:endParaRPr lang="it-IT" sz="3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7" y="479208"/>
            <a:ext cx="1781175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" y="2178215"/>
            <a:ext cx="24098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54" y="3696247"/>
            <a:ext cx="197167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03" y="5366678"/>
            <a:ext cx="1704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From PC to Device</a:t>
            </a:r>
            <a:endParaRPr lang="it-IT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78" y="1894241"/>
            <a:ext cx="6132203" cy="4248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Client-Server Application History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292" y="1845734"/>
            <a:ext cx="7776376" cy="4023360"/>
          </a:xfrm>
        </p:spPr>
        <p:txBody>
          <a:bodyPr/>
          <a:lstStyle/>
          <a:p>
            <a:pPr lvl="0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r>
              <a:rPr lang="en-US" smtClean="0"/>
              <a:t>Client-Server architecture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Server Side Rendering (SSR)</a:t>
            </a:r>
          </a:p>
          <a:p>
            <a:pPr lvl="1">
              <a:lnSpc>
                <a:spcPct val="150000"/>
              </a:lnSpc>
            </a:pPr>
            <a:r>
              <a:rPr lang="en-US"/>
              <a:t>Ajax (Asynchronous JavaScript and </a:t>
            </a:r>
            <a:r>
              <a:rPr lang="en-US"/>
              <a:t>XML</a:t>
            </a:r>
            <a:r>
              <a:rPr lang="en-US" smtClean="0"/>
              <a:t>) / RIA (Rich Internet Application)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Web </a:t>
            </a:r>
            <a:r>
              <a:rPr lang="en-US" smtClean="0"/>
              <a:t>Services / Web API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Single Page Application</a:t>
            </a:r>
          </a:p>
          <a:p>
            <a:pPr lvl="1">
              <a:lnSpc>
                <a:spcPct val="150000"/>
              </a:lnSpc>
            </a:pPr>
            <a:r>
              <a:rPr lang="en-US"/>
              <a:t>Progressive Web App</a:t>
            </a:r>
          </a:p>
          <a:p>
            <a:pPr lvl="1"/>
            <a:endParaRPr lang="en-US"/>
          </a:p>
          <a:p>
            <a:endParaRPr lang="it-IT"/>
          </a:p>
        </p:txBody>
      </p:sp>
      <p:sp>
        <p:nvSpPr>
          <p:cNvPr id="4" name="Rounded Rectangle 3"/>
          <p:cNvSpPr/>
          <p:nvPr/>
        </p:nvSpPr>
        <p:spPr>
          <a:xfrm>
            <a:off x="2238292" y="3394710"/>
            <a:ext cx="7352969" cy="191278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/>
          <p:cNvSpPr txBox="1"/>
          <p:nvPr/>
        </p:nvSpPr>
        <p:spPr>
          <a:xfrm>
            <a:off x="9591261" y="418855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CSR / Device</a:t>
            </a:r>
            <a:endParaRPr lang="it-IT"/>
          </a:p>
        </p:txBody>
      </p:sp>
      <p:sp>
        <p:nvSpPr>
          <p:cNvPr id="6" name="Rounded Rectangle 5"/>
          <p:cNvSpPr/>
          <p:nvPr/>
        </p:nvSpPr>
        <p:spPr>
          <a:xfrm>
            <a:off x="2238291" y="2425148"/>
            <a:ext cx="7352969" cy="904792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9585898" y="269267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SSR / PC</a:t>
            </a:r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0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Server Side Rendering</a:t>
            </a:r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08" t="2958" r="2547" b="6861"/>
          <a:stretch/>
        </p:blipFill>
        <p:spPr>
          <a:xfrm>
            <a:off x="2122170" y="1845734"/>
            <a:ext cx="8008620" cy="4298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2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Client Side Rendering</a:t>
            </a:r>
            <a:endParaRPr lang="it-I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173" y="1846263"/>
            <a:ext cx="7282614" cy="4493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9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One API for multiple devices</a:t>
            </a:r>
            <a:endParaRPr lang="it-IT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39" y="1859280"/>
            <a:ext cx="9963082" cy="43716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7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CC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061FC611F264A8C8C2EFB9A7B12D7" ma:contentTypeVersion="1" ma:contentTypeDescription="Create a new document." ma:contentTypeScope="" ma:versionID="350365fcf54054ab6f76375e2ae20435">
  <xsd:schema xmlns:xsd="http://www.w3.org/2001/XMLSchema" xmlns:xs="http://www.w3.org/2001/XMLSchema" xmlns:p="http://schemas.microsoft.com/office/2006/metadata/properties" xmlns:ns2="293fbd9e-11e6-49d0-94be-7c296b2cb04f" targetNamespace="http://schemas.microsoft.com/office/2006/metadata/properties" ma:root="true" ma:fieldsID="6f7b21923bdc2698cccd36ed77e42e98" ns2:_="">
    <xsd:import namespace="293fbd9e-11e6-49d0-94be-7c296b2cb04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fbd9e-11e6-49d0-94be-7c296b2cb0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FD6C21-4FE4-40DB-8E44-722D03D7E9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3FB821-31AA-418E-A6B4-E52FAD9CA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fbd9e-11e6-49d0-94be-7c296b2cb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1033C0-4AEA-4D3E-A15E-FD4FEF0CD76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293fbd9e-11e6-49d0-94be-7c296b2cb04f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7018</TotalTime>
  <Words>115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PowerPoint Presentation</vt:lpstr>
      <vt:lpstr>From PC to Device</vt:lpstr>
      <vt:lpstr>Client-Server Application History</vt:lpstr>
      <vt:lpstr>Server Side Rendering</vt:lpstr>
      <vt:lpstr>Client Side Rendering</vt:lpstr>
      <vt:lpstr>One API for multiple devices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history in brief</dc:title>
  <dc:creator>Federico Burgio</dc:creator>
  <cp:lastModifiedBy>Domenico Garozzo</cp:lastModifiedBy>
  <cp:revision>463</cp:revision>
  <dcterms:created xsi:type="dcterms:W3CDTF">2015-06-11T07:35:11Z</dcterms:created>
  <dcterms:modified xsi:type="dcterms:W3CDTF">2018-04-19T19:19:06Z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0x0101002F7061FC611F264A8C8C2EFB9A7B12D7</vt:lpwstr>
  </property>
  <property fmtid="{D5CDD505-2E9C-101B-9397-08002B2CF9AE}" pid="3" name="Order">
    <vt:r8>156900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