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7"/>
  </p:notesMasterIdLst>
  <p:sldIdLst>
    <p:sldId id="360" r:id="rId5"/>
    <p:sldId id="3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77" d="100"/>
          <a:sy n="77" d="100"/>
        </p:scale>
        <p:origin x="78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</a:t>
            </a:r>
            <a:r>
              <a:rPr lang="en-US" sz="4400" dirty="0" smtClean="0">
                <a:solidFill>
                  <a:schemeClr val="bg1"/>
                </a:solidFill>
              </a:rPr>
              <a:t>Application Development </a:t>
            </a:r>
            <a:r>
              <a:rPr lang="en-US" sz="4400" dirty="0">
                <a:solidFill>
                  <a:schemeClr val="bg1"/>
                </a:solidFill>
              </a:rPr>
              <a:t>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smtClean="0">
                <a:solidFill>
                  <a:schemeClr val="bg1"/>
                </a:solidFill>
              </a:rPr>
              <a:t>JavaScript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Summary</a:t>
            </a:r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trike="sngStrike"/>
              <a:t>Everything is an object</a:t>
            </a:r>
          </a:p>
          <a:p>
            <a:pPr lvl="1">
              <a:lnSpc>
                <a:spcPct val="100000"/>
              </a:lnSpc>
            </a:pPr>
            <a:r>
              <a:rPr lang="en-US" strike="sngStrike"/>
              <a:t>Data types (String, Number, Date, null, undefined)</a:t>
            </a:r>
          </a:p>
          <a:p>
            <a:pPr lvl="1">
              <a:lnSpc>
                <a:spcPct val="100000"/>
              </a:lnSpc>
            </a:pPr>
            <a:r>
              <a:rPr lang="en-US" strike="sngStrike"/>
              <a:t>Objects and Functions</a:t>
            </a:r>
          </a:p>
          <a:p>
            <a:pPr lvl="1">
              <a:lnSpc>
                <a:spcPct val="100000"/>
              </a:lnSpc>
            </a:pPr>
            <a:r>
              <a:rPr lang="en-US" strike="sngStrike" smtClean="0"/>
              <a:t>Global object (window / global )</a:t>
            </a:r>
            <a:endParaRPr lang="en-US" strike="sngStrike"/>
          </a:p>
          <a:p>
            <a:pPr lvl="1">
              <a:lnSpc>
                <a:spcPct val="100000"/>
              </a:lnSpc>
            </a:pPr>
            <a:r>
              <a:rPr lang="en-US" strike="sngStrike"/>
              <a:t>Prototype</a:t>
            </a:r>
          </a:p>
          <a:p>
            <a:pPr lvl="1">
              <a:lnSpc>
                <a:spcPct val="100000"/>
              </a:lnSpc>
            </a:pPr>
            <a:r>
              <a:rPr lang="en-US" b="1" strike="sngStrike"/>
              <a:t>this</a:t>
            </a:r>
            <a:r>
              <a:rPr lang="en-US" strike="sngStrike"/>
              <a:t> and scoping</a:t>
            </a:r>
          </a:p>
          <a:p>
            <a:pPr lvl="1">
              <a:lnSpc>
                <a:spcPct val="100000"/>
              </a:lnSpc>
            </a:pPr>
            <a:r>
              <a:rPr lang="en-US" strike="sngStrike"/>
              <a:t>call(), apply()</a:t>
            </a:r>
          </a:p>
          <a:p>
            <a:pPr lvl="1">
              <a:lnSpc>
                <a:spcPct val="100000"/>
              </a:lnSpc>
            </a:pPr>
            <a:r>
              <a:rPr lang="en-US" strike="sngStrike"/>
              <a:t>IIFE (Immediately Invoked Function Expression)</a:t>
            </a:r>
          </a:p>
          <a:p>
            <a:pPr lvl="1">
              <a:lnSpc>
                <a:spcPct val="100000"/>
              </a:lnSpc>
            </a:pPr>
            <a:r>
              <a:rPr lang="en-US" strike="sngStrike"/>
              <a:t>Single thread event driven</a:t>
            </a:r>
          </a:p>
          <a:p>
            <a:pPr lvl="1">
              <a:lnSpc>
                <a:spcPct val="100000"/>
              </a:lnSpc>
            </a:pPr>
            <a:r>
              <a:rPr lang="en-US" strike="sngStrike" smtClean="0"/>
              <a:t>Comparing</a:t>
            </a:r>
            <a:endParaRPr lang="en-US" strike="sngStrike"/>
          </a:p>
          <a:p>
            <a:pPr lvl="1">
              <a:lnSpc>
                <a:spcPct val="100000"/>
              </a:lnSpc>
            </a:pPr>
            <a:r>
              <a:rPr lang="en-US"/>
              <a:t>DOM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43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CC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1033C0-4AEA-4D3E-A15E-FD4FEF0CD76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293fbd9e-11e6-49d0-94be-7c296b2cb04f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7026</TotalTime>
  <Words>73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Federico Burgio</dc:creator>
  <cp:lastModifiedBy>Domenico Garozzo</cp:lastModifiedBy>
  <cp:revision>467</cp:revision>
  <dcterms:created xsi:type="dcterms:W3CDTF">2015-06-11T07:35:11Z</dcterms:created>
  <dcterms:modified xsi:type="dcterms:W3CDTF">2018-04-26T09:56:25Z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