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8"/>
  </p:notesMasterIdLst>
  <p:sldIdLst>
    <p:sldId id="360" r:id="rId5"/>
    <p:sldId id="372" r:id="rId6"/>
    <p:sldId id="3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 varScale="1">
        <p:scale>
          <a:sx n="98" d="100"/>
          <a:sy n="98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29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0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3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vincex/angular-expres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</a:t>
            </a:r>
            <a:r>
              <a:rPr lang="en-US" sz="4400" dirty="0" smtClean="0">
                <a:solidFill>
                  <a:schemeClr val="bg1"/>
                </a:solidFill>
              </a:rPr>
              <a:t>Application Development </a:t>
            </a:r>
            <a:r>
              <a:rPr lang="en-US" sz="4400" dirty="0">
                <a:solidFill>
                  <a:schemeClr val="bg1"/>
                </a:solidFill>
              </a:rPr>
              <a:t>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err="1" smtClean="0">
                <a:solidFill>
                  <a:schemeClr val="bg1"/>
                </a:solidFill>
              </a:rPr>
              <a:t>Repository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it-IT" dirty="0" smtClean="0"/>
              <a:t>GITHUB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952906"/>
            <a:ext cx="5359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https://github.com/vincex/angular-express</a:t>
            </a:r>
            <a:endParaRPr lang="en-US" sz="24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506" y="1952906"/>
            <a:ext cx="4387174" cy="40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it-IT" dirty="0" err="1" smtClean="0"/>
              <a:t>Repository</a:t>
            </a:r>
            <a:r>
              <a:rPr lang="it-IT" dirty="0" smtClean="0"/>
              <a:t> checkout in </a:t>
            </a:r>
            <a:r>
              <a:rPr lang="it-IT" dirty="0" err="1" smtClean="0"/>
              <a:t>vscode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952906"/>
            <a:ext cx="60907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Ctrl + shift +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&gt;</a:t>
            </a:r>
            <a:r>
              <a:rPr lang="en-US" sz="2400" b="1" dirty="0" err="1">
                <a:latin typeface="+mj-lt"/>
              </a:rPr>
              <a:t>Git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b="1" dirty="0" smtClean="0">
                <a:latin typeface="+mj-lt"/>
              </a:rPr>
              <a:t>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hlinkClick r:id="rId4"/>
              </a:rPr>
              <a:t>https://</a:t>
            </a:r>
            <a:r>
              <a:rPr lang="en-US" sz="2400" b="1" dirty="0" smtClean="0">
                <a:latin typeface="+mj-lt"/>
                <a:hlinkClick r:id="rId4"/>
              </a:rPr>
              <a:t>github.com/vincex/angular-express.git</a:t>
            </a:r>
            <a:endParaRPr lang="en-US" sz="24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latin typeface="+mj-lt"/>
              </a:rPr>
              <a:t>Path</a:t>
            </a:r>
            <a:r>
              <a:rPr lang="it-IT" sz="2400" b="1" dirty="0" smtClean="0">
                <a:latin typeface="+mj-lt"/>
              </a:rPr>
              <a:t> to </a:t>
            </a:r>
            <a:r>
              <a:rPr lang="it-IT" sz="2400" b="1" dirty="0" err="1" smtClean="0">
                <a:latin typeface="+mj-lt"/>
              </a:rPr>
              <a:t>local</a:t>
            </a:r>
            <a:r>
              <a:rPr lang="it-IT" sz="2400" b="1" dirty="0" smtClean="0">
                <a:latin typeface="+mj-lt"/>
              </a:rPr>
              <a:t> folder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5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CC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033C0-4AEA-4D3E-A15E-FD4FEF0CD76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293fbd9e-11e6-49d0-94be-7c296b2cb04f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7386</TotalTime>
  <Words>58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PowerPoint Presentation</vt:lpstr>
      <vt:lpstr>GITHUB</vt:lpstr>
      <vt:lpstr>Repository checkout in vscode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changes in LDM and S&amp;F</dc:title>
  <dc:creator>Federico Burgio</dc:creator>
  <cp:lastModifiedBy>Vincenzo Spatola</cp:lastModifiedBy>
  <cp:revision>454</cp:revision>
  <dcterms:created xsi:type="dcterms:W3CDTF">2015-06-11T07:35:11Z</dcterms:created>
  <dcterms:modified xsi:type="dcterms:W3CDTF">2018-04-19T13:49:12Z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