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63" r:id="rId9"/>
    <p:sldId id="265" r:id="rId10"/>
    <p:sldId id="272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  <p:sldId id="275" r:id="rId2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BE875F-FCFA-4A3E-A2CF-069A2768847F}" v="24" dt="2024-02-28T19:24:00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02" autoAdjust="0"/>
    <p:restoredTop sz="94697"/>
  </p:normalViewPr>
  <p:slideViewPr>
    <p:cSldViewPr snapToGrid="0" snapToObjects="1">
      <p:cViewPr varScale="1">
        <p:scale>
          <a:sx n="150" d="100"/>
          <a:sy n="150" d="100"/>
        </p:scale>
        <p:origin x="7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 Ebert" userId="4dad2f9f25a6f9df" providerId="LiveId" clId="{E5BE875F-FCFA-4A3E-A2CF-069A2768847F}"/>
    <pc:docChg chg="undo custSel addSld delSld modSld sldOrd modMainMaster">
      <pc:chgData name="Christoph Ebert" userId="4dad2f9f25a6f9df" providerId="LiveId" clId="{E5BE875F-FCFA-4A3E-A2CF-069A2768847F}" dt="2024-02-28T19:36:42.724" v="2752" actId="20577"/>
      <pc:docMkLst>
        <pc:docMk/>
      </pc:docMkLst>
      <pc:sldChg chg="addSp delSp modSp mod">
        <pc:chgData name="Christoph Ebert" userId="4dad2f9f25a6f9df" providerId="LiveId" clId="{E5BE875F-FCFA-4A3E-A2CF-069A2768847F}" dt="2024-02-28T15:02:43.018" v="293" actId="20577"/>
        <pc:sldMkLst>
          <pc:docMk/>
          <pc:sldMk cId="86459438" sldId="257"/>
        </pc:sldMkLst>
        <pc:spChg chg="mod">
          <ac:chgData name="Christoph Ebert" userId="4dad2f9f25a6f9df" providerId="LiveId" clId="{E5BE875F-FCFA-4A3E-A2CF-069A2768847F}" dt="2024-02-28T14:26:44.913" v="17" actId="20577"/>
          <ac:spMkLst>
            <pc:docMk/>
            <pc:sldMk cId="86459438" sldId="257"/>
            <ac:spMk id="2" creationId="{00000000-0000-0000-0000-000000000000}"/>
          </ac:spMkLst>
        </pc:spChg>
        <pc:spChg chg="mod">
          <ac:chgData name="Christoph Ebert" userId="4dad2f9f25a6f9df" providerId="LiveId" clId="{E5BE875F-FCFA-4A3E-A2CF-069A2768847F}" dt="2024-02-28T15:02:43.018" v="293" actId="20577"/>
          <ac:spMkLst>
            <pc:docMk/>
            <pc:sldMk cId="86459438" sldId="257"/>
            <ac:spMk id="3" creationId="{00000000-0000-0000-0000-000000000000}"/>
          </ac:spMkLst>
        </pc:spChg>
        <pc:spChg chg="add">
          <ac:chgData name="Christoph Ebert" userId="4dad2f9f25a6f9df" providerId="LiveId" clId="{E5BE875F-FCFA-4A3E-A2CF-069A2768847F}" dt="2024-02-28T15:01:54.248" v="227"/>
          <ac:spMkLst>
            <pc:docMk/>
            <pc:sldMk cId="86459438" sldId="257"/>
            <ac:spMk id="12" creationId="{5F7C78CD-F37D-8FE5-737B-C7873F3F6723}"/>
          </ac:spMkLst>
        </pc:spChg>
        <pc:picChg chg="add del mod">
          <ac:chgData name="Christoph Ebert" userId="4dad2f9f25a6f9df" providerId="LiveId" clId="{E5BE875F-FCFA-4A3E-A2CF-069A2768847F}" dt="2024-02-28T14:28:14.190" v="26" actId="478"/>
          <ac:picMkLst>
            <pc:docMk/>
            <pc:sldMk cId="86459438" sldId="257"/>
            <ac:picMk id="7" creationId="{7C3C182E-C73C-3018-3CFA-679BCBC6B910}"/>
          </ac:picMkLst>
        </pc:picChg>
        <pc:picChg chg="add del mod">
          <ac:chgData name="Christoph Ebert" userId="4dad2f9f25a6f9df" providerId="LiveId" clId="{E5BE875F-FCFA-4A3E-A2CF-069A2768847F}" dt="2024-02-28T14:28:44.336" v="31" actId="478"/>
          <ac:picMkLst>
            <pc:docMk/>
            <pc:sldMk cId="86459438" sldId="257"/>
            <ac:picMk id="8" creationId="{D52A233D-8C35-4316-D2AE-D0497D8859D6}"/>
          </ac:picMkLst>
        </pc:picChg>
        <pc:picChg chg="add del mod">
          <ac:chgData name="Christoph Ebert" userId="4dad2f9f25a6f9df" providerId="LiveId" clId="{E5BE875F-FCFA-4A3E-A2CF-069A2768847F}" dt="2024-02-28T14:29:11.460" v="36" actId="478"/>
          <ac:picMkLst>
            <pc:docMk/>
            <pc:sldMk cId="86459438" sldId="257"/>
            <ac:picMk id="9" creationId="{87F4F922-426F-BE32-DE28-CA2A2087C9B5}"/>
          </ac:picMkLst>
        </pc:picChg>
        <pc:picChg chg="add mod">
          <ac:chgData name="Christoph Ebert" userId="4dad2f9f25a6f9df" providerId="LiveId" clId="{E5BE875F-FCFA-4A3E-A2CF-069A2768847F}" dt="2024-02-28T15:01:30.791" v="216" actId="1037"/>
          <ac:picMkLst>
            <pc:docMk/>
            <pc:sldMk cId="86459438" sldId="257"/>
            <ac:picMk id="11" creationId="{7B3F60A7-AC03-CF86-4C04-CC7BFA1B5AD5}"/>
          </ac:picMkLst>
        </pc:picChg>
      </pc:sldChg>
      <pc:sldChg chg="modSp del mod">
        <pc:chgData name="Christoph Ebert" userId="4dad2f9f25a6f9df" providerId="LiveId" clId="{E5BE875F-FCFA-4A3E-A2CF-069A2768847F}" dt="2024-02-28T19:27:02.314" v="2587" actId="47"/>
        <pc:sldMkLst>
          <pc:docMk/>
          <pc:sldMk cId="1823440722" sldId="258"/>
        </pc:sldMkLst>
        <pc:spChg chg="mod">
          <ac:chgData name="Christoph Ebert" userId="4dad2f9f25a6f9df" providerId="LiveId" clId="{E5BE875F-FCFA-4A3E-A2CF-069A2768847F}" dt="2024-02-28T14:30:17.837" v="37"/>
          <ac:spMkLst>
            <pc:docMk/>
            <pc:sldMk cId="1823440722" sldId="258"/>
            <ac:spMk id="4" creationId="{00000000-0000-0000-0000-000000000000}"/>
          </ac:spMkLst>
        </pc:spChg>
      </pc:sldChg>
      <pc:sldChg chg="addSp modSp new mod">
        <pc:chgData name="Christoph Ebert" userId="4dad2f9f25a6f9df" providerId="LiveId" clId="{E5BE875F-FCFA-4A3E-A2CF-069A2768847F}" dt="2024-02-28T16:36:28.483" v="633"/>
        <pc:sldMkLst>
          <pc:docMk/>
          <pc:sldMk cId="1910006926" sldId="259"/>
        </pc:sldMkLst>
        <pc:spChg chg="mod">
          <ac:chgData name="Christoph Ebert" userId="4dad2f9f25a6f9df" providerId="LiveId" clId="{E5BE875F-FCFA-4A3E-A2CF-069A2768847F}" dt="2024-02-28T16:14:50.808" v="426" actId="20577"/>
          <ac:spMkLst>
            <pc:docMk/>
            <pc:sldMk cId="1910006926" sldId="259"/>
            <ac:spMk id="2" creationId="{AF5FE7C6-1BA9-AE4F-3118-B6B5AB607D12}"/>
          </ac:spMkLst>
        </pc:spChg>
        <pc:spChg chg="mod">
          <ac:chgData name="Christoph Ebert" userId="4dad2f9f25a6f9df" providerId="LiveId" clId="{E5BE875F-FCFA-4A3E-A2CF-069A2768847F}" dt="2024-02-28T16:36:28.483" v="633"/>
          <ac:spMkLst>
            <pc:docMk/>
            <pc:sldMk cId="1910006926" sldId="259"/>
            <ac:spMk id="3" creationId="{3F22D289-9036-84FF-311A-BC76EBFF4C3D}"/>
          </ac:spMkLst>
        </pc:spChg>
        <pc:spChg chg="add">
          <ac:chgData name="Christoph Ebert" userId="4dad2f9f25a6f9df" providerId="LiveId" clId="{E5BE875F-FCFA-4A3E-A2CF-069A2768847F}" dt="2024-02-28T15:37:58.385" v="378"/>
          <ac:spMkLst>
            <pc:docMk/>
            <pc:sldMk cId="1910006926" sldId="259"/>
            <ac:spMk id="7" creationId="{930FDFCE-A047-0BE6-5804-1D17B7FF1C26}"/>
          </ac:spMkLst>
        </pc:spChg>
      </pc:sldChg>
      <pc:sldChg chg="addSp delSp modSp new mod ord">
        <pc:chgData name="Christoph Ebert" userId="4dad2f9f25a6f9df" providerId="LiveId" clId="{E5BE875F-FCFA-4A3E-A2CF-069A2768847F}" dt="2024-02-28T16:53:25.670" v="796" actId="20577"/>
        <pc:sldMkLst>
          <pc:docMk/>
          <pc:sldMk cId="3593446239" sldId="260"/>
        </pc:sldMkLst>
        <pc:spChg chg="mod">
          <ac:chgData name="Christoph Ebert" userId="4dad2f9f25a6f9df" providerId="LiveId" clId="{E5BE875F-FCFA-4A3E-A2CF-069A2768847F}" dt="2024-02-28T16:15:01.138" v="446" actId="20577"/>
          <ac:spMkLst>
            <pc:docMk/>
            <pc:sldMk cId="3593446239" sldId="260"/>
            <ac:spMk id="2" creationId="{69C1500A-2DA7-547F-16EE-42D8B269678A}"/>
          </ac:spMkLst>
        </pc:spChg>
        <pc:spChg chg="mod">
          <ac:chgData name="Christoph Ebert" userId="4dad2f9f25a6f9df" providerId="LiveId" clId="{E5BE875F-FCFA-4A3E-A2CF-069A2768847F}" dt="2024-02-28T16:53:25.670" v="796" actId="20577"/>
          <ac:spMkLst>
            <pc:docMk/>
            <pc:sldMk cId="3593446239" sldId="260"/>
            <ac:spMk id="3" creationId="{AD6061B3-0C83-A90D-18AA-CF63311ECE97}"/>
          </ac:spMkLst>
        </pc:spChg>
        <pc:spChg chg="add del">
          <ac:chgData name="Christoph Ebert" userId="4dad2f9f25a6f9df" providerId="LiveId" clId="{E5BE875F-FCFA-4A3E-A2CF-069A2768847F}" dt="2024-02-28T16:15:12.422" v="448" actId="22"/>
          <ac:spMkLst>
            <pc:docMk/>
            <pc:sldMk cId="3593446239" sldId="260"/>
            <ac:spMk id="8" creationId="{27E7970D-01DC-26DB-C18C-B41D70CFC0A6}"/>
          </ac:spMkLst>
        </pc:spChg>
      </pc:sldChg>
      <pc:sldChg chg="modSp new mod">
        <pc:chgData name="Christoph Ebert" userId="4dad2f9f25a6f9df" providerId="LiveId" clId="{E5BE875F-FCFA-4A3E-A2CF-069A2768847F}" dt="2024-02-28T19:36:01.682" v="2667" actId="20577"/>
        <pc:sldMkLst>
          <pc:docMk/>
          <pc:sldMk cId="1807603548" sldId="261"/>
        </pc:sldMkLst>
        <pc:spChg chg="mod">
          <ac:chgData name="Christoph Ebert" userId="4dad2f9f25a6f9df" providerId="LiveId" clId="{E5BE875F-FCFA-4A3E-A2CF-069A2768847F}" dt="2024-02-28T16:51:36.963" v="707" actId="20577"/>
          <ac:spMkLst>
            <pc:docMk/>
            <pc:sldMk cId="1807603548" sldId="261"/>
            <ac:spMk id="2" creationId="{62878135-42D3-1385-8723-73E39E82D26D}"/>
          </ac:spMkLst>
        </pc:spChg>
        <pc:spChg chg="mod">
          <ac:chgData name="Christoph Ebert" userId="4dad2f9f25a6f9df" providerId="LiveId" clId="{E5BE875F-FCFA-4A3E-A2CF-069A2768847F}" dt="2024-02-28T19:36:01.682" v="2667" actId="20577"/>
          <ac:spMkLst>
            <pc:docMk/>
            <pc:sldMk cId="1807603548" sldId="261"/>
            <ac:spMk id="3" creationId="{30616DB7-0365-D012-A852-829A6C9F3517}"/>
          </ac:spMkLst>
        </pc:spChg>
      </pc:sldChg>
      <pc:sldChg chg="addSp modSp new mod">
        <pc:chgData name="Christoph Ebert" userId="4dad2f9f25a6f9df" providerId="LiveId" clId="{E5BE875F-FCFA-4A3E-A2CF-069A2768847F}" dt="2024-02-28T19:36:42.724" v="2752" actId="20577"/>
        <pc:sldMkLst>
          <pc:docMk/>
          <pc:sldMk cId="3727163746" sldId="262"/>
        </pc:sldMkLst>
        <pc:spChg chg="mod">
          <ac:chgData name="Christoph Ebert" userId="4dad2f9f25a6f9df" providerId="LiveId" clId="{E5BE875F-FCFA-4A3E-A2CF-069A2768847F}" dt="2024-02-28T17:02:41.184" v="888" actId="20577"/>
          <ac:spMkLst>
            <pc:docMk/>
            <pc:sldMk cId="3727163746" sldId="262"/>
            <ac:spMk id="2" creationId="{D106BE95-7A7B-01A4-71C7-0E4809967FB2}"/>
          </ac:spMkLst>
        </pc:spChg>
        <pc:spChg chg="mod">
          <ac:chgData name="Christoph Ebert" userId="4dad2f9f25a6f9df" providerId="LiveId" clId="{E5BE875F-FCFA-4A3E-A2CF-069A2768847F}" dt="2024-02-28T19:36:42.724" v="2752" actId="20577"/>
          <ac:spMkLst>
            <pc:docMk/>
            <pc:sldMk cId="3727163746" sldId="262"/>
            <ac:spMk id="3" creationId="{A385FDC4-6B43-4383-D26D-5F5C92F6F935}"/>
          </ac:spMkLst>
        </pc:spChg>
        <pc:spChg chg="add">
          <ac:chgData name="Christoph Ebert" userId="4dad2f9f25a6f9df" providerId="LiveId" clId="{E5BE875F-FCFA-4A3E-A2CF-069A2768847F}" dt="2024-02-28T17:04:07.852" v="1015"/>
          <ac:spMkLst>
            <pc:docMk/>
            <pc:sldMk cId="3727163746" sldId="262"/>
            <ac:spMk id="7" creationId="{CE5E20AD-FB00-41C9-9C80-7AB2D813530F}"/>
          </ac:spMkLst>
        </pc:spChg>
        <pc:spChg chg="add">
          <ac:chgData name="Christoph Ebert" userId="4dad2f9f25a6f9df" providerId="LiveId" clId="{E5BE875F-FCFA-4A3E-A2CF-069A2768847F}" dt="2024-02-28T17:05:20.228" v="1019"/>
          <ac:spMkLst>
            <pc:docMk/>
            <pc:sldMk cId="3727163746" sldId="262"/>
            <ac:spMk id="8" creationId="{7E20953A-151E-B241-BDC9-9E4DF66D867D}"/>
          </ac:spMkLst>
        </pc:spChg>
        <pc:spChg chg="add">
          <ac:chgData name="Christoph Ebert" userId="4dad2f9f25a6f9df" providerId="LiveId" clId="{E5BE875F-FCFA-4A3E-A2CF-069A2768847F}" dt="2024-02-28T17:05:49.529" v="1035"/>
          <ac:spMkLst>
            <pc:docMk/>
            <pc:sldMk cId="3727163746" sldId="262"/>
            <ac:spMk id="9" creationId="{97A96A2D-9371-E856-2931-3525E8A5F11B}"/>
          </ac:spMkLst>
        </pc:spChg>
      </pc:sldChg>
      <pc:sldChg chg="modSp new mod">
        <pc:chgData name="Christoph Ebert" userId="4dad2f9f25a6f9df" providerId="LiveId" clId="{E5BE875F-FCFA-4A3E-A2CF-069A2768847F}" dt="2024-02-28T17:28:14.037" v="1255"/>
        <pc:sldMkLst>
          <pc:docMk/>
          <pc:sldMk cId="3821123401" sldId="263"/>
        </pc:sldMkLst>
        <pc:spChg chg="mod">
          <ac:chgData name="Christoph Ebert" userId="4dad2f9f25a6f9df" providerId="LiveId" clId="{E5BE875F-FCFA-4A3E-A2CF-069A2768847F}" dt="2024-02-28T17:24:49.305" v="1160" actId="20577"/>
          <ac:spMkLst>
            <pc:docMk/>
            <pc:sldMk cId="3821123401" sldId="263"/>
            <ac:spMk id="2" creationId="{B8DF7063-990D-55FB-DBAE-E872CEF712CA}"/>
          </ac:spMkLst>
        </pc:spChg>
        <pc:spChg chg="mod">
          <ac:chgData name="Christoph Ebert" userId="4dad2f9f25a6f9df" providerId="LiveId" clId="{E5BE875F-FCFA-4A3E-A2CF-069A2768847F}" dt="2024-02-28T17:28:14.037" v="1255"/>
          <ac:spMkLst>
            <pc:docMk/>
            <pc:sldMk cId="3821123401" sldId="263"/>
            <ac:spMk id="3" creationId="{D90F214D-B589-E8CA-E367-9FFF95B6B182}"/>
          </ac:spMkLst>
        </pc:spChg>
      </pc:sldChg>
      <pc:sldChg chg="modSp new mod ord">
        <pc:chgData name="Christoph Ebert" userId="4dad2f9f25a6f9df" providerId="LiveId" clId="{E5BE875F-FCFA-4A3E-A2CF-069A2768847F}" dt="2024-02-28T17:24:24.162" v="1143"/>
        <pc:sldMkLst>
          <pc:docMk/>
          <pc:sldMk cId="3302958922" sldId="264"/>
        </pc:sldMkLst>
        <pc:spChg chg="mod">
          <ac:chgData name="Christoph Ebert" userId="4dad2f9f25a6f9df" providerId="LiveId" clId="{E5BE875F-FCFA-4A3E-A2CF-069A2768847F}" dt="2024-02-28T17:23:08.697" v="1090" actId="20577"/>
          <ac:spMkLst>
            <pc:docMk/>
            <pc:sldMk cId="3302958922" sldId="264"/>
            <ac:spMk id="2" creationId="{F3BE16AD-62EF-1167-AF88-E56CFA9A13A4}"/>
          </ac:spMkLst>
        </pc:spChg>
        <pc:spChg chg="mod">
          <ac:chgData name="Christoph Ebert" userId="4dad2f9f25a6f9df" providerId="LiveId" clId="{E5BE875F-FCFA-4A3E-A2CF-069A2768847F}" dt="2024-02-28T17:24:22.160" v="1141"/>
          <ac:spMkLst>
            <pc:docMk/>
            <pc:sldMk cId="3302958922" sldId="264"/>
            <ac:spMk id="3" creationId="{45DD28C5-7CF7-97A8-6D38-1A52322A0E0C}"/>
          </ac:spMkLst>
        </pc:spChg>
      </pc:sldChg>
      <pc:sldChg chg="modSp new mod">
        <pc:chgData name="Christoph Ebert" userId="4dad2f9f25a6f9df" providerId="LiveId" clId="{E5BE875F-FCFA-4A3E-A2CF-069A2768847F}" dt="2024-02-28T17:36:02.734" v="1475"/>
        <pc:sldMkLst>
          <pc:docMk/>
          <pc:sldMk cId="3378099398" sldId="265"/>
        </pc:sldMkLst>
        <pc:spChg chg="mod">
          <ac:chgData name="Christoph Ebert" userId="4dad2f9f25a6f9df" providerId="LiveId" clId="{E5BE875F-FCFA-4A3E-A2CF-069A2768847F}" dt="2024-02-28T17:29:10.383" v="1277" actId="20577"/>
          <ac:spMkLst>
            <pc:docMk/>
            <pc:sldMk cId="3378099398" sldId="265"/>
            <ac:spMk id="2" creationId="{D4E7C4CC-EEC9-CFB3-3A9A-D9903E7C4FF6}"/>
          </ac:spMkLst>
        </pc:spChg>
        <pc:spChg chg="mod">
          <ac:chgData name="Christoph Ebert" userId="4dad2f9f25a6f9df" providerId="LiveId" clId="{E5BE875F-FCFA-4A3E-A2CF-069A2768847F}" dt="2024-02-28T17:36:02.734" v="1475"/>
          <ac:spMkLst>
            <pc:docMk/>
            <pc:sldMk cId="3378099398" sldId="265"/>
            <ac:spMk id="3" creationId="{FECBF699-0C9C-CC25-039F-93FBD0E7357D}"/>
          </ac:spMkLst>
        </pc:spChg>
      </pc:sldChg>
      <pc:sldChg chg="addSp modSp new mod">
        <pc:chgData name="Christoph Ebert" userId="4dad2f9f25a6f9df" providerId="LiveId" clId="{E5BE875F-FCFA-4A3E-A2CF-069A2768847F}" dt="2024-02-28T18:07:18.445" v="1648" actId="20577"/>
        <pc:sldMkLst>
          <pc:docMk/>
          <pc:sldMk cId="3226465876" sldId="266"/>
        </pc:sldMkLst>
        <pc:spChg chg="mod">
          <ac:chgData name="Christoph Ebert" userId="4dad2f9f25a6f9df" providerId="LiveId" clId="{E5BE875F-FCFA-4A3E-A2CF-069A2768847F}" dt="2024-02-28T18:00:36.977" v="1493" actId="20577"/>
          <ac:spMkLst>
            <pc:docMk/>
            <pc:sldMk cId="3226465876" sldId="266"/>
            <ac:spMk id="2" creationId="{CAE09F05-F203-D00E-3A0C-9FD5200B30B3}"/>
          </ac:spMkLst>
        </pc:spChg>
        <pc:spChg chg="mod">
          <ac:chgData name="Christoph Ebert" userId="4dad2f9f25a6f9df" providerId="LiveId" clId="{E5BE875F-FCFA-4A3E-A2CF-069A2768847F}" dt="2024-02-28T18:07:18.445" v="1648" actId="20577"/>
          <ac:spMkLst>
            <pc:docMk/>
            <pc:sldMk cId="3226465876" sldId="266"/>
            <ac:spMk id="3" creationId="{CA111E6C-8B39-162D-C842-E5ED936ACCE6}"/>
          </ac:spMkLst>
        </pc:spChg>
        <pc:picChg chg="add mod">
          <ac:chgData name="Christoph Ebert" userId="4dad2f9f25a6f9df" providerId="LiveId" clId="{E5BE875F-FCFA-4A3E-A2CF-069A2768847F}" dt="2024-02-28T18:03:26.448" v="1595" actId="1076"/>
          <ac:picMkLst>
            <pc:docMk/>
            <pc:sldMk cId="3226465876" sldId="266"/>
            <ac:picMk id="8" creationId="{AC0B74F4-E3D3-64EC-D79B-2E87DECDADA9}"/>
          </ac:picMkLst>
        </pc:picChg>
        <pc:picChg chg="add mod">
          <ac:chgData name="Christoph Ebert" userId="4dad2f9f25a6f9df" providerId="LiveId" clId="{E5BE875F-FCFA-4A3E-A2CF-069A2768847F}" dt="2024-02-28T18:03:52.596" v="1597" actId="1076"/>
          <ac:picMkLst>
            <pc:docMk/>
            <pc:sldMk cId="3226465876" sldId="266"/>
            <ac:picMk id="10" creationId="{BA34CAE3-E87A-67AC-6076-5504D6149E09}"/>
          </ac:picMkLst>
        </pc:picChg>
      </pc:sldChg>
      <pc:sldChg chg="addSp modSp new mod">
        <pc:chgData name="Christoph Ebert" userId="4dad2f9f25a6f9df" providerId="LiveId" clId="{E5BE875F-FCFA-4A3E-A2CF-069A2768847F}" dt="2024-02-28T18:06:57.800" v="1642" actId="1076"/>
        <pc:sldMkLst>
          <pc:docMk/>
          <pc:sldMk cId="1847683896" sldId="267"/>
        </pc:sldMkLst>
        <pc:spChg chg="mod">
          <ac:chgData name="Christoph Ebert" userId="4dad2f9f25a6f9df" providerId="LiveId" clId="{E5BE875F-FCFA-4A3E-A2CF-069A2768847F}" dt="2024-02-28T18:04:09.580" v="1599"/>
          <ac:spMkLst>
            <pc:docMk/>
            <pc:sldMk cId="1847683896" sldId="267"/>
            <ac:spMk id="2" creationId="{3AED15C2-A7DD-DF2A-658F-7E3B9CE8F90A}"/>
          </ac:spMkLst>
        </pc:spChg>
        <pc:spChg chg="mod">
          <ac:chgData name="Christoph Ebert" userId="4dad2f9f25a6f9df" providerId="LiveId" clId="{E5BE875F-FCFA-4A3E-A2CF-069A2768847F}" dt="2024-02-28T18:05:16.931" v="1638" actId="20577"/>
          <ac:spMkLst>
            <pc:docMk/>
            <pc:sldMk cId="1847683896" sldId="267"/>
            <ac:spMk id="3" creationId="{AE354F34-B98D-F39C-D2E0-E9B01CF3ACB7}"/>
          </ac:spMkLst>
        </pc:spChg>
        <pc:picChg chg="add mod">
          <ac:chgData name="Christoph Ebert" userId="4dad2f9f25a6f9df" providerId="LiveId" clId="{E5BE875F-FCFA-4A3E-A2CF-069A2768847F}" dt="2024-02-28T18:06:06.421" v="1640" actId="1076"/>
          <ac:picMkLst>
            <pc:docMk/>
            <pc:sldMk cId="1847683896" sldId="267"/>
            <ac:picMk id="8" creationId="{86A7F463-ABDA-B8BD-491F-AA00EE6234DF}"/>
          </ac:picMkLst>
        </pc:picChg>
        <pc:picChg chg="add mod">
          <ac:chgData name="Christoph Ebert" userId="4dad2f9f25a6f9df" providerId="LiveId" clId="{E5BE875F-FCFA-4A3E-A2CF-069A2768847F}" dt="2024-02-28T18:06:57.800" v="1642" actId="1076"/>
          <ac:picMkLst>
            <pc:docMk/>
            <pc:sldMk cId="1847683896" sldId="267"/>
            <ac:picMk id="10" creationId="{FA71598C-9293-7F2D-A5A6-73A2021C860B}"/>
          </ac:picMkLst>
        </pc:picChg>
      </pc:sldChg>
      <pc:sldChg chg="addSp modSp new mod">
        <pc:chgData name="Christoph Ebert" userId="4dad2f9f25a6f9df" providerId="LiveId" clId="{E5BE875F-FCFA-4A3E-A2CF-069A2768847F}" dt="2024-02-28T18:28:24.602" v="1795" actId="1076"/>
        <pc:sldMkLst>
          <pc:docMk/>
          <pc:sldMk cId="2352579508" sldId="268"/>
        </pc:sldMkLst>
        <pc:spChg chg="mod">
          <ac:chgData name="Christoph Ebert" userId="4dad2f9f25a6f9df" providerId="LiveId" clId="{E5BE875F-FCFA-4A3E-A2CF-069A2768847F}" dt="2024-02-28T18:11:54.423" v="1650"/>
          <ac:spMkLst>
            <pc:docMk/>
            <pc:sldMk cId="2352579508" sldId="268"/>
            <ac:spMk id="2" creationId="{449B38CA-1BA9-700D-4ABC-EFB9527AB240}"/>
          </ac:spMkLst>
        </pc:spChg>
        <pc:spChg chg="mod">
          <ac:chgData name="Christoph Ebert" userId="4dad2f9f25a6f9df" providerId="LiveId" clId="{E5BE875F-FCFA-4A3E-A2CF-069A2768847F}" dt="2024-02-28T18:27:51.221" v="1792" actId="20577"/>
          <ac:spMkLst>
            <pc:docMk/>
            <pc:sldMk cId="2352579508" sldId="268"/>
            <ac:spMk id="3" creationId="{D63AA680-06E0-839A-B08F-6905D2CD7B4D}"/>
          </ac:spMkLst>
        </pc:spChg>
        <pc:spChg chg="add">
          <ac:chgData name="Christoph Ebert" userId="4dad2f9f25a6f9df" providerId="LiveId" clId="{E5BE875F-FCFA-4A3E-A2CF-069A2768847F}" dt="2024-02-28T18:26:50.718" v="1713"/>
          <ac:spMkLst>
            <pc:docMk/>
            <pc:sldMk cId="2352579508" sldId="268"/>
            <ac:spMk id="7" creationId="{DC844CB8-4362-E4EB-4DE0-3F9140115B70}"/>
          </ac:spMkLst>
        </pc:spChg>
        <pc:picChg chg="add mod">
          <ac:chgData name="Christoph Ebert" userId="4dad2f9f25a6f9df" providerId="LiveId" clId="{E5BE875F-FCFA-4A3E-A2CF-069A2768847F}" dt="2024-02-28T18:27:55.339" v="1793" actId="1076"/>
          <ac:picMkLst>
            <pc:docMk/>
            <pc:sldMk cId="2352579508" sldId="268"/>
            <ac:picMk id="9" creationId="{168F64FF-BEC4-36FC-4847-D503AE644A6D}"/>
          </ac:picMkLst>
        </pc:picChg>
        <pc:picChg chg="add mod">
          <ac:chgData name="Christoph Ebert" userId="4dad2f9f25a6f9df" providerId="LiveId" clId="{E5BE875F-FCFA-4A3E-A2CF-069A2768847F}" dt="2024-02-28T18:28:24.602" v="1795" actId="1076"/>
          <ac:picMkLst>
            <pc:docMk/>
            <pc:sldMk cId="2352579508" sldId="268"/>
            <ac:picMk id="11" creationId="{BF191987-CCFB-122C-D872-67D5AFF84C19}"/>
          </ac:picMkLst>
        </pc:picChg>
      </pc:sldChg>
      <pc:sldChg chg="addSp modSp new mod">
        <pc:chgData name="Christoph Ebert" userId="4dad2f9f25a6f9df" providerId="LiveId" clId="{E5BE875F-FCFA-4A3E-A2CF-069A2768847F}" dt="2024-02-28T18:43:28.131" v="1821" actId="1076"/>
        <pc:sldMkLst>
          <pc:docMk/>
          <pc:sldMk cId="885387052" sldId="269"/>
        </pc:sldMkLst>
        <pc:spChg chg="mod">
          <ac:chgData name="Christoph Ebert" userId="4dad2f9f25a6f9df" providerId="LiveId" clId="{E5BE875F-FCFA-4A3E-A2CF-069A2768847F}" dt="2024-02-28T18:29:45.666" v="1797"/>
          <ac:spMkLst>
            <pc:docMk/>
            <pc:sldMk cId="885387052" sldId="269"/>
            <ac:spMk id="2" creationId="{A9D7BB47-2E27-A584-F792-565872568F97}"/>
          </ac:spMkLst>
        </pc:spChg>
        <pc:spChg chg="mod">
          <ac:chgData name="Christoph Ebert" userId="4dad2f9f25a6f9df" providerId="LiveId" clId="{E5BE875F-FCFA-4A3E-A2CF-069A2768847F}" dt="2024-02-28T18:34:09.347" v="1814"/>
          <ac:spMkLst>
            <pc:docMk/>
            <pc:sldMk cId="885387052" sldId="269"/>
            <ac:spMk id="3" creationId="{EDF8639B-E4E0-E8EB-6E83-C4B41D453D11}"/>
          </ac:spMkLst>
        </pc:spChg>
        <pc:picChg chg="add mod">
          <ac:chgData name="Christoph Ebert" userId="4dad2f9f25a6f9df" providerId="LiveId" clId="{E5BE875F-FCFA-4A3E-A2CF-069A2768847F}" dt="2024-02-28T18:43:25.954" v="1820" actId="1076"/>
          <ac:picMkLst>
            <pc:docMk/>
            <pc:sldMk cId="885387052" sldId="269"/>
            <ac:picMk id="8" creationId="{7B6989E6-A30F-6807-50B8-7C6524F3AEAF}"/>
          </ac:picMkLst>
        </pc:picChg>
        <pc:picChg chg="add mod">
          <ac:chgData name="Christoph Ebert" userId="4dad2f9f25a6f9df" providerId="LiveId" clId="{E5BE875F-FCFA-4A3E-A2CF-069A2768847F}" dt="2024-02-28T18:43:28.131" v="1821" actId="1076"/>
          <ac:picMkLst>
            <pc:docMk/>
            <pc:sldMk cId="885387052" sldId="269"/>
            <ac:picMk id="10" creationId="{32E48587-37FD-37E2-A065-BF48C92C6A2A}"/>
          </ac:picMkLst>
        </pc:picChg>
      </pc:sldChg>
      <pc:sldChg chg="addSp modSp new mod">
        <pc:chgData name="Christoph Ebert" userId="4dad2f9f25a6f9df" providerId="LiveId" clId="{E5BE875F-FCFA-4A3E-A2CF-069A2768847F}" dt="2024-02-28T18:54:03.723" v="1890" actId="1076"/>
        <pc:sldMkLst>
          <pc:docMk/>
          <pc:sldMk cId="164208880" sldId="270"/>
        </pc:sldMkLst>
        <pc:spChg chg="mod">
          <ac:chgData name="Christoph Ebert" userId="4dad2f9f25a6f9df" providerId="LiveId" clId="{E5BE875F-FCFA-4A3E-A2CF-069A2768847F}" dt="2024-02-28T18:48:35.672" v="1823"/>
          <ac:spMkLst>
            <pc:docMk/>
            <pc:sldMk cId="164208880" sldId="270"/>
            <ac:spMk id="2" creationId="{384B3961-F839-4653-7649-6D872F82E2EC}"/>
          </ac:spMkLst>
        </pc:spChg>
        <pc:spChg chg="mod">
          <ac:chgData name="Christoph Ebert" userId="4dad2f9f25a6f9df" providerId="LiveId" clId="{E5BE875F-FCFA-4A3E-A2CF-069A2768847F}" dt="2024-02-28T18:53:27.365" v="1886" actId="20577"/>
          <ac:spMkLst>
            <pc:docMk/>
            <pc:sldMk cId="164208880" sldId="270"/>
            <ac:spMk id="3" creationId="{0775E2CC-7C67-1843-15B3-1ED1E216FEC9}"/>
          </ac:spMkLst>
        </pc:spChg>
        <pc:picChg chg="add mod">
          <ac:chgData name="Christoph Ebert" userId="4dad2f9f25a6f9df" providerId="LiveId" clId="{E5BE875F-FCFA-4A3E-A2CF-069A2768847F}" dt="2024-02-28T18:53:43.595" v="1888" actId="1076"/>
          <ac:picMkLst>
            <pc:docMk/>
            <pc:sldMk cId="164208880" sldId="270"/>
            <ac:picMk id="8" creationId="{69BE0835-F94B-7E8C-6048-B82EB2D2AD93}"/>
          </ac:picMkLst>
        </pc:picChg>
        <pc:picChg chg="add mod">
          <ac:chgData name="Christoph Ebert" userId="4dad2f9f25a6f9df" providerId="LiveId" clId="{E5BE875F-FCFA-4A3E-A2CF-069A2768847F}" dt="2024-02-28T18:54:03.723" v="1890" actId="1076"/>
          <ac:picMkLst>
            <pc:docMk/>
            <pc:sldMk cId="164208880" sldId="270"/>
            <ac:picMk id="10" creationId="{9CAFD89C-24D0-4D00-B1AF-746B77643261}"/>
          </ac:picMkLst>
        </pc:picChg>
      </pc:sldChg>
      <pc:sldChg chg="modSp new mod">
        <pc:chgData name="Christoph Ebert" userId="4dad2f9f25a6f9df" providerId="LiveId" clId="{E5BE875F-FCFA-4A3E-A2CF-069A2768847F}" dt="2024-02-28T19:06:50.090" v="2307" actId="20577"/>
        <pc:sldMkLst>
          <pc:docMk/>
          <pc:sldMk cId="2558664526" sldId="271"/>
        </pc:sldMkLst>
        <pc:spChg chg="mod">
          <ac:chgData name="Christoph Ebert" userId="4dad2f9f25a6f9df" providerId="LiveId" clId="{E5BE875F-FCFA-4A3E-A2CF-069A2768847F}" dt="2024-02-28T18:55:29.800" v="1909" actId="20577"/>
          <ac:spMkLst>
            <pc:docMk/>
            <pc:sldMk cId="2558664526" sldId="271"/>
            <ac:spMk id="2" creationId="{78445397-2DAF-2505-EF00-B2DCCD421B92}"/>
          </ac:spMkLst>
        </pc:spChg>
        <pc:spChg chg="mod">
          <ac:chgData name="Christoph Ebert" userId="4dad2f9f25a6f9df" providerId="LiveId" clId="{E5BE875F-FCFA-4A3E-A2CF-069A2768847F}" dt="2024-02-28T19:06:50.090" v="2307" actId="20577"/>
          <ac:spMkLst>
            <pc:docMk/>
            <pc:sldMk cId="2558664526" sldId="271"/>
            <ac:spMk id="3" creationId="{AF800EA4-7CEE-3D54-5E45-DEFE96B9C99B}"/>
          </ac:spMkLst>
        </pc:spChg>
      </pc:sldChg>
      <pc:sldChg chg="modSp new mod">
        <pc:chgData name="Christoph Ebert" userId="4dad2f9f25a6f9df" providerId="LiveId" clId="{E5BE875F-FCFA-4A3E-A2CF-069A2768847F}" dt="2024-02-28T19:02:25.898" v="2157" actId="1076"/>
        <pc:sldMkLst>
          <pc:docMk/>
          <pc:sldMk cId="1628362532" sldId="272"/>
        </pc:sldMkLst>
        <pc:spChg chg="mod">
          <ac:chgData name="Christoph Ebert" userId="4dad2f9f25a6f9df" providerId="LiveId" clId="{E5BE875F-FCFA-4A3E-A2CF-069A2768847F}" dt="2024-02-28T18:56:09.591" v="1911"/>
          <ac:spMkLst>
            <pc:docMk/>
            <pc:sldMk cId="1628362532" sldId="272"/>
            <ac:spMk id="2" creationId="{2BADA9A1-86CF-AD9A-98B1-3FFD6EB4B493}"/>
          </ac:spMkLst>
        </pc:spChg>
        <pc:spChg chg="mod">
          <ac:chgData name="Christoph Ebert" userId="4dad2f9f25a6f9df" providerId="LiveId" clId="{E5BE875F-FCFA-4A3E-A2CF-069A2768847F}" dt="2024-02-28T19:01:52.309" v="2155" actId="20577"/>
          <ac:spMkLst>
            <pc:docMk/>
            <pc:sldMk cId="1628362532" sldId="272"/>
            <ac:spMk id="3" creationId="{D7F89410-3D28-4738-C890-BC1278B9780D}"/>
          </ac:spMkLst>
        </pc:spChg>
        <pc:spChg chg="mod">
          <ac:chgData name="Christoph Ebert" userId="4dad2f9f25a6f9df" providerId="LiveId" clId="{E5BE875F-FCFA-4A3E-A2CF-069A2768847F}" dt="2024-02-28T19:02:25.898" v="2157" actId="1076"/>
          <ac:spMkLst>
            <pc:docMk/>
            <pc:sldMk cId="1628362532" sldId="272"/>
            <ac:spMk id="6" creationId="{3FD13F16-FA62-74F1-429F-E454E8FF78F3}"/>
          </ac:spMkLst>
        </pc:spChg>
      </pc:sldChg>
      <pc:sldChg chg="addSp delSp modSp new mod">
        <pc:chgData name="Christoph Ebert" userId="4dad2f9f25a6f9df" providerId="LiveId" clId="{E5BE875F-FCFA-4A3E-A2CF-069A2768847F}" dt="2024-02-28T19:17:25.311" v="2378" actId="1076"/>
        <pc:sldMkLst>
          <pc:docMk/>
          <pc:sldMk cId="996151854" sldId="273"/>
        </pc:sldMkLst>
        <pc:spChg chg="mod">
          <ac:chgData name="Christoph Ebert" userId="4dad2f9f25a6f9df" providerId="LiveId" clId="{E5BE875F-FCFA-4A3E-A2CF-069A2768847F}" dt="2024-02-28T19:08:01.681" v="2328" actId="20577"/>
          <ac:spMkLst>
            <pc:docMk/>
            <pc:sldMk cId="996151854" sldId="273"/>
            <ac:spMk id="2" creationId="{4F93B8C5-92BE-F192-BE04-41CD52D673BD}"/>
          </ac:spMkLst>
        </pc:spChg>
        <pc:spChg chg="mod">
          <ac:chgData name="Christoph Ebert" userId="4dad2f9f25a6f9df" providerId="LiveId" clId="{E5BE875F-FCFA-4A3E-A2CF-069A2768847F}" dt="2024-02-28T19:17:19.683" v="2377" actId="6549"/>
          <ac:spMkLst>
            <pc:docMk/>
            <pc:sldMk cId="996151854" sldId="273"/>
            <ac:spMk id="3" creationId="{DE026237-8CD7-F990-32FD-290AB09EE72C}"/>
          </ac:spMkLst>
        </pc:spChg>
        <pc:picChg chg="add del mod">
          <ac:chgData name="Christoph Ebert" userId="4dad2f9f25a6f9df" providerId="LiveId" clId="{E5BE875F-FCFA-4A3E-A2CF-069A2768847F}" dt="2024-02-28T19:17:06.718" v="2371" actId="478"/>
          <ac:picMkLst>
            <pc:docMk/>
            <pc:sldMk cId="996151854" sldId="273"/>
            <ac:picMk id="8" creationId="{5CF6CF37-0E1D-5474-75B8-222482F6A396}"/>
          </ac:picMkLst>
        </pc:picChg>
        <pc:picChg chg="add del mod">
          <ac:chgData name="Christoph Ebert" userId="4dad2f9f25a6f9df" providerId="LiveId" clId="{E5BE875F-FCFA-4A3E-A2CF-069A2768847F}" dt="2024-02-28T19:17:07.420" v="2372" actId="478"/>
          <ac:picMkLst>
            <pc:docMk/>
            <pc:sldMk cId="996151854" sldId="273"/>
            <ac:picMk id="10" creationId="{3F6E07F2-0E1C-77F9-1769-A8747F26DC08}"/>
          </ac:picMkLst>
        </pc:picChg>
        <pc:picChg chg="add del mod">
          <ac:chgData name="Christoph Ebert" userId="4dad2f9f25a6f9df" providerId="LiveId" clId="{E5BE875F-FCFA-4A3E-A2CF-069A2768847F}" dt="2024-02-28T19:17:08.025" v="2373" actId="478"/>
          <ac:picMkLst>
            <pc:docMk/>
            <pc:sldMk cId="996151854" sldId="273"/>
            <ac:picMk id="12" creationId="{BF56CC63-7B94-085A-8B8C-7842F2E8A42E}"/>
          </ac:picMkLst>
        </pc:picChg>
        <pc:picChg chg="add del mod">
          <ac:chgData name="Christoph Ebert" userId="4dad2f9f25a6f9df" providerId="LiveId" clId="{E5BE875F-FCFA-4A3E-A2CF-069A2768847F}" dt="2024-02-28T19:17:08.509" v="2374" actId="478"/>
          <ac:picMkLst>
            <pc:docMk/>
            <pc:sldMk cId="996151854" sldId="273"/>
            <ac:picMk id="14" creationId="{3D7F9C32-3485-B6D7-0060-EB72D16EB687}"/>
          </ac:picMkLst>
        </pc:picChg>
        <pc:picChg chg="add mod">
          <ac:chgData name="Christoph Ebert" userId="4dad2f9f25a6f9df" providerId="LiveId" clId="{E5BE875F-FCFA-4A3E-A2CF-069A2768847F}" dt="2024-02-28T19:17:25.311" v="2378" actId="1076"/>
          <ac:picMkLst>
            <pc:docMk/>
            <pc:sldMk cId="996151854" sldId="273"/>
            <ac:picMk id="16" creationId="{6C6B8700-0146-E452-CA7C-91AC43AB6520}"/>
          </ac:picMkLst>
        </pc:picChg>
      </pc:sldChg>
      <pc:sldChg chg="addSp modSp new mod ord">
        <pc:chgData name="Christoph Ebert" userId="4dad2f9f25a6f9df" providerId="LiveId" clId="{E5BE875F-FCFA-4A3E-A2CF-069A2768847F}" dt="2024-02-28T19:26:25.695" v="2584" actId="20577"/>
        <pc:sldMkLst>
          <pc:docMk/>
          <pc:sldMk cId="446480992" sldId="274"/>
        </pc:sldMkLst>
        <pc:spChg chg="mod">
          <ac:chgData name="Christoph Ebert" userId="4dad2f9f25a6f9df" providerId="LiveId" clId="{E5BE875F-FCFA-4A3E-A2CF-069A2768847F}" dt="2024-02-28T19:22:24.709" v="2382"/>
          <ac:spMkLst>
            <pc:docMk/>
            <pc:sldMk cId="446480992" sldId="274"/>
            <ac:spMk id="2" creationId="{E0733F66-78A9-AEC5-2D0F-69DE77FE9A86}"/>
          </ac:spMkLst>
        </pc:spChg>
        <pc:spChg chg="mod">
          <ac:chgData name="Christoph Ebert" userId="4dad2f9f25a6f9df" providerId="LiveId" clId="{E5BE875F-FCFA-4A3E-A2CF-069A2768847F}" dt="2024-02-28T19:26:25.695" v="2584" actId="20577"/>
          <ac:spMkLst>
            <pc:docMk/>
            <pc:sldMk cId="446480992" sldId="274"/>
            <ac:spMk id="3" creationId="{B1658F97-C770-0837-17BD-42A754C420FB}"/>
          </ac:spMkLst>
        </pc:spChg>
        <pc:spChg chg="add">
          <ac:chgData name="Christoph Ebert" userId="4dad2f9f25a6f9df" providerId="LiveId" clId="{E5BE875F-FCFA-4A3E-A2CF-069A2768847F}" dt="2024-02-28T19:23:58.059" v="2447"/>
          <ac:spMkLst>
            <pc:docMk/>
            <pc:sldMk cId="446480992" sldId="274"/>
            <ac:spMk id="7" creationId="{E0C660BD-74E3-3EAC-80AB-781B0B0468CC}"/>
          </ac:spMkLst>
        </pc:spChg>
      </pc:sldChg>
      <pc:sldChg chg="new del">
        <pc:chgData name="Christoph Ebert" userId="4dad2f9f25a6f9df" providerId="LiveId" clId="{E5BE875F-FCFA-4A3E-A2CF-069A2768847F}" dt="2024-02-28T19:27:01.306" v="2586" actId="47"/>
        <pc:sldMkLst>
          <pc:docMk/>
          <pc:sldMk cId="3720066602" sldId="275"/>
        </pc:sldMkLst>
      </pc:sldChg>
      <pc:sldChg chg="modSp new mod">
        <pc:chgData name="Christoph Ebert" userId="4dad2f9f25a6f9df" providerId="LiveId" clId="{E5BE875F-FCFA-4A3E-A2CF-069A2768847F}" dt="2024-02-28T19:27:19.427" v="2622" actId="1076"/>
        <pc:sldMkLst>
          <pc:docMk/>
          <pc:sldMk cId="4239277935" sldId="275"/>
        </pc:sldMkLst>
        <pc:spChg chg="mod">
          <ac:chgData name="Christoph Ebert" userId="4dad2f9f25a6f9df" providerId="LiveId" clId="{E5BE875F-FCFA-4A3E-A2CF-069A2768847F}" dt="2024-02-28T19:27:19.427" v="2622" actId="1076"/>
          <ac:spMkLst>
            <pc:docMk/>
            <pc:sldMk cId="4239277935" sldId="275"/>
            <ac:spMk id="2" creationId="{8B5CE1EA-E230-0949-62EC-3016D6F8F5E4}"/>
          </ac:spMkLst>
        </pc:spChg>
      </pc:sldChg>
      <pc:sldMasterChg chg="modSp mod modSldLayout">
        <pc:chgData name="Christoph Ebert" userId="4dad2f9f25a6f9df" providerId="LiveId" clId="{E5BE875F-FCFA-4A3E-A2CF-069A2768847F}" dt="2024-02-28T14:32:18.208" v="94"/>
        <pc:sldMasterMkLst>
          <pc:docMk/>
          <pc:sldMasterMk cId="1732658620" sldId="2147483661"/>
        </pc:sldMasterMkLst>
        <pc:spChg chg="mod">
          <ac:chgData name="Christoph Ebert" userId="4dad2f9f25a6f9df" providerId="LiveId" clId="{E5BE875F-FCFA-4A3E-A2CF-069A2768847F}" dt="2024-02-28T14:31:15.475" v="72"/>
          <ac:spMkLst>
            <pc:docMk/>
            <pc:sldMasterMk cId="1732658620" sldId="2147483661"/>
            <ac:spMk id="4" creationId="{00000000-0000-0000-0000-000000000000}"/>
          </ac:spMkLst>
        </pc:spChg>
        <pc:spChg chg="mod">
          <ac:chgData name="Christoph Ebert" userId="4dad2f9f25a6f9df" providerId="LiveId" clId="{E5BE875F-FCFA-4A3E-A2CF-069A2768847F}" dt="2024-02-28T14:31:10.862" v="71"/>
          <ac:spMkLst>
            <pc:docMk/>
            <pc:sldMasterMk cId="1732658620" sldId="2147483661"/>
            <ac:spMk id="5" creationId="{00000000-0000-0000-0000-000000000000}"/>
          </ac:spMkLst>
        </pc:spChg>
        <pc:sldLayoutChg chg="modSp mod">
          <pc:chgData name="Christoph Ebert" userId="4dad2f9f25a6f9df" providerId="LiveId" clId="{E5BE875F-FCFA-4A3E-A2CF-069A2768847F}" dt="2024-02-28T14:31:59.597" v="87"/>
          <pc:sldLayoutMkLst>
            <pc:docMk/>
            <pc:sldMasterMk cId="1732658620" sldId="2147483661"/>
            <pc:sldLayoutMk cId="0" sldId="2147483663"/>
          </pc:sldLayoutMkLst>
          <pc:spChg chg="mod">
            <ac:chgData name="Christoph Ebert" userId="4dad2f9f25a6f9df" providerId="LiveId" clId="{E5BE875F-FCFA-4A3E-A2CF-069A2768847F}" dt="2024-02-28T14:31:29.149" v="74" actId="20577"/>
            <ac:spMkLst>
              <pc:docMk/>
              <pc:sldMasterMk cId="1732658620" sldId="2147483661"/>
              <pc:sldLayoutMk cId="0" sldId="2147483663"/>
              <ac:spMk id="4" creationId="{00000000-0000-0000-0000-000000000000}"/>
            </ac:spMkLst>
          </pc:spChg>
          <pc:spChg chg="mod">
            <ac:chgData name="Christoph Ebert" userId="4dad2f9f25a6f9df" providerId="LiveId" clId="{E5BE875F-FCFA-4A3E-A2CF-069A2768847F}" dt="2024-02-28T14:31:59.597" v="87"/>
            <ac:spMkLst>
              <pc:docMk/>
              <pc:sldMasterMk cId="1732658620" sldId="2147483661"/>
              <pc:sldLayoutMk cId="0" sldId="2147483663"/>
              <ac:spMk id="5" creationId="{00000000-0000-0000-0000-000000000000}"/>
            </ac:spMkLst>
          </pc:spChg>
        </pc:sldLayoutChg>
        <pc:sldLayoutChg chg="modSp mod">
          <pc:chgData name="Christoph Ebert" userId="4dad2f9f25a6f9df" providerId="LiveId" clId="{E5BE875F-FCFA-4A3E-A2CF-069A2768847F}" dt="2024-02-28T14:32:01.936" v="88"/>
          <pc:sldLayoutMkLst>
            <pc:docMk/>
            <pc:sldMasterMk cId="1732658620" sldId="2147483661"/>
            <pc:sldLayoutMk cId="0" sldId="2147483664"/>
          </pc:sldLayoutMkLst>
          <pc:spChg chg="mod">
            <ac:chgData name="Christoph Ebert" userId="4dad2f9f25a6f9df" providerId="LiveId" clId="{E5BE875F-FCFA-4A3E-A2CF-069A2768847F}" dt="2024-02-28T14:31:33.700" v="76" actId="20577"/>
            <ac:spMkLst>
              <pc:docMk/>
              <pc:sldMasterMk cId="1732658620" sldId="2147483661"/>
              <pc:sldLayoutMk cId="0" sldId="2147483664"/>
              <ac:spMk id="4" creationId="{00000000-0000-0000-0000-000000000000}"/>
            </ac:spMkLst>
          </pc:spChg>
          <pc:spChg chg="mod">
            <ac:chgData name="Christoph Ebert" userId="4dad2f9f25a6f9df" providerId="LiveId" clId="{E5BE875F-FCFA-4A3E-A2CF-069A2768847F}" dt="2024-02-28T14:32:01.936" v="88"/>
            <ac:spMkLst>
              <pc:docMk/>
              <pc:sldMasterMk cId="1732658620" sldId="2147483661"/>
              <pc:sldLayoutMk cId="0" sldId="2147483664"/>
              <ac:spMk id="5" creationId="{00000000-0000-0000-0000-000000000000}"/>
            </ac:spMkLst>
          </pc:spChg>
        </pc:sldLayoutChg>
        <pc:sldLayoutChg chg="modSp mod">
          <pc:chgData name="Christoph Ebert" userId="4dad2f9f25a6f9df" providerId="LiveId" clId="{E5BE875F-FCFA-4A3E-A2CF-069A2768847F}" dt="2024-02-28T14:32:04.347" v="89"/>
          <pc:sldLayoutMkLst>
            <pc:docMk/>
            <pc:sldMasterMk cId="1732658620" sldId="2147483661"/>
            <pc:sldLayoutMk cId="0" sldId="2147483666"/>
          </pc:sldLayoutMkLst>
          <pc:spChg chg="mod">
            <ac:chgData name="Christoph Ebert" userId="4dad2f9f25a6f9df" providerId="LiveId" clId="{E5BE875F-FCFA-4A3E-A2CF-069A2768847F}" dt="2024-02-28T14:31:37.166" v="78" actId="20577"/>
            <ac:spMkLst>
              <pc:docMk/>
              <pc:sldMasterMk cId="1732658620" sldId="2147483661"/>
              <pc:sldLayoutMk cId="0" sldId="2147483666"/>
              <ac:spMk id="7" creationId="{00000000-0000-0000-0000-000000000000}"/>
            </ac:spMkLst>
          </pc:spChg>
          <pc:spChg chg="mod">
            <ac:chgData name="Christoph Ebert" userId="4dad2f9f25a6f9df" providerId="LiveId" clId="{E5BE875F-FCFA-4A3E-A2CF-069A2768847F}" dt="2024-02-28T14:32:04.347" v="89"/>
            <ac:spMkLst>
              <pc:docMk/>
              <pc:sldMasterMk cId="1732658620" sldId="2147483661"/>
              <pc:sldLayoutMk cId="0" sldId="2147483666"/>
              <ac:spMk id="8" creationId="{00000000-0000-0000-0000-000000000000}"/>
            </ac:spMkLst>
          </pc:spChg>
        </pc:sldLayoutChg>
        <pc:sldLayoutChg chg="modSp mod">
          <pc:chgData name="Christoph Ebert" userId="4dad2f9f25a6f9df" providerId="LiveId" clId="{E5BE875F-FCFA-4A3E-A2CF-069A2768847F}" dt="2024-02-28T14:31:00.213" v="70" actId="20577"/>
          <pc:sldLayoutMkLst>
            <pc:docMk/>
            <pc:sldMasterMk cId="1732658620" sldId="2147483661"/>
            <pc:sldLayoutMk cId="0" sldId="2147483667"/>
          </pc:sldLayoutMkLst>
          <pc:spChg chg="mod">
            <ac:chgData name="Christoph Ebert" userId="4dad2f9f25a6f9df" providerId="LiveId" clId="{E5BE875F-FCFA-4A3E-A2CF-069A2768847F}" dt="2024-02-28T14:31:00.213" v="70" actId="20577"/>
            <ac:spMkLst>
              <pc:docMk/>
              <pc:sldMasterMk cId="1732658620" sldId="2147483661"/>
              <pc:sldLayoutMk cId="0" sldId="2147483667"/>
              <ac:spMk id="3" creationId="{00000000-0000-0000-0000-000000000000}"/>
            </ac:spMkLst>
          </pc:spChg>
          <pc:spChg chg="mod">
            <ac:chgData name="Christoph Ebert" userId="4dad2f9f25a6f9df" providerId="LiveId" clId="{E5BE875F-FCFA-4A3E-A2CF-069A2768847F}" dt="2024-02-28T14:30:28.718" v="38"/>
            <ac:spMkLst>
              <pc:docMk/>
              <pc:sldMasterMk cId="1732658620" sldId="2147483661"/>
              <pc:sldLayoutMk cId="0" sldId="2147483667"/>
              <ac:spMk id="4" creationId="{00000000-0000-0000-0000-000000000000}"/>
            </ac:spMkLst>
          </pc:spChg>
        </pc:sldLayoutChg>
        <pc:sldLayoutChg chg="modSp mod">
          <pc:chgData name="Christoph Ebert" userId="4dad2f9f25a6f9df" providerId="LiveId" clId="{E5BE875F-FCFA-4A3E-A2CF-069A2768847F}" dt="2024-02-28T14:32:09.232" v="91"/>
          <pc:sldLayoutMkLst>
            <pc:docMk/>
            <pc:sldMasterMk cId="1732658620" sldId="2147483661"/>
            <pc:sldLayoutMk cId="0" sldId="2147483668"/>
          </pc:sldLayoutMkLst>
          <pc:spChg chg="mod">
            <ac:chgData name="Christoph Ebert" userId="4dad2f9f25a6f9df" providerId="LiveId" clId="{E5BE875F-FCFA-4A3E-A2CF-069A2768847F}" dt="2024-02-28T14:31:48.127" v="82" actId="20577"/>
            <ac:spMkLst>
              <pc:docMk/>
              <pc:sldMasterMk cId="1732658620" sldId="2147483661"/>
              <pc:sldLayoutMk cId="0" sldId="2147483668"/>
              <ac:spMk id="5" creationId="{00000000-0000-0000-0000-000000000000}"/>
            </ac:spMkLst>
          </pc:spChg>
          <pc:spChg chg="mod">
            <ac:chgData name="Christoph Ebert" userId="4dad2f9f25a6f9df" providerId="LiveId" clId="{E5BE875F-FCFA-4A3E-A2CF-069A2768847F}" dt="2024-02-28T14:32:09.232" v="91"/>
            <ac:spMkLst>
              <pc:docMk/>
              <pc:sldMasterMk cId="1732658620" sldId="2147483661"/>
              <pc:sldLayoutMk cId="0" sldId="2147483668"/>
              <ac:spMk id="6" creationId="{00000000-0000-0000-0000-000000000000}"/>
            </ac:spMkLst>
          </pc:spChg>
        </pc:sldLayoutChg>
        <pc:sldLayoutChg chg="modSp mod">
          <pc:chgData name="Christoph Ebert" userId="4dad2f9f25a6f9df" providerId="LiveId" clId="{E5BE875F-FCFA-4A3E-A2CF-069A2768847F}" dt="2024-02-28T14:32:11.499" v="92"/>
          <pc:sldLayoutMkLst>
            <pc:docMk/>
            <pc:sldMasterMk cId="1732658620" sldId="2147483661"/>
            <pc:sldLayoutMk cId="0" sldId="2147483669"/>
          </pc:sldLayoutMkLst>
          <pc:spChg chg="mod">
            <ac:chgData name="Christoph Ebert" userId="4dad2f9f25a6f9df" providerId="LiveId" clId="{E5BE875F-FCFA-4A3E-A2CF-069A2768847F}" dt="2024-02-28T14:31:50.452" v="84" actId="20577"/>
            <ac:spMkLst>
              <pc:docMk/>
              <pc:sldMasterMk cId="1732658620" sldId="2147483661"/>
              <pc:sldLayoutMk cId="0" sldId="2147483669"/>
              <ac:spMk id="5" creationId="{00000000-0000-0000-0000-000000000000}"/>
            </ac:spMkLst>
          </pc:spChg>
          <pc:spChg chg="mod">
            <ac:chgData name="Christoph Ebert" userId="4dad2f9f25a6f9df" providerId="LiveId" clId="{E5BE875F-FCFA-4A3E-A2CF-069A2768847F}" dt="2024-02-28T14:32:11.499" v="92"/>
            <ac:spMkLst>
              <pc:docMk/>
              <pc:sldMasterMk cId="1732658620" sldId="2147483661"/>
              <pc:sldLayoutMk cId="0" sldId="2147483669"/>
              <ac:spMk id="6" creationId="{00000000-0000-0000-0000-000000000000}"/>
            </ac:spMkLst>
          </pc:spChg>
        </pc:sldLayoutChg>
        <pc:sldLayoutChg chg="modSp mod">
          <pc:chgData name="Christoph Ebert" userId="4dad2f9f25a6f9df" providerId="LiveId" clId="{E5BE875F-FCFA-4A3E-A2CF-069A2768847F}" dt="2024-02-28T14:32:18.208" v="94"/>
          <pc:sldLayoutMkLst>
            <pc:docMk/>
            <pc:sldMasterMk cId="1732658620" sldId="2147483661"/>
            <pc:sldLayoutMk cId="0" sldId="2147483670"/>
          </pc:sldLayoutMkLst>
          <pc:spChg chg="mod">
            <ac:chgData name="Christoph Ebert" userId="4dad2f9f25a6f9df" providerId="LiveId" clId="{E5BE875F-FCFA-4A3E-A2CF-069A2768847F}" dt="2024-02-28T14:31:53.329" v="86" actId="20577"/>
            <ac:spMkLst>
              <pc:docMk/>
              <pc:sldMasterMk cId="1732658620" sldId="2147483661"/>
              <pc:sldLayoutMk cId="0" sldId="2147483670"/>
              <ac:spMk id="5" creationId="{00000000-0000-0000-0000-000000000000}"/>
            </ac:spMkLst>
          </pc:spChg>
          <pc:spChg chg="mod">
            <ac:chgData name="Christoph Ebert" userId="4dad2f9f25a6f9df" providerId="LiveId" clId="{E5BE875F-FCFA-4A3E-A2CF-069A2768847F}" dt="2024-02-28T14:32:18.208" v="94"/>
            <ac:spMkLst>
              <pc:docMk/>
              <pc:sldMasterMk cId="1732658620" sldId="2147483661"/>
              <pc:sldLayoutMk cId="0" sldId="2147483670"/>
              <ac:spMk id="6" creationId="{00000000-0000-0000-0000-000000000000}"/>
            </ac:spMkLst>
          </pc:spChg>
        </pc:sldLayoutChg>
        <pc:sldLayoutChg chg="modSp mod">
          <pc:chgData name="Christoph Ebert" userId="4dad2f9f25a6f9df" providerId="LiveId" clId="{E5BE875F-FCFA-4A3E-A2CF-069A2768847F}" dt="2024-02-28T14:32:07.253" v="90"/>
          <pc:sldLayoutMkLst>
            <pc:docMk/>
            <pc:sldMasterMk cId="1732658620" sldId="2147483661"/>
            <pc:sldLayoutMk cId="0" sldId="2147483673"/>
          </pc:sldLayoutMkLst>
          <pc:spChg chg="mod">
            <ac:chgData name="Christoph Ebert" userId="4dad2f9f25a6f9df" providerId="LiveId" clId="{E5BE875F-FCFA-4A3E-A2CF-069A2768847F}" dt="2024-02-28T14:31:45.214" v="80" actId="20577"/>
            <ac:spMkLst>
              <pc:docMk/>
              <pc:sldMasterMk cId="1732658620" sldId="2147483661"/>
              <pc:sldLayoutMk cId="0" sldId="2147483673"/>
              <ac:spMk id="3" creationId="{00000000-0000-0000-0000-000000000000}"/>
            </ac:spMkLst>
          </pc:spChg>
          <pc:spChg chg="mod">
            <ac:chgData name="Christoph Ebert" userId="4dad2f9f25a6f9df" providerId="LiveId" clId="{E5BE875F-FCFA-4A3E-A2CF-069A2768847F}" dt="2024-02-28T14:32:07.253" v="90"/>
            <ac:spMkLst>
              <pc:docMk/>
              <pc:sldMasterMk cId="1732658620" sldId="2147483661"/>
              <pc:sldLayoutMk cId="0" sldId="2147483673"/>
              <ac:spMk id="4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3EDBF-8EBB-C249-842F-9CF2CB15B0A8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2E134-93AB-514C-8E79-3C8BB290EB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78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1588"/>
            <a:ext cx="9144000" cy="6415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1" y="1042988"/>
            <a:ext cx="6700838" cy="1563295"/>
          </a:xfrm>
        </p:spPr>
        <p:txBody>
          <a:bodyPr anchor="b">
            <a:normAutofit/>
          </a:bodyPr>
          <a:lstStyle>
            <a:lvl1pPr algn="l">
              <a:defRPr sz="46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708675"/>
            <a:ext cx="7315200" cy="1241822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AADD6D"/>
              </a:buCl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Freitag, 08. März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 </a:t>
            </a:r>
            <a:r>
              <a:rPr lang="de-DE" b="1" dirty="0"/>
              <a:t>BINGEN</a:t>
            </a:r>
            <a:r>
              <a:rPr lang="de-DE" dirty="0"/>
              <a:t> – Projekt: </a:t>
            </a:r>
            <a:r>
              <a:rPr lang="de-DE" dirty="0" err="1"/>
              <a:t>EPRO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>
            <a:normAutofit/>
          </a:bodyPr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Freitag, 08. März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 </a:t>
            </a:r>
            <a:r>
              <a:rPr lang="de-DE" b="1" dirty="0"/>
              <a:t>BINGEN</a:t>
            </a:r>
            <a:r>
              <a:rPr lang="de-DE" dirty="0"/>
              <a:t> – Projekt: </a:t>
            </a:r>
            <a:r>
              <a:rPr lang="de-DE" dirty="0" err="1"/>
              <a:t>EPRO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6042422" cy="99417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1498760"/>
            <a:ext cx="3868340" cy="2763441"/>
          </a:xfrm>
        </p:spPr>
        <p:txBody>
          <a:bodyPr/>
          <a:lstStyle>
            <a:lvl1pPr>
              <a:buClr>
                <a:srgbClr val="AADD6D"/>
              </a:buCl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Freitag, 08. März 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 </a:t>
            </a:r>
            <a:r>
              <a:rPr lang="de-DE" b="1" dirty="0"/>
              <a:t>BINGEN</a:t>
            </a:r>
            <a:r>
              <a:rPr lang="de-DE" dirty="0"/>
              <a:t> – Projekt: </a:t>
            </a:r>
            <a:r>
              <a:rPr lang="de-DE" dirty="0" err="1"/>
              <a:t>EPRO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738093" y="1498759"/>
            <a:ext cx="3868340" cy="2763441"/>
          </a:xfrm>
        </p:spPr>
        <p:txBody>
          <a:bodyPr/>
          <a:lstStyle>
            <a:lvl1pPr>
              <a:buClr>
                <a:srgbClr val="AADD6D"/>
              </a:buCl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7175"/>
            <a:ext cx="9144000" cy="5743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573889"/>
            <a:ext cx="6215063" cy="1247774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sz="3400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Freitag, 08. März 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 </a:t>
            </a:r>
            <a:r>
              <a:rPr lang="de-DE" b="1" dirty="0"/>
              <a:t>BINGEN</a:t>
            </a:r>
            <a:r>
              <a:rPr lang="de-DE" dirty="0"/>
              <a:t> – Projekt: </a:t>
            </a:r>
            <a:r>
              <a:rPr lang="de-DE" dirty="0" err="1"/>
              <a:t>EPRO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4349"/>
            <a:ext cx="9144000" cy="6029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573889"/>
            <a:ext cx="6215063" cy="1247774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sz="3400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Freitag, 08. März 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 </a:t>
            </a:r>
            <a:r>
              <a:rPr lang="de-DE" b="1" dirty="0"/>
              <a:t>BINGEN</a:t>
            </a:r>
            <a:r>
              <a:rPr lang="de-DE" dirty="0"/>
              <a:t> – Projekt: </a:t>
            </a:r>
            <a:r>
              <a:rPr lang="de-DE" dirty="0" err="1"/>
              <a:t>EPRO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</p:spPr>
        <p:txBody>
          <a:bodyPr/>
          <a:lstStyle/>
          <a:p>
            <a:r>
              <a:rPr lang="de-DE" dirty="0"/>
              <a:t>Freitag, 08. März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</p:spPr>
        <p:txBody>
          <a:bodyPr/>
          <a:lstStyle/>
          <a:p>
            <a:r>
              <a:rPr lang="de-DE" dirty="0"/>
              <a:t>TH </a:t>
            </a:r>
            <a:r>
              <a:rPr lang="de-DE" b="1" dirty="0"/>
              <a:t>BINGEN</a:t>
            </a:r>
            <a:r>
              <a:rPr lang="de-DE" dirty="0"/>
              <a:t> – Projekt: </a:t>
            </a:r>
            <a:r>
              <a:rPr lang="de-DE" dirty="0" err="1"/>
              <a:t>EPRO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</p:spPr>
        <p:txBody>
          <a:bodyPr/>
          <a:lstStyle/>
          <a:p>
            <a:fld id="{A702BFF8-46AA-C848-A3A9-A030D34C303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>
            <a:lvl1pPr>
              <a:defRPr sz="2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43051"/>
            <a:ext cx="4627960" cy="2852738"/>
          </a:xfrm>
        </p:spPr>
        <p:txBody>
          <a:bodyPr/>
          <a:lstStyle>
            <a:lvl1pPr>
              <a:buClr>
                <a:schemeClr val="accent1"/>
              </a:buCl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Freitag, 08. März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 </a:t>
            </a:r>
            <a:r>
              <a:rPr lang="de-DE" b="1" dirty="0"/>
              <a:t>BINGEN</a:t>
            </a:r>
            <a:r>
              <a:rPr lang="de-DE" dirty="0"/>
              <a:t> – Projekt: </a:t>
            </a:r>
            <a:r>
              <a:rPr lang="de-DE" dirty="0" err="1"/>
              <a:t>EPRO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43051"/>
            <a:ext cx="4629150" cy="2852738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Freitag, 08. März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 </a:t>
            </a:r>
            <a:r>
              <a:rPr lang="de-DE" b="1" dirty="0"/>
              <a:t>BINGEN</a:t>
            </a:r>
            <a:r>
              <a:rPr lang="de-DE" dirty="0"/>
              <a:t> – Projekt: </a:t>
            </a:r>
            <a:r>
              <a:rPr lang="de-DE" dirty="0" err="1"/>
              <a:t>EPRO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>
            <a:lvl1pPr>
              <a:defRPr sz="2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392C72C3-F848-8FB2-35A6-6C217AD00DC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735438" y="337425"/>
            <a:ext cx="1795723" cy="6404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3845"/>
            <a:ext cx="6029324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Freitag, 08. März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TH </a:t>
            </a:r>
            <a:r>
              <a:rPr lang="de-DE" b="1" dirty="0"/>
              <a:t>BINGEN</a:t>
            </a:r>
            <a:r>
              <a:rPr lang="de-DE" dirty="0"/>
              <a:t> – Projekt: </a:t>
            </a:r>
            <a:r>
              <a:rPr lang="de-DE" dirty="0" err="1"/>
              <a:t>EPRO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73" r:id="rId6"/>
    <p:sldLayoutId id="2147483668" r:id="rId7"/>
    <p:sldLayoutId id="2147483669" r:id="rId8"/>
    <p:sldLayoutId id="2147483670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20000"/>
        <a:buFont typeface="Arial" panose="020B0604020202020204" pitchFamily="34" charset="0"/>
        <a:buChar char="•"/>
        <a:defRPr sz="26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500" dirty="0"/>
              <a:t>Projekt: </a:t>
            </a:r>
            <a:r>
              <a:rPr lang="de-DE" sz="3500" dirty="0" err="1"/>
              <a:t>EPRO</a:t>
            </a:r>
            <a:endParaRPr lang="de-DE" sz="35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Backend für </a:t>
            </a:r>
            <a:r>
              <a:rPr lang="en-US" dirty="0" err="1"/>
              <a:t>OKR</a:t>
            </a:r>
            <a:r>
              <a:rPr lang="en-US" dirty="0"/>
              <a:t>-</a:t>
            </a:r>
          </a:p>
          <a:p>
            <a:r>
              <a:rPr lang="en-US" dirty="0"/>
              <a:t>Framework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498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DA9A1-86CF-AD9A-98B1-3FFD6EB4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F89410-3D28-4738-C890-BC1278B9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Service Klassen für alle </a:t>
            </a:r>
            <a:r>
              <a:rPr lang="de-DE" dirty="0" err="1"/>
              <a:t>Entities</a:t>
            </a:r>
            <a:endParaRPr lang="de-DE" dirty="0"/>
          </a:p>
          <a:p>
            <a:r>
              <a:rPr lang="de-DE" dirty="0" err="1"/>
              <a:t>getAll</a:t>
            </a:r>
            <a:r>
              <a:rPr lang="de-DE" dirty="0"/>
              <a:t>, </a:t>
            </a:r>
            <a:r>
              <a:rPr lang="de-DE" dirty="0" err="1"/>
              <a:t>getById</a:t>
            </a:r>
            <a:r>
              <a:rPr lang="de-DE" dirty="0"/>
              <a:t>, </a:t>
            </a:r>
            <a:r>
              <a:rPr lang="de-DE" dirty="0" err="1"/>
              <a:t>create</a:t>
            </a:r>
            <a:r>
              <a:rPr lang="de-DE" dirty="0"/>
              <a:t>, update und </a:t>
            </a:r>
            <a:r>
              <a:rPr lang="de-DE" dirty="0" err="1"/>
              <a:t>delete</a:t>
            </a:r>
            <a:endParaRPr lang="de-DE" dirty="0"/>
          </a:p>
          <a:p>
            <a:r>
              <a:rPr lang="de-DE" dirty="0"/>
              <a:t>weiteres Sicherstellen der Geschäftslogik</a:t>
            </a:r>
          </a:p>
          <a:p>
            <a:r>
              <a:rPr lang="de-DE" dirty="0" err="1"/>
              <a:t>DashboardService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E08712-9C00-E473-8321-0D5CD3E2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08. März 2024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DBBC29-BFA3-6CDA-4BA6-4841E46D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 </a:t>
            </a:r>
            <a:r>
              <a:rPr lang="de-DE" b="1"/>
              <a:t>BINGEN</a:t>
            </a:r>
            <a:r>
              <a:rPr lang="de-DE"/>
              <a:t> – Projekt: EPRO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D13F16-FA62-74F1-429F-E454E8FF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362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09F05-F203-D00E-3A0C-9FD5200B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111E6C-8B39-162D-C842-E5ED936AC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getAllEntity</a:t>
            </a:r>
            <a:r>
              <a:rPr lang="de-DE" dirty="0"/>
              <a:t> Methoden über die </a:t>
            </a:r>
            <a:r>
              <a:rPr lang="de-DE" dirty="0" err="1"/>
              <a:t>JpaRepository</a:t>
            </a:r>
            <a:r>
              <a:rPr lang="de-DE" dirty="0"/>
              <a:t> </a:t>
            </a:r>
            <a:r>
              <a:rPr lang="de-DE" dirty="0" err="1"/>
              <a:t>findAll</a:t>
            </a:r>
            <a:r>
              <a:rPr lang="de-DE" dirty="0"/>
              <a:t>() Methode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16CB29-ABF1-9285-CD9E-735A5BF4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08. März 2024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2A577D-DC2D-7DD6-7111-48168B2F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 </a:t>
            </a:r>
            <a:r>
              <a:rPr lang="de-DE" b="1"/>
              <a:t>BINGEN</a:t>
            </a:r>
            <a:r>
              <a:rPr lang="de-DE"/>
              <a:t> – Projekt: EPRO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F147F0-D4A1-6B4C-B264-E226D84F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11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C0B74F4-E3D3-64EC-D79B-2E87DECDA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2571750"/>
            <a:ext cx="3200400" cy="6477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A34CAE3-E87A-67AC-6076-5504D6149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487" y="3414712"/>
            <a:ext cx="35528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6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ED15C2-A7DD-DF2A-658F-7E3B9CE8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354F34-B98D-F39C-D2E0-E9B01CF3A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getEntityById</a:t>
            </a:r>
            <a:r>
              <a:rPr lang="de-DE" dirty="0"/>
              <a:t> Methoden über die </a:t>
            </a:r>
            <a:r>
              <a:rPr lang="de-DE" dirty="0" err="1"/>
              <a:t>JpaRepository</a:t>
            </a:r>
            <a:r>
              <a:rPr lang="de-DE" dirty="0"/>
              <a:t> </a:t>
            </a:r>
            <a:r>
              <a:rPr lang="de-DE" dirty="0" err="1"/>
              <a:t>getById</a:t>
            </a:r>
            <a:r>
              <a:rPr lang="de-DE" dirty="0"/>
              <a:t>() Methode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E21E16-DC52-2A91-C7EA-EF8DB7A1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08. März 2024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00EC03-4FD9-1800-B74B-2B7E54E4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 </a:t>
            </a:r>
            <a:r>
              <a:rPr lang="de-DE" b="1"/>
              <a:t>BINGEN</a:t>
            </a:r>
            <a:r>
              <a:rPr lang="de-DE"/>
              <a:t> – Projekt: EPRO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2D7D2B-BD3D-897E-967B-A009A9B3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12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6A7F463-ABDA-B8BD-491F-AA00EE623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12" y="2406650"/>
            <a:ext cx="4943475" cy="9144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A71598C-9293-7F2D-A5A6-73A2021C8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25" y="3422252"/>
            <a:ext cx="60388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83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B38CA-1BA9-700D-4ABC-EFB9527A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3AA680-06E0-839A-B08F-6905D2CD7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createEntity</a:t>
            </a:r>
            <a:r>
              <a:rPr lang="de-DE" dirty="0"/>
              <a:t> Methoden über die save Methode von </a:t>
            </a:r>
            <a:r>
              <a:rPr lang="de-DE" dirty="0" err="1"/>
              <a:t>CrudRepository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4C7748-60D7-C87E-4623-A4EAFC4D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08. März 2024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1799F-9418-62A2-CB96-2D04E608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 </a:t>
            </a:r>
            <a:r>
              <a:rPr lang="de-DE" b="1"/>
              <a:t>BINGEN</a:t>
            </a:r>
            <a:r>
              <a:rPr lang="de-DE"/>
              <a:t> – Projekt: EPRO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08AC68-B88F-7D6A-7585-4ED44B97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13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68F64FF-BEC4-36FC-4847-D503AE644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73" y="2188574"/>
            <a:ext cx="7070862" cy="176548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F191987-CCFB-122C-D872-67D5AFF84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594" y="3702243"/>
            <a:ext cx="3667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79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7BB47-2E27-A584-F792-56587256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F8639B-E4E0-E8EB-6E83-C4B41D453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updateEntity</a:t>
            </a:r>
            <a:r>
              <a:rPr lang="de-DE" dirty="0"/>
              <a:t> Methoden über die save Methode von </a:t>
            </a:r>
            <a:r>
              <a:rPr lang="de-DE" dirty="0" err="1"/>
              <a:t>CrudRepository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9C0CE5-035A-25A0-9405-E7367E1F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08. März 2024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1B40CC-1D7E-03C9-37CB-1B9BBE45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 </a:t>
            </a:r>
            <a:r>
              <a:rPr lang="de-DE" b="1"/>
              <a:t>BINGEN</a:t>
            </a:r>
            <a:r>
              <a:rPr lang="de-DE"/>
              <a:t> – Projekt: EPRO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454787-F5F4-E1AE-0D13-1688605C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14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B6989E6-A30F-6807-50B8-7C6524F3A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7" y="2126656"/>
            <a:ext cx="4657725" cy="160972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2E48587-37FD-37E2-A065-BF48C92C6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175" y="3147418"/>
            <a:ext cx="59055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87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B3961-F839-4653-7649-6D872F82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75E2CC-7C67-1843-15B3-1ED1E216F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deleteEntity</a:t>
            </a:r>
            <a:r>
              <a:rPr lang="de-DE" dirty="0"/>
              <a:t> Methoden über </a:t>
            </a:r>
            <a:r>
              <a:rPr lang="de-DE" dirty="0" err="1"/>
              <a:t>deleteById</a:t>
            </a:r>
            <a:r>
              <a:rPr lang="de-DE" dirty="0"/>
              <a:t> von </a:t>
            </a:r>
            <a:r>
              <a:rPr lang="de-DE" dirty="0" err="1"/>
              <a:t>CrudRepository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2521D7-4FED-1F2B-58AC-D11C3B94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08. März 2024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A95F8-F9BD-BB22-291E-A190CAAC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 </a:t>
            </a:r>
            <a:r>
              <a:rPr lang="de-DE" b="1"/>
              <a:t>BINGEN</a:t>
            </a:r>
            <a:r>
              <a:rPr lang="de-DE"/>
              <a:t> – Projekt: EPRO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5F978E-F2A1-866E-5716-CA10764E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15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9BE0835-F94B-7E8C-6048-B82EB2D2A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20912"/>
            <a:ext cx="3448050" cy="18954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CAFD89C-24D0-4D00-B1AF-746B77643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0" y="3000971"/>
            <a:ext cx="44005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8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45397-2DAF-2505-EF00-B2DCCD42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DashboardService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00EA4-7CEE-3D54-5E45-DEFE96B9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Print für alle </a:t>
            </a:r>
            <a:r>
              <a:rPr lang="de-DE" dirty="0" err="1"/>
              <a:t>Objectives</a:t>
            </a:r>
            <a:r>
              <a:rPr lang="de-DE" dirty="0"/>
              <a:t> inklusive assoziierte </a:t>
            </a:r>
            <a:r>
              <a:rPr lang="de-DE" dirty="0" err="1"/>
              <a:t>KeyResults</a:t>
            </a:r>
            <a:endParaRPr lang="de-DE" dirty="0"/>
          </a:p>
          <a:p>
            <a:endParaRPr lang="de-DE" dirty="0"/>
          </a:p>
          <a:p>
            <a:r>
              <a:rPr lang="de-DE" dirty="0"/>
              <a:t>Print für explizites </a:t>
            </a:r>
            <a:r>
              <a:rPr lang="de-DE" dirty="0" err="1"/>
              <a:t>Objective</a:t>
            </a:r>
            <a:r>
              <a:rPr lang="de-DE" dirty="0"/>
              <a:t> inklusive assoziierte </a:t>
            </a:r>
            <a:r>
              <a:rPr lang="de-DE" dirty="0" err="1"/>
              <a:t>KeyResults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F1C061-3348-50C4-2F3B-D74E04D2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08. März 2024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D97783-8D89-2EFB-0900-958C8BC8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 </a:t>
            </a:r>
            <a:r>
              <a:rPr lang="de-DE" b="1"/>
              <a:t>BINGEN</a:t>
            </a:r>
            <a:r>
              <a:rPr lang="de-DE"/>
              <a:t> – Projekt: EPRO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21CCEE-0BE9-83A0-F2E6-616BF78D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664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33F66-78A9-AEC5-2D0F-69DE77FE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Controller 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658F97-C770-0837-17BD-42A754C42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Endpunkte für HTTP – Anfragen</a:t>
            </a:r>
          </a:p>
          <a:p>
            <a:r>
              <a:rPr lang="de-DE" dirty="0"/>
              <a:t>GET</a:t>
            </a:r>
          </a:p>
          <a:p>
            <a:pPr lvl="1"/>
            <a:r>
              <a:rPr lang="de-DE" dirty="0"/>
              <a:t> greift auf [Entity]</a:t>
            </a:r>
            <a:r>
              <a:rPr lang="de-DE" dirty="0" err="1"/>
              <a:t>Service.get</a:t>
            </a:r>
            <a:r>
              <a:rPr lang="de-DE" dirty="0"/>
              <a:t>[Entity]</a:t>
            </a:r>
            <a:r>
              <a:rPr lang="de-DE" dirty="0" err="1"/>
              <a:t>ById</a:t>
            </a:r>
            <a:r>
              <a:rPr lang="de-DE" dirty="0"/>
              <a:t>() zurück</a:t>
            </a:r>
          </a:p>
          <a:p>
            <a:r>
              <a:rPr lang="de-DE" dirty="0"/>
              <a:t>POST</a:t>
            </a:r>
          </a:p>
          <a:p>
            <a:pPr lvl="1"/>
            <a:r>
              <a:rPr lang="de-DE" dirty="0"/>
              <a:t>greift auf [Entity]</a:t>
            </a:r>
            <a:r>
              <a:rPr lang="de-DE" dirty="0" err="1"/>
              <a:t>Service.create</a:t>
            </a:r>
            <a:r>
              <a:rPr lang="de-DE" dirty="0"/>
              <a:t>[Entity]() zurück</a:t>
            </a:r>
          </a:p>
          <a:p>
            <a:r>
              <a:rPr lang="de-DE" dirty="0"/>
              <a:t>PUT</a:t>
            </a:r>
          </a:p>
          <a:p>
            <a:pPr lvl="1"/>
            <a:r>
              <a:rPr lang="de-DE" dirty="0"/>
              <a:t>greift auf [Entity]</a:t>
            </a:r>
            <a:r>
              <a:rPr lang="de-DE" dirty="0" err="1"/>
              <a:t>Service.update</a:t>
            </a:r>
            <a:r>
              <a:rPr lang="de-DE" dirty="0"/>
              <a:t>[Entity]() zurück</a:t>
            </a:r>
          </a:p>
          <a:p>
            <a:r>
              <a:rPr lang="de-DE" dirty="0"/>
              <a:t>DELETE</a:t>
            </a:r>
          </a:p>
          <a:p>
            <a:pPr lvl="1"/>
            <a:r>
              <a:rPr lang="de-DE" dirty="0"/>
              <a:t>greift auf [Entity]</a:t>
            </a:r>
            <a:r>
              <a:rPr lang="de-DE" dirty="0" err="1"/>
              <a:t>Service.delete</a:t>
            </a:r>
            <a:r>
              <a:rPr lang="de-DE" dirty="0"/>
              <a:t>[Entity]() zurück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7DD4B0-5193-15A9-A47D-057C1C3D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08. März 2024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E5D76F-476A-6FEA-13E1-A2691236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 </a:t>
            </a:r>
            <a:r>
              <a:rPr lang="de-DE" b="1"/>
              <a:t>BINGEN</a:t>
            </a:r>
            <a:r>
              <a:rPr lang="de-DE"/>
              <a:t> – Projekt: EPRO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D0144F-B88A-A38E-C198-4D750FFD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480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3B8C5-92BE-F192-BE04-41CD52D6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Controller 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026237-8CD7-F990-32FD-290AB09EE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F84760-7554-6115-88E0-1D3667C6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08. März 2024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882F84-D01E-EA9F-3494-AB6CC3FE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 </a:t>
            </a:r>
            <a:r>
              <a:rPr lang="de-DE" b="1"/>
              <a:t>BINGEN</a:t>
            </a:r>
            <a:r>
              <a:rPr lang="de-DE"/>
              <a:t> – Projekt: EPRO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1B56A9-EA88-D7FB-B86E-2498FD87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18</a:t>
            </a:fld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C6B8700-0146-E452-CA7C-91AC43AB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268017"/>
            <a:ext cx="70199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51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CE1EA-E230-0949-62EC-3016D6F8F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20015"/>
            <a:ext cx="6215063" cy="1247774"/>
          </a:xfrm>
        </p:spPr>
        <p:txBody>
          <a:bodyPr/>
          <a:lstStyle/>
          <a:p>
            <a:r>
              <a:rPr lang="de-DE" dirty="0"/>
              <a:t>Danke für Ihre Aufmerksamkeit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82D524-ED11-F083-3CD9-43BB34D2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08. März 2024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AE47B3-F16F-B1B6-08D8-2BB71B60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 </a:t>
            </a:r>
            <a:r>
              <a:rPr lang="de-DE" b="1"/>
              <a:t>BINGEN</a:t>
            </a:r>
            <a:r>
              <a:rPr lang="de-DE"/>
              <a:t> – Projekt: EPRO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DA3BB7-850D-D64E-61F5-9A997A70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27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Grundstruktur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08350" y="1358900"/>
            <a:ext cx="5486400" cy="3273823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de-DE" sz="2400" dirty="0"/>
              <a:t>@</a:t>
            </a:r>
            <a:r>
              <a:rPr lang="de-DE" sz="2400" dirty="0" err="1"/>
              <a:t>RestController</a:t>
            </a:r>
            <a:r>
              <a:rPr lang="de-DE" sz="2400" dirty="0"/>
              <a:t> + entsprechendem </a:t>
            </a:r>
            <a:r>
              <a:rPr lang="de-DE" sz="2400" dirty="0" err="1"/>
              <a:t>mapping</a:t>
            </a:r>
            <a:endParaRPr lang="de-DE" sz="2400" dirty="0"/>
          </a:p>
          <a:p>
            <a:pPr>
              <a:buClr>
                <a:schemeClr val="accent1"/>
              </a:buClr>
            </a:pPr>
            <a:r>
              <a:rPr lang="de-DE" sz="2400" dirty="0"/>
              <a:t>@Entity</a:t>
            </a:r>
          </a:p>
          <a:p>
            <a:pPr>
              <a:buClr>
                <a:schemeClr val="accent1"/>
              </a:buClr>
            </a:pPr>
            <a:r>
              <a:rPr lang="de-DE" sz="2400" dirty="0"/>
              <a:t>@Repository</a:t>
            </a:r>
          </a:p>
          <a:p>
            <a:pPr>
              <a:buClr>
                <a:schemeClr val="accent1"/>
              </a:buClr>
            </a:pPr>
            <a:r>
              <a:rPr lang="de-DE" sz="2400" dirty="0"/>
              <a:t>@Service</a:t>
            </a:r>
          </a:p>
          <a:p>
            <a:pPr>
              <a:buClr>
                <a:schemeClr val="accent1"/>
              </a:buClr>
            </a:pPr>
            <a:r>
              <a:rPr lang="de-DE" sz="2400" dirty="0" err="1"/>
              <a:t>Main.java</a:t>
            </a:r>
            <a:endParaRPr lang="de-DE" sz="2400" dirty="0"/>
          </a:p>
          <a:p>
            <a:pPr>
              <a:buClr>
                <a:schemeClr val="accent1"/>
              </a:buClr>
            </a:pPr>
            <a:r>
              <a:rPr lang="de-DE" sz="2400" dirty="0"/>
              <a:t>Test-</a:t>
            </a:r>
            <a:r>
              <a:rPr lang="de-DE" sz="2400" dirty="0" err="1"/>
              <a:t>Klasses</a:t>
            </a:r>
            <a:endParaRPr lang="de-DE" sz="2400" dirty="0"/>
          </a:p>
          <a:p>
            <a:pPr>
              <a:buClr>
                <a:schemeClr val="accent1"/>
              </a:buClr>
            </a:pPr>
            <a:endParaRPr lang="de-DE" sz="2400" dirty="0"/>
          </a:p>
          <a:p>
            <a:pPr>
              <a:buClr>
                <a:schemeClr val="accent1"/>
              </a:buClr>
            </a:pP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48DB-ED48-264B-8DA6-43D106174DC0}" type="datetime2">
              <a:rPr lang="de-DE" smtClean="0"/>
              <a:t>Mittwoch, 28. Februar 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 </a:t>
            </a:r>
            <a:r>
              <a:rPr lang="de-DE" b="1" dirty="0"/>
              <a:t>BINGEN</a:t>
            </a:r>
            <a:r>
              <a:rPr lang="de-DE" dirty="0"/>
              <a:t> – Projekt: </a:t>
            </a:r>
            <a:r>
              <a:rPr lang="de-DE" dirty="0" err="1"/>
              <a:t>EPRO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2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B3F60A7-AC03-CF86-4C04-CC7BFA1B5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56" y="1171982"/>
            <a:ext cx="2527234" cy="348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C1500A-2DA7-547F-16EE-42D8B269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- </a:t>
            </a:r>
            <a:r>
              <a:rPr lang="de-DE" dirty="0" err="1"/>
              <a:t>BusinessUnit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6061B3-0C83-A90D-18AA-CF63311EC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id</a:t>
            </a:r>
            <a:r>
              <a:rPr lang="de-DE" dirty="0"/>
              <a:t>,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size</a:t>
            </a:r>
            <a:r>
              <a:rPr lang="de-DE" dirty="0"/>
              <a:t> und </a:t>
            </a:r>
            <a:r>
              <a:rPr lang="de-DE" dirty="0" err="1"/>
              <a:t>company</a:t>
            </a:r>
            <a:r>
              <a:rPr lang="de-DE" dirty="0"/>
              <a:t> Variablen/Verweis</a:t>
            </a:r>
          </a:p>
          <a:p>
            <a:r>
              <a:rPr lang="de-DE" dirty="0"/>
              <a:t>List&lt;</a:t>
            </a:r>
            <a:r>
              <a:rPr lang="de-DE" dirty="0" err="1"/>
              <a:t>Objective</a:t>
            </a:r>
            <a:r>
              <a:rPr lang="de-DE" dirty="0"/>
              <a:t>&gt;, List&lt;Unit&gt;</a:t>
            </a:r>
          </a:p>
          <a:p>
            <a:r>
              <a:rPr lang="de-DE" dirty="0"/>
              <a:t>Konstruktor, Getter, Setter</a:t>
            </a:r>
          </a:p>
          <a:p>
            <a:r>
              <a:rPr lang="de-DE" dirty="0" err="1"/>
              <a:t>toString</a:t>
            </a:r>
            <a:r>
              <a:rPr lang="de-DE" dirty="0"/>
              <a:t> Methode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37233C-086A-9E6B-07C9-2D784123F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08. März 2024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6DEF42-5EA1-D7C4-CDB5-25823113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 </a:t>
            </a:r>
            <a:r>
              <a:rPr lang="de-DE" b="1"/>
              <a:t>BINGEN</a:t>
            </a:r>
            <a:r>
              <a:rPr lang="de-DE"/>
              <a:t> – Projekt: EPRO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4F0D68-8D3D-8251-1049-4C94AAFB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44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FE7C6-1BA9-AE4F-3118-B6B5AB60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- Company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22D289-9036-84FF-311A-BC76EBFF4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id</a:t>
            </a:r>
            <a:r>
              <a:rPr lang="de-DE" dirty="0"/>
              <a:t>, </a:t>
            </a:r>
            <a:r>
              <a:rPr lang="de-DE" dirty="0" err="1"/>
              <a:t>name</a:t>
            </a:r>
            <a:r>
              <a:rPr lang="de-DE" dirty="0"/>
              <a:t> und </a:t>
            </a:r>
            <a:r>
              <a:rPr lang="de-DE" dirty="0" err="1"/>
              <a:t>size</a:t>
            </a:r>
            <a:r>
              <a:rPr lang="de-DE" dirty="0"/>
              <a:t> Variablen</a:t>
            </a:r>
          </a:p>
          <a:p>
            <a:r>
              <a:rPr lang="de-DE" dirty="0"/>
              <a:t>List&lt;</a:t>
            </a:r>
            <a:r>
              <a:rPr lang="de-DE" dirty="0" err="1"/>
              <a:t>BusinessUnit</a:t>
            </a:r>
            <a:r>
              <a:rPr lang="de-DE" dirty="0"/>
              <a:t>&gt;, List&lt;</a:t>
            </a:r>
            <a:r>
              <a:rPr lang="de-DE" dirty="0" err="1"/>
              <a:t>Objective</a:t>
            </a:r>
            <a:r>
              <a:rPr lang="de-DE" dirty="0"/>
              <a:t>&gt;</a:t>
            </a:r>
          </a:p>
          <a:p>
            <a:r>
              <a:rPr lang="de-DE" dirty="0"/>
              <a:t>Konstruktor, Getter, Setter</a:t>
            </a:r>
          </a:p>
          <a:p>
            <a:r>
              <a:rPr lang="de-DE" dirty="0" err="1"/>
              <a:t>toString</a:t>
            </a:r>
            <a:r>
              <a:rPr lang="de-DE" dirty="0"/>
              <a:t> Methode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4EA86D-A876-37D5-84C1-D25A5C8F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08. März 2024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576C44-327E-62B5-0B31-DCFDD990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 </a:t>
            </a:r>
            <a:r>
              <a:rPr lang="de-DE" b="1"/>
              <a:t>BINGEN</a:t>
            </a:r>
            <a:r>
              <a:rPr lang="de-DE"/>
              <a:t> – Projekt: EPRO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826E18-6C41-5F6E-FE92-C67FAF5D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00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78135-42D3-1385-8723-73E39E82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- </a:t>
            </a:r>
            <a:r>
              <a:rPr lang="de-DE" dirty="0" err="1"/>
              <a:t>HistoricalDataEntry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16DB7-0365-D012-A852-829A6C9F3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id</a:t>
            </a:r>
            <a:r>
              <a:rPr lang="de-DE" dirty="0"/>
              <a:t>, date, </a:t>
            </a:r>
            <a:r>
              <a:rPr lang="de-DE" dirty="0" err="1"/>
              <a:t>value</a:t>
            </a:r>
            <a:r>
              <a:rPr lang="de-DE" dirty="0"/>
              <a:t> (</a:t>
            </a:r>
            <a:r>
              <a:rPr lang="de-DE" dirty="0" err="1"/>
              <a:t>KeyResult.current</a:t>
            </a:r>
            <a:r>
              <a:rPr lang="de-DE" dirty="0"/>
              <a:t>), </a:t>
            </a:r>
            <a:r>
              <a:rPr lang="de-DE" dirty="0" err="1"/>
              <a:t>comment</a:t>
            </a:r>
            <a:r>
              <a:rPr lang="de-DE" dirty="0"/>
              <a:t> Variablen</a:t>
            </a:r>
          </a:p>
          <a:p>
            <a:r>
              <a:rPr lang="de-DE" dirty="0"/>
              <a:t>Verweis auf </a:t>
            </a:r>
            <a:r>
              <a:rPr lang="de-DE" dirty="0" err="1"/>
              <a:t>KeyResult</a:t>
            </a:r>
            <a:endParaRPr lang="de-DE" dirty="0"/>
          </a:p>
          <a:p>
            <a:r>
              <a:rPr lang="de-DE" dirty="0"/>
              <a:t>Konstruktor, Getter, Setter</a:t>
            </a:r>
          </a:p>
          <a:p>
            <a:r>
              <a:rPr lang="de-DE" dirty="0" err="1"/>
              <a:t>setComment</a:t>
            </a:r>
            <a:r>
              <a:rPr lang="de-DE" dirty="0"/>
              <a:t> Setter stellt sicher, </a:t>
            </a:r>
            <a:r>
              <a:rPr lang="de-DE" dirty="0" err="1"/>
              <a:t>dass</a:t>
            </a:r>
            <a:r>
              <a:rPr lang="de-DE" dirty="0"/>
              <a:t> Kommentare nicht leer sind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9AF0F7-B7B9-8EA7-AF6D-2591500B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08. März 2024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723D44-35B1-1EAD-35FD-67E098D7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 </a:t>
            </a:r>
            <a:r>
              <a:rPr lang="de-DE" b="1"/>
              <a:t>BINGEN</a:t>
            </a:r>
            <a:r>
              <a:rPr lang="de-DE"/>
              <a:t> – Projekt: EPRO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5BEBA7-8FDD-601F-2F54-5155EE06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60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6BE95-7A7B-01A4-71C7-0E480996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- </a:t>
            </a:r>
            <a:r>
              <a:rPr lang="de-DE" dirty="0" err="1"/>
              <a:t>KeyResults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85FDC4-6B43-4383-D26D-5F5C92F6F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id</a:t>
            </a:r>
            <a:r>
              <a:rPr lang="de-DE" dirty="0"/>
              <a:t>,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progress</a:t>
            </a:r>
            <a:r>
              <a:rPr lang="de-DE" dirty="0"/>
              <a:t>, </a:t>
            </a:r>
            <a:r>
              <a:rPr lang="de-DE" dirty="0" err="1"/>
              <a:t>current</a:t>
            </a:r>
            <a:r>
              <a:rPr lang="de-DE" dirty="0"/>
              <a:t>, </a:t>
            </a:r>
            <a:r>
              <a:rPr lang="de-DE" dirty="0" err="1"/>
              <a:t>goal</a:t>
            </a:r>
            <a:r>
              <a:rPr lang="de-DE" dirty="0"/>
              <a:t>, </a:t>
            </a:r>
            <a:r>
              <a:rPr lang="de-DE" dirty="0" err="1"/>
              <a:t>confidenceLevel</a:t>
            </a:r>
            <a:r>
              <a:rPr lang="de-DE" dirty="0"/>
              <a:t> und </a:t>
            </a:r>
            <a:r>
              <a:rPr lang="de-DE" dirty="0" err="1"/>
              <a:t>buObjective</a:t>
            </a:r>
            <a:r>
              <a:rPr lang="de-DE" dirty="0"/>
              <a:t> Variablen/Verweis</a:t>
            </a:r>
          </a:p>
          <a:p>
            <a:r>
              <a:rPr lang="de-DE" dirty="0"/>
              <a:t>List&lt;</a:t>
            </a:r>
            <a:r>
              <a:rPr lang="de-DE" dirty="0" err="1"/>
              <a:t>HistoricalDataEntry</a:t>
            </a:r>
            <a:r>
              <a:rPr lang="de-DE" dirty="0"/>
              <a:t>&gt;</a:t>
            </a:r>
          </a:p>
          <a:p>
            <a:r>
              <a:rPr lang="de-DE" dirty="0"/>
              <a:t>Konstruktor, Getter, Setter</a:t>
            </a:r>
          </a:p>
          <a:p>
            <a:r>
              <a:rPr lang="de-DE" dirty="0" err="1"/>
              <a:t>setCurrent</a:t>
            </a:r>
            <a:r>
              <a:rPr lang="de-DE" dirty="0"/>
              <a:t> Setter stellt sicher, </a:t>
            </a:r>
            <a:r>
              <a:rPr lang="de-DE" dirty="0" err="1"/>
              <a:t>dass</a:t>
            </a:r>
            <a:r>
              <a:rPr lang="de-DE" dirty="0"/>
              <a:t> Kommentare nicht leer sind</a:t>
            </a:r>
          </a:p>
          <a:p>
            <a:r>
              <a:rPr lang="de-DE" dirty="0" err="1"/>
              <a:t>setGoal</a:t>
            </a:r>
            <a:r>
              <a:rPr lang="de-DE" dirty="0"/>
              <a:t> Setter stellt Goal &gt; 0.0 sicher</a:t>
            </a:r>
          </a:p>
          <a:p>
            <a:r>
              <a:rPr lang="de-DE"/>
              <a:t>progress</a:t>
            </a:r>
            <a:r>
              <a:rPr lang="de-DE" dirty="0"/>
              <a:t> wird dynamisch anhand von </a:t>
            </a:r>
            <a:r>
              <a:rPr lang="de-DE" dirty="0" err="1"/>
              <a:t>current</a:t>
            </a:r>
            <a:r>
              <a:rPr lang="de-DE" dirty="0"/>
              <a:t> und </a:t>
            </a:r>
            <a:r>
              <a:rPr lang="de-DE" dirty="0" err="1"/>
              <a:t>goal</a:t>
            </a:r>
            <a:r>
              <a:rPr lang="de-DE" dirty="0"/>
              <a:t> berechnet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1C58E-9780-DCB3-CEA5-BBAAA42C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08. März 2024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AF2925-600D-ADCA-1AFB-54A58BE2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 </a:t>
            </a:r>
            <a:r>
              <a:rPr lang="de-DE" b="1"/>
              <a:t>BINGEN</a:t>
            </a:r>
            <a:r>
              <a:rPr lang="de-DE"/>
              <a:t> – Projekt: EPRO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241BCE-9245-9686-95C5-E4B54663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16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E16AD-62EF-1167-AF88-E56CFA9A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- </a:t>
            </a:r>
            <a:r>
              <a:rPr lang="de-DE" dirty="0" err="1"/>
              <a:t>Objective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DD28C5-7CF7-97A8-6D38-1A52322A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id</a:t>
            </a:r>
            <a:r>
              <a:rPr lang="de-DE" dirty="0"/>
              <a:t>, </a:t>
            </a:r>
            <a:r>
              <a:rPr lang="de-DE" dirty="0" err="1"/>
              <a:t>name</a:t>
            </a:r>
            <a:r>
              <a:rPr lang="de-DE" dirty="0"/>
              <a:t> Variablen</a:t>
            </a:r>
          </a:p>
          <a:p>
            <a:r>
              <a:rPr lang="de-DE" dirty="0"/>
              <a:t>List&lt;</a:t>
            </a:r>
            <a:r>
              <a:rPr lang="de-DE" dirty="0" err="1"/>
              <a:t>KeyResult</a:t>
            </a:r>
            <a:r>
              <a:rPr lang="de-DE" dirty="0"/>
              <a:t>&gt;</a:t>
            </a:r>
          </a:p>
          <a:p>
            <a:r>
              <a:rPr lang="de-DE" dirty="0"/>
              <a:t>Konstruktor, Getter, Setter</a:t>
            </a:r>
          </a:p>
          <a:p>
            <a:r>
              <a:rPr lang="de-DE" dirty="0" err="1"/>
              <a:t>toString</a:t>
            </a:r>
            <a:r>
              <a:rPr lang="de-DE" dirty="0"/>
              <a:t> Methode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8414D1-C9AD-0FEE-5956-3B6C9607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08. März 2024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39C0B2-5A17-3F2A-2A93-89F9CE91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 </a:t>
            </a:r>
            <a:r>
              <a:rPr lang="de-DE" b="1"/>
              <a:t>BINGEN</a:t>
            </a:r>
            <a:r>
              <a:rPr lang="de-DE"/>
              <a:t> – Projekt: EPRO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B39B2F-02EA-5151-53AB-B24F2E1F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95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F7063-990D-55FB-DBAE-E872CEF7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- Unit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0F214D-B589-E8CA-E367-9FFF95B6B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id</a:t>
            </a:r>
            <a:r>
              <a:rPr lang="de-DE" dirty="0"/>
              <a:t>,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size</a:t>
            </a:r>
            <a:r>
              <a:rPr lang="de-DE" dirty="0"/>
              <a:t> und </a:t>
            </a:r>
            <a:r>
              <a:rPr lang="de-DE" dirty="0" err="1"/>
              <a:t>businessUnit</a:t>
            </a:r>
            <a:r>
              <a:rPr lang="de-DE" dirty="0"/>
              <a:t> Variablen/Verweis</a:t>
            </a:r>
          </a:p>
          <a:p>
            <a:r>
              <a:rPr lang="de-DE" dirty="0"/>
              <a:t>List&lt;</a:t>
            </a:r>
            <a:r>
              <a:rPr lang="de-DE" dirty="0" err="1"/>
              <a:t>Objective</a:t>
            </a:r>
            <a:r>
              <a:rPr lang="de-DE" dirty="0"/>
              <a:t>&gt;</a:t>
            </a:r>
          </a:p>
          <a:p>
            <a:r>
              <a:rPr lang="de-DE" dirty="0"/>
              <a:t>Konstruktor, Getter, Setter</a:t>
            </a:r>
          </a:p>
          <a:p>
            <a:r>
              <a:rPr lang="de-DE" dirty="0" err="1"/>
              <a:t>toString</a:t>
            </a:r>
            <a:r>
              <a:rPr lang="de-DE" dirty="0"/>
              <a:t> Methode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89971A-B509-1210-D188-F7FCED86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08. März 2024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4E499F-407F-199D-8B3E-48EEE6764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 </a:t>
            </a:r>
            <a:r>
              <a:rPr lang="de-DE" b="1"/>
              <a:t>BINGEN</a:t>
            </a:r>
            <a:r>
              <a:rPr lang="de-DE"/>
              <a:t> – Projekt: EPRO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56CE07-D33A-5DEE-88E7-D3826BE1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12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7C4CC-EEC9-CFB3-3A9A-D9903E7C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- User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CBF699-0C9C-CC25-039F-93FBD0E73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id</a:t>
            </a:r>
            <a:r>
              <a:rPr lang="de-DE" dirty="0"/>
              <a:t>, </a:t>
            </a:r>
            <a:r>
              <a:rPr lang="de-DE" dirty="0" err="1"/>
              <a:t>username</a:t>
            </a:r>
            <a:r>
              <a:rPr lang="de-DE" dirty="0"/>
              <a:t> und </a:t>
            </a:r>
            <a:r>
              <a:rPr lang="de-DE" dirty="0" err="1"/>
              <a:t>password</a:t>
            </a:r>
            <a:r>
              <a:rPr lang="de-DE" dirty="0"/>
              <a:t> Variablen</a:t>
            </a:r>
          </a:p>
          <a:p>
            <a:r>
              <a:rPr lang="de-DE" dirty="0"/>
              <a:t>List&lt;</a:t>
            </a:r>
            <a:r>
              <a:rPr lang="de-DE" dirty="0" err="1"/>
              <a:t>Role</a:t>
            </a:r>
            <a:r>
              <a:rPr lang="de-DE" dirty="0"/>
              <a:t>&gt; für alle Zugriffsrechte des Users</a:t>
            </a:r>
          </a:p>
          <a:p>
            <a:r>
              <a:rPr lang="de-DE" dirty="0"/>
              <a:t>Konstruktor, Getter, Setter</a:t>
            </a:r>
          </a:p>
          <a:p>
            <a:r>
              <a:rPr lang="de-DE" dirty="0" err="1"/>
              <a:t>toString</a:t>
            </a:r>
            <a:r>
              <a:rPr lang="de-DE" dirty="0"/>
              <a:t> Methode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C1BE7A-CF61-0CE5-A90E-5E549DA8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08. März 2024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ACEE75-6923-3D35-DDE1-479DC190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 </a:t>
            </a:r>
            <a:r>
              <a:rPr lang="de-DE" b="1"/>
              <a:t>BINGEN</a:t>
            </a:r>
            <a:r>
              <a:rPr lang="de-DE"/>
              <a:t> – Projekt: EPRO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E4A7D3-8087-7DFD-FA3D-AD36A881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09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TH Bingen 1">
      <a:dk1>
        <a:srgbClr val="005B99"/>
      </a:dk1>
      <a:lt1>
        <a:srgbClr val="FFFFFF"/>
      </a:lt1>
      <a:dk2>
        <a:srgbClr val="005B99"/>
      </a:dk2>
      <a:lt2>
        <a:srgbClr val="FFFFFF"/>
      </a:lt2>
      <a:accent1>
        <a:srgbClr val="AADD6D"/>
      </a:accent1>
      <a:accent2>
        <a:srgbClr val="FCBD1F"/>
      </a:accent2>
      <a:accent3>
        <a:srgbClr val="D3D9DB"/>
      </a:accent3>
      <a:accent4>
        <a:srgbClr val="ACAFAC"/>
      </a:accent4>
      <a:accent5>
        <a:srgbClr val="545556"/>
      </a:accent5>
      <a:accent6>
        <a:srgbClr val="FFFFFF"/>
      </a:accent6>
      <a:hlink>
        <a:srgbClr val="005B99"/>
      </a:hlink>
      <a:folHlink>
        <a:srgbClr val="005B99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-Bingen-PPT-Vorlage-16zu9-Format" id="{CBDAE75C-E448-4902-831D-8BB0F2AB0478}" vid="{7D1484BB-217E-4CF1-AF4E-96B5381CC485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Office-Design</Template>
  <TotalTime>0</TotalTime>
  <Words>610</Words>
  <Application>Microsoft Office PowerPoint</Application>
  <PresentationFormat>Bildschirmpräsentation (16:9)</PresentationFormat>
  <Paragraphs>133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Office-Design</vt:lpstr>
      <vt:lpstr>Projekt: EPRO</vt:lpstr>
      <vt:lpstr>Grundstruktur</vt:lpstr>
      <vt:lpstr>Entity - BusinessUnit</vt:lpstr>
      <vt:lpstr>Entity - Company</vt:lpstr>
      <vt:lpstr>Entity - HistoricalDataEntry</vt:lpstr>
      <vt:lpstr>Entity - KeyResults</vt:lpstr>
      <vt:lpstr>Entity - Objective</vt:lpstr>
      <vt:lpstr>Entity - Unit</vt:lpstr>
      <vt:lpstr>Entity - User</vt:lpstr>
      <vt:lpstr>Service Klassen</vt:lpstr>
      <vt:lpstr>Service Klassen</vt:lpstr>
      <vt:lpstr>Service Klassen</vt:lpstr>
      <vt:lpstr>Service Klassen</vt:lpstr>
      <vt:lpstr>Service Klassen</vt:lpstr>
      <vt:lpstr>Service Klassen</vt:lpstr>
      <vt:lpstr>DashboardService</vt:lpstr>
      <vt:lpstr>Controller Klassen</vt:lpstr>
      <vt:lpstr>Controller Klassen</vt:lpstr>
      <vt:lpstr>Danke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Hochschule Bingen</dc:title>
  <dc:creator>Microsoft Office-Benutzer</dc:creator>
  <cp:lastModifiedBy>Christoph Ebert</cp:lastModifiedBy>
  <cp:revision>2</cp:revision>
  <dcterms:created xsi:type="dcterms:W3CDTF">2022-05-31T11:41:55Z</dcterms:created>
  <dcterms:modified xsi:type="dcterms:W3CDTF">2024-02-28T19:36:44Z</dcterms:modified>
</cp:coreProperties>
</file>