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6" d="100"/>
          <a:sy n="96" d="100"/>
        </p:scale>
        <p:origin x="-12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8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1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93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8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3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5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7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6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4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9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41EE26-A9E7-4DA0-886A-C8A494BCEA65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E65A-298D-4F2F-BA83-3FD91674E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8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3278" y="852210"/>
            <a:ext cx="8825658" cy="1041123"/>
          </a:xfrm>
        </p:spPr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APPLICATION WEB</a:t>
            </a: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74619" y="5308322"/>
            <a:ext cx="8825658" cy="861420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 smtClean="0"/>
              <a:t>Christophe </a:t>
            </a:r>
            <a:r>
              <a:rPr lang="fr-FR" dirty="0" err="1" smtClean="0"/>
              <a:t>Gerard</a:t>
            </a:r>
            <a:r>
              <a:rPr lang="fr-FR" dirty="0" smtClean="0"/>
              <a:t>		Safronov Kirill		Alexis </a:t>
            </a:r>
            <a:r>
              <a:rPr lang="fr-FR" dirty="0" err="1" smtClean="0"/>
              <a:t>Kielbasa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5" y="1893333"/>
            <a:ext cx="3145384" cy="341498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71948"/>
            <a:ext cx="9404723" cy="668594"/>
          </a:xfrm>
        </p:spPr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						SOMMAIRE</a:t>
            </a: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5157" y="1472815"/>
            <a:ext cx="8946541" cy="4672346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Modèle conceptuel des données</a:t>
            </a:r>
          </a:p>
          <a:p>
            <a:r>
              <a:rPr lang="fr-FR" dirty="0" smtClean="0"/>
              <a:t>Réalisation</a:t>
            </a:r>
          </a:p>
          <a:p>
            <a:r>
              <a:rPr lang="fr-FR" smtClean="0"/>
              <a:t>Technologies </a:t>
            </a:r>
            <a:r>
              <a:rPr lang="fr-FR" smtClean="0"/>
              <a:t>utilisées</a:t>
            </a:r>
            <a:endParaRPr lang="fr-FR" dirty="0" smtClean="0"/>
          </a:p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7824"/>
          </a:xfrm>
        </p:spPr>
        <p:txBody>
          <a:bodyPr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571138"/>
            <a:ext cx="8946541" cy="181116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Pratique du sport</a:t>
            </a:r>
          </a:p>
          <a:p>
            <a:pPr>
              <a:buFontTx/>
              <a:buChar char="-"/>
            </a:pPr>
            <a:r>
              <a:rPr lang="fr-FR" dirty="0" smtClean="0"/>
              <a:t>Expérience</a:t>
            </a:r>
          </a:p>
          <a:p>
            <a:pPr>
              <a:buFontTx/>
              <a:buChar char="-"/>
            </a:pPr>
            <a:r>
              <a:rPr lang="fr-FR" dirty="0" smtClean="0"/>
              <a:t>Partage des connaissances</a:t>
            </a:r>
          </a:p>
          <a:p>
            <a:pPr>
              <a:buFontTx/>
              <a:buChar char="-"/>
            </a:pPr>
            <a:r>
              <a:rPr lang="fr-FR" dirty="0" smtClean="0"/>
              <a:t>Création d’un groupe </a:t>
            </a:r>
            <a:r>
              <a:rPr lang="fr-FR" dirty="0" err="1" smtClean="0"/>
              <a:t>BarBeasts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46111" y="460163"/>
            <a:ext cx="9404723" cy="687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Présentation de l’équipe</a:t>
            </a:r>
          </a:p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3" y="3741053"/>
            <a:ext cx="1975961" cy="21879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30" y="1431155"/>
            <a:ext cx="2440008" cy="3010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4322" y="3542129"/>
            <a:ext cx="2974388" cy="1799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216430" y="4660490"/>
            <a:ext cx="24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Christophe GERARD</a:t>
            </a:r>
          </a:p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Chef du projet</a:t>
            </a:r>
          </a:p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Développeur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56159" y="5928975"/>
            <a:ext cx="24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Kirill SAFRONOV</a:t>
            </a:r>
          </a:p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Analyste</a:t>
            </a:r>
          </a:p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Désigner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63514" y="5928975"/>
            <a:ext cx="244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Alexis KIELBASA</a:t>
            </a:r>
          </a:p>
          <a:p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Conception BDD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7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447" y="570271"/>
            <a:ext cx="9404723" cy="736985"/>
          </a:xfrm>
        </p:spPr>
        <p:txBody>
          <a:bodyPr/>
          <a:lstStyle/>
          <a:p>
            <a:pPr algn="ctr"/>
            <a:r>
              <a: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Modèle conceptuel des données</a:t>
            </a:r>
            <a:br>
              <a: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43" y="1546446"/>
            <a:ext cx="1819275" cy="15621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29" y="1733940"/>
            <a:ext cx="1838325" cy="1133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091" y="2568630"/>
            <a:ext cx="1847850" cy="1562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04" y="4870948"/>
            <a:ext cx="1819275" cy="990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9837" y="4649261"/>
            <a:ext cx="1943100" cy="5810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246" y="5161460"/>
            <a:ext cx="1381125" cy="5619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166" y="3554856"/>
            <a:ext cx="752475" cy="3143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542" y="3801628"/>
            <a:ext cx="762000" cy="333375"/>
          </a:xfrm>
          <a:prstGeom prst="rect">
            <a:avLst/>
          </a:prstGeom>
        </p:spPr>
      </p:pic>
      <p:cxnSp>
        <p:nvCxnSpPr>
          <p:cNvPr id="17" name="Connecteur droit 16"/>
          <p:cNvCxnSpPr>
            <a:stCxn id="8" idx="2"/>
            <a:endCxn id="15" idx="0"/>
          </p:cNvCxnSpPr>
          <p:nvPr/>
        </p:nvCxnSpPr>
        <p:spPr>
          <a:xfrm flipH="1">
            <a:off x="1521542" y="3108546"/>
            <a:ext cx="1588939" cy="6930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5" idx="2"/>
            <a:endCxn id="13" idx="0"/>
          </p:cNvCxnSpPr>
          <p:nvPr/>
        </p:nvCxnSpPr>
        <p:spPr>
          <a:xfrm>
            <a:off x="1521542" y="4135003"/>
            <a:ext cx="549267" cy="10264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9" idx="2"/>
            <a:endCxn id="14" idx="0"/>
          </p:cNvCxnSpPr>
          <p:nvPr/>
        </p:nvCxnSpPr>
        <p:spPr>
          <a:xfrm>
            <a:off x="5746092" y="2867415"/>
            <a:ext cx="455312" cy="687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0" idx="1"/>
            <a:endCxn id="14" idx="3"/>
          </p:cNvCxnSpPr>
          <p:nvPr/>
        </p:nvCxnSpPr>
        <p:spPr>
          <a:xfrm flipH="1">
            <a:off x="6577641" y="3349680"/>
            <a:ext cx="1080450" cy="362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1" idx="0"/>
            <a:endCxn id="14" idx="2"/>
          </p:cNvCxnSpPr>
          <p:nvPr/>
        </p:nvCxnSpPr>
        <p:spPr>
          <a:xfrm flipH="1" flipV="1">
            <a:off x="6201404" y="3869181"/>
            <a:ext cx="909638" cy="1001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2" idx="0"/>
            <a:endCxn id="14" idx="1"/>
          </p:cNvCxnSpPr>
          <p:nvPr/>
        </p:nvCxnSpPr>
        <p:spPr>
          <a:xfrm flipV="1">
            <a:off x="4481387" y="3712019"/>
            <a:ext cx="1343779" cy="9372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158105" y="3108546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1,1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101804" y="4792128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  <a:r>
              <a:rPr lang="fr-FR" dirty="0" smtClean="0">
                <a:solidFill>
                  <a:schemeClr val="bg1"/>
                </a:solidFill>
              </a:rPr>
              <a:t>,1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977430" y="4370064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  <a:r>
              <a:rPr lang="fr-FR" dirty="0" smtClean="0">
                <a:solidFill>
                  <a:schemeClr val="bg1"/>
                </a:solidFill>
              </a:rPr>
              <a:t>,1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054016" y="2862073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1,1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117866" y="4570441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1,1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96898" y="2959914"/>
            <a:ext cx="6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1,1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359" y="452718"/>
            <a:ext cx="9404723" cy="668159"/>
          </a:xfrm>
        </p:spPr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1120877"/>
            <a:ext cx="11582400" cy="565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81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359" y="570271"/>
            <a:ext cx="9404723" cy="766482"/>
          </a:xfrm>
        </p:spPr>
        <p:txBody>
          <a:bodyPr/>
          <a:lstStyle/>
          <a:p>
            <a:pPr algn="ctr"/>
            <a:r>
              <a: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Technologies utilisés</a:t>
            </a:r>
            <a:br>
              <a:rPr lang="fr-F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7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  <p:pic>
        <p:nvPicPr>
          <p:cNvPr id="6" name="Image 5" descr="C:\Users\Christophe\AppData\Local\Microsoft\Windows\INetCache\Content.Word\icon_developpez-votre-site-web-avec-le-framework-symfony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5" y="3656203"/>
            <a:ext cx="1006120" cy="90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Notepad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79" y="5110801"/>
            <a:ext cx="1342996" cy="91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aletton-preview-201404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4" y="2640067"/>
            <a:ext cx="1059475" cy="10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21" y="2190803"/>
            <a:ext cx="1341028" cy="979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29" y="3749631"/>
            <a:ext cx="1496040" cy="10589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70" y="2012565"/>
            <a:ext cx="1506333" cy="10023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26" y="4561105"/>
            <a:ext cx="1465621" cy="146562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0" y="4075804"/>
            <a:ext cx="1841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737" y="3087764"/>
            <a:ext cx="9404723" cy="1400530"/>
          </a:xfrm>
        </p:spPr>
        <p:txBody>
          <a:bodyPr/>
          <a:lstStyle/>
          <a:p>
            <a:pPr algn="ctr"/>
            <a:r>
              <a:rPr lang="fr-FR" sz="7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8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09006" y="570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1"/>
            <a:ext cx="1734718" cy="45829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19737" y="3087764"/>
            <a:ext cx="9404723" cy="1400530"/>
          </a:xfrm>
        </p:spPr>
        <p:txBody>
          <a:bodyPr/>
          <a:lstStyle/>
          <a:p>
            <a:pPr algn="ctr"/>
            <a:r>
              <a:rPr lang="fr-FR" sz="7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9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</TotalTime>
  <Words>71</Words>
  <Application>Microsoft Office PowerPoint</Application>
  <PresentationFormat>Personnalisé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Ion</vt:lpstr>
      <vt:lpstr>APPLICATION WEB</vt:lpstr>
      <vt:lpstr>       SOMMAIRE</vt:lpstr>
      <vt:lpstr>INTRODUCTION</vt:lpstr>
      <vt:lpstr>Présentation PowerPoint</vt:lpstr>
      <vt:lpstr>Modèle conceptuel des données </vt:lpstr>
      <vt:lpstr>Réalisation</vt:lpstr>
      <vt:lpstr>Technologies utilisés </vt:lpstr>
      <vt:lpstr>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</dc:title>
  <dc:creator>Kirill Safronov</dc:creator>
  <cp:lastModifiedBy>Christophe</cp:lastModifiedBy>
  <cp:revision>17</cp:revision>
  <dcterms:created xsi:type="dcterms:W3CDTF">2015-05-19T11:59:39Z</dcterms:created>
  <dcterms:modified xsi:type="dcterms:W3CDTF">2015-05-20T13:58:30Z</dcterms:modified>
</cp:coreProperties>
</file>