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7" r:id="rId12"/>
    <p:sldId id="264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4660" autoAdjust="0"/>
  </p:normalViewPr>
  <p:slideViewPr>
    <p:cSldViewPr>
      <p:cViewPr>
        <p:scale>
          <a:sx n="100" d="100"/>
          <a:sy n="100" d="100"/>
        </p:scale>
        <p:origin x="-1224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BB3D1-DF01-4873-BD88-DB21788863E4}" type="datetimeFigureOut">
              <a:rPr lang="fr-FR" smtClean="0"/>
              <a:pPr/>
              <a:t>14/06/2013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41C69-6E91-4C2E-947A-A570C2E34F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41C69-6E91-4C2E-947A-A570C2E34F58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182-1B77-43F1-A5E6-27CD36C99BFC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517-0F56-40EB-82BD-443F3091887B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27BC-07A6-43E8-9F7B-10E598E680DE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382-FCEB-4DDF-81DF-215105161E20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E10F-52E2-445E-B1FA-A7120E195A48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D57B-48DA-4CD0-84F2-007B51E6CE3E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EBFF-7493-4A0A-926C-8E05EF4EFEB7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0033-9F08-4FE6-B717-388395D8AF9B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AD1-3BA8-4D8A-9448-9563C21BF290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EEAC-3A66-4EED-9DBC-630775052E39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FB5F-0265-40F8-8B4C-BE0782407383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31B6-7651-4EA4-97FD-81B1CD5946C7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3248-6714-4862-9E42-A8CA0A99B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636912"/>
            <a:ext cx="84472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</a:t>
            </a:r>
            <a:r>
              <a:rPr lang="fr-FR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ite web </a:t>
            </a:r>
            <a:r>
              <a:rPr lang="fr-FR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intranet pour </a:t>
            </a:r>
          </a:p>
          <a:p>
            <a:pPr algn="ctr"/>
            <a:r>
              <a:rPr lang="fr-FR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suivre la production d’un atelier.</a:t>
            </a:r>
            <a:endParaRPr lang="fr-FR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Journal des événements associé :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61402" y="404664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BB6-6801-410B-9394-8C953D0126ED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9" name="Image 8" descr="log_courb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20888"/>
            <a:ext cx="7208862" cy="35966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acceuil_sit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276872"/>
            <a:ext cx="7704856" cy="401097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Administration :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protection par mot de passe.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61402" y="404664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BB6-6801-410B-9394-8C953D0126ED}" type="datetime1">
              <a:rPr lang="fr-FR" smtClean="0"/>
              <a:pPr/>
              <a:t>14/06/2013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7" name="Image 6" descr="get_mdp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276872"/>
            <a:ext cx="2162175" cy="4953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Double flèche horizontale 7"/>
          <p:cNvSpPr/>
          <p:nvPr/>
        </p:nvSpPr>
        <p:spPr>
          <a:xfrm rot="5400000">
            <a:off x="4175956" y="2816932"/>
            <a:ext cx="504056" cy="432048"/>
          </a:xfrm>
          <a:prstGeom prst="leftRightArrow">
            <a:avLst>
              <a:gd name="adj1" fmla="val 30865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parametrage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3284984"/>
            <a:ext cx="7714664" cy="300040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Rectangle 10"/>
          <p:cNvSpPr/>
          <p:nvPr/>
        </p:nvSpPr>
        <p:spPr>
          <a:xfrm>
            <a:off x="3347864" y="2924944"/>
            <a:ext cx="1224136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860032" y="6021288"/>
            <a:ext cx="1080120" cy="28803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Gérer les plannings :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88247" y="404664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AE8-16E5-43FD-A311-483CFA59ED69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9" name="Image 8" descr="gere_plannin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708920"/>
            <a:ext cx="8244408" cy="295232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Consultation des plannings (par faction) :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28097" y="404664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5D8B-7901-4A33-B6A6-CEB8ABCC4CF1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8" name="Image 7" descr="acceuil_sit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276872"/>
            <a:ext cx="7812360" cy="379286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Rectangle à coins arrondis 8"/>
          <p:cNvSpPr/>
          <p:nvPr/>
        </p:nvSpPr>
        <p:spPr>
          <a:xfrm>
            <a:off x="4716016" y="2852936"/>
            <a:ext cx="1080120" cy="28803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consultation_planning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276872"/>
            <a:ext cx="7920880" cy="384958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Rectangle à coins arrondis 12"/>
          <p:cNvSpPr/>
          <p:nvPr/>
        </p:nvSpPr>
        <p:spPr>
          <a:xfrm>
            <a:off x="2843808" y="5085184"/>
            <a:ext cx="792088" cy="28803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Rendu :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77695" y="404664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3476-38A1-45FD-A839-C21C4009412A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8" name="Image 7" descr="courbe_plannin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204864"/>
            <a:ext cx="5184576" cy="388628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Image 8" descr="courbe_log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2204864"/>
            <a:ext cx="5184576" cy="38884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Consultation des plannings (par journée) 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382-FCEB-4DDF-81DF-215105161E20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361402" y="404664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pic>
        <p:nvPicPr>
          <p:cNvPr id="9" name="Image 8" descr="consultation_plannin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636912"/>
            <a:ext cx="7591960" cy="28178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0" name="Rectangle à coins arrondis 9"/>
          <p:cNvSpPr/>
          <p:nvPr/>
        </p:nvSpPr>
        <p:spPr>
          <a:xfrm>
            <a:off x="2627784" y="4149080"/>
            <a:ext cx="936104" cy="216024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Rendu 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382-FCEB-4DDF-81DF-215105161E20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361402" y="404664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pic>
        <p:nvPicPr>
          <p:cNvPr id="8" name="Image 7" descr="graphe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276872"/>
            <a:ext cx="2304256" cy="177281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Image 8" descr="grahpe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149080"/>
            <a:ext cx="2304256" cy="2166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Image 9" descr="graphe3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2276872"/>
            <a:ext cx="2520280" cy="179534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Image 10" descr="graphe4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149080"/>
            <a:ext cx="2520280" cy="216024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2" name="Image 11" descr="graphe5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24128" y="2276872"/>
            <a:ext cx="2579406" cy="1800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3" name="Image 12" descr="graphe6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24128" y="4149080"/>
            <a:ext cx="2592287" cy="216024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acceuil_sit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276872"/>
            <a:ext cx="7740352" cy="3757901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5796136" y="2852936"/>
            <a:ext cx="1152128" cy="28803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gere_equip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204864"/>
            <a:ext cx="7776864" cy="374441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Rectangle 8"/>
          <p:cNvSpPr/>
          <p:nvPr/>
        </p:nvSpPr>
        <p:spPr>
          <a:xfrm>
            <a:off x="1763688" y="5301208"/>
            <a:ext cx="1440160" cy="64807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779912" y="5301208"/>
            <a:ext cx="1152128" cy="64807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508104" y="5301208"/>
            <a:ext cx="1296144" cy="64807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36296" y="5301208"/>
            <a:ext cx="1152128" cy="64807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gere_conducteurs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276872"/>
            <a:ext cx="7776864" cy="374441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2" name="Image 11" descr="gere_planning_equipe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60" y="2204864"/>
            <a:ext cx="7776864" cy="377544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4" name="Image 13" descr="Init_equipe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560" y="2204864"/>
            <a:ext cx="7768580" cy="380121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8" name="Image 17" descr="gere_cycle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2204864"/>
            <a:ext cx="7776864" cy="381642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Gestion des équipes 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382-FCEB-4DDF-81DF-215105161E20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7" grpId="0" animBg="1"/>
      <p:bldP spid="1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Consultation du calendrier 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382-FCEB-4DDF-81DF-215105161E20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289394" y="404664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pic>
        <p:nvPicPr>
          <p:cNvPr id="8" name="Image 7" descr="consultation_planning_equip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348880"/>
            <a:ext cx="7524328" cy="375465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Site très simple.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Utilisation intuitive.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</a:rPr>
              <a:t>Réfléxion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Respect des délais.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382-FCEB-4DDF-81DF-215105161E20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234852" y="404664"/>
            <a:ext cx="2733441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Conclusion</a:t>
            </a:r>
          </a:p>
          <a:p>
            <a:pPr algn="ctr"/>
            <a:r>
              <a:rPr lang="fr-FR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Synthèse</a:t>
            </a:r>
            <a:endParaRPr lang="fr-FR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Image 6" descr="conclusions-seo-analys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476672"/>
            <a:ext cx="937256" cy="9524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Image 7" descr="conclusions-seo-analys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476672"/>
            <a:ext cx="937256" cy="9524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>
              <a:buNone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I. Présentation				</a:t>
            </a:r>
          </a:p>
          <a:p>
            <a:pPr marL="571500" indent="-571500">
              <a:buNone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	I.1 Environnement</a:t>
            </a:r>
          </a:p>
          <a:p>
            <a:pPr marL="571500" indent="-571500">
              <a:buNone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	I.2 Les besoins</a:t>
            </a:r>
          </a:p>
          <a:p>
            <a:pPr marL="571500" indent="-571500">
              <a:buNone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II. La mission confiée</a:t>
            </a:r>
          </a:p>
          <a:p>
            <a:pPr marL="571500" indent="-571500">
              <a:buNone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	II.1 La mission</a:t>
            </a:r>
          </a:p>
          <a:p>
            <a:pPr marL="571500" indent="-571500">
              <a:buNone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	II.2 Moyen mis en œuvre</a:t>
            </a:r>
          </a:p>
          <a:p>
            <a:pPr marL="571500" indent="-571500">
              <a:buNone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	II.3 Réalisation</a:t>
            </a:r>
          </a:p>
          <a:p>
            <a:pPr marL="571500" indent="-571500">
              <a:buNone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III. Conclusion</a:t>
            </a:r>
          </a:p>
          <a:p>
            <a:pPr marL="571500" indent="-571500">
              <a:buNone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	III.1 Synthèse</a:t>
            </a:r>
          </a:p>
          <a:p>
            <a:pPr marL="571500" indent="-571500">
              <a:buNone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	III.2 Apports</a:t>
            </a:r>
          </a:p>
          <a:p>
            <a:pPr marL="571500" indent="-57150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64384" y="404664"/>
            <a:ext cx="12105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</a:t>
            </a:r>
            <a:endParaRPr lang="fr-FR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Image 4" descr="pla,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276872"/>
            <a:ext cx="3672408" cy="273295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D708-1EA5-414C-8072-68E947D101AE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Professionnels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1</a:t>
            </a:r>
            <a:r>
              <a:rPr lang="fr-FR" baseline="30000" dirty="0" smtClean="0">
                <a:solidFill>
                  <a:schemeClr val="tx2">
                    <a:lumMod val="50000"/>
                  </a:schemeClr>
                </a:solidFill>
              </a:rPr>
              <a:t>ère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expérience.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Mode de vie en entreprise.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Approfondissements des connaissances.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Personnels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Découverte de la puissance d’un langage.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Avis sur le monde en entreprise.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Meilleure organisation.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382-FCEB-4DDF-81DF-215105161E20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222829" y="404664"/>
            <a:ext cx="2733441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Conclusion</a:t>
            </a:r>
          </a:p>
          <a:p>
            <a:pPr algn="ctr"/>
            <a:r>
              <a:rPr lang="fr-FR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Apports</a:t>
            </a:r>
            <a:endParaRPr lang="fr-FR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Entreprise située à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</a:rPr>
              <a:t>Etival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-Clairefontaine.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Source d’eau.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Site de 30 Ha.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S.A.S au capital social de 91 200 000 €.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8543" y="404664"/>
            <a:ext cx="3782510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Environnement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Lieu</a:t>
            </a:r>
            <a:endParaRPr lang="fr-FR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Image 3" descr="Aérienne usine 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132856"/>
            <a:ext cx="3023812" cy="28791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C2B6-A5C9-475C-A07A-7F2F53226BB0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Parc de machines.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2 espaces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 « salle », « continu ».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 Suivi de production.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 Fichier EXCEL.</a:t>
            </a:r>
          </a:p>
          <a:p>
            <a:pPr>
              <a:buNone/>
            </a:pPr>
            <a:endParaRPr lang="fr-FR" dirty="0" smtClean="0">
              <a:sym typeface="Wingdings" pitchFamily="2" charset="2"/>
            </a:endParaRPr>
          </a:p>
          <a:p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22047" y="404664"/>
            <a:ext cx="3782510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Environnement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L’atelier finition</a:t>
            </a:r>
            <a:endParaRPr lang="fr-F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EEA2-C177-4CA6-A848-D8A63264644B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7" name="Image 6" descr="mouallez_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3429000"/>
            <a:ext cx="4214456" cy="2862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Réaliser un site web simple.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Faciliter la tâche des responsables.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Générer des graphiques complets.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Impression automatique.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41495" y="404664"/>
            <a:ext cx="4466928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</a:t>
            </a:r>
          </a:p>
          <a:p>
            <a:pPr algn="ctr"/>
            <a:endParaRPr lang="fr-FR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CFE2-7011-4809-A0F9-4309BD351831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9" name="Image 8" descr="objecti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32656"/>
            <a:ext cx="1057398" cy="9473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Image 9" descr="objecti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332656"/>
            <a:ext cx="1057398" cy="9473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Langages : PHP, HTML/CSS, JavaScript, Ajax.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Serveur web : Apache 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Base de données locale : « 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</a:rPr>
              <a:t>phpmyadmin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 ».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Base de données serveur : SQL Server.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4191" y="404664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  <a:endParaRPr lang="fr-FR" sz="4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fr-FR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Moyen mis en œuvre</a:t>
            </a:r>
            <a:endParaRPr lang="fr-FR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9173-E691-4F97-A3E0-DC1C6B3CE06C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7" name="Image 6" descr="multi_tool_377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32656"/>
            <a:ext cx="936104" cy="93610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Image 7" descr="multi_tool_377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332656"/>
            <a:ext cx="936104" cy="93610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2  choses existantes : fichier EXCEL, site web.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Analyse de l’existant.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Conception du projet.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Commencement de la réalisation.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4106" y="476672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0870-B594-4129-A064-F20490C886B4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7" name="Image 6" descr="realisation-de-projet-informatiq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76672"/>
            <a:ext cx="1080120" cy="7949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Image 8" descr="realisation-de-projet-informatiq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476672"/>
            <a:ext cx="1080120" cy="7949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Accueil :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61402" y="404664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BB6-6801-410B-9394-8C953D0126ED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 descr="acceuil_sit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348880"/>
            <a:ext cx="7564256" cy="367240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Rectangle à coins arrondis 8"/>
          <p:cNvSpPr/>
          <p:nvPr/>
        </p:nvSpPr>
        <p:spPr>
          <a:xfrm>
            <a:off x="899592" y="3284984"/>
            <a:ext cx="504056" cy="28803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 Exemple :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61402" y="404664"/>
            <a:ext cx="4466928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mission confiée</a:t>
            </a:r>
          </a:p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Réalisation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BB6-6801-410B-9394-8C953D0126ED}" type="datetime1">
              <a:rPr lang="fr-FR" smtClean="0"/>
              <a:pPr/>
              <a:t>14/06/2013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3248-6714-4862-9E42-A8CA0A99BB00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7" name="Image 6" descr="courb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8606" y="2204865"/>
            <a:ext cx="5357201" cy="396044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352</Words>
  <Application>Microsoft Office PowerPoint</Application>
  <PresentationFormat>Affichage à l'écran (4:3)</PresentationFormat>
  <Paragraphs>149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La mission confiée Réalisation</vt:lpstr>
      <vt:lpstr>Diapositive 18</vt:lpstr>
      <vt:lpstr>Diapositive 19</vt:lpstr>
      <vt:lpstr>Diapositive 20</vt:lpstr>
    </vt:vector>
  </TitlesOfParts>
  <Company>Exacompta-Clairefontaine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cgerard2</dc:creator>
  <cp:lastModifiedBy>cgerard2</cp:lastModifiedBy>
  <cp:revision>166</cp:revision>
  <dcterms:created xsi:type="dcterms:W3CDTF">2013-06-10T13:46:54Z</dcterms:created>
  <dcterms:modified xsi:type="dcterms:W3CDTF">2013-06-14T14:17:18Z</dcterms:modified>
</cp:coreProperties>
</file>