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BA479E-D109-4161-B63C-0243A0AA167E}" type="datetimeFigureOut">
              <a:rPr lang="fr-FR" smtClean="0"/>
              <a:t>01/04/2013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392050-BB27-45E2-BA29-0388CD8B84F2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Projet tuteuré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smtClean="0"/>
              <a:t>Réalisation d’un </a:t>
            </a:r>
            <a:r>
              <a:rPr lang="fr-FR" sz="3200" dirty="0" err="1" smtClean="0"/>
              <a:t>serious</a:t>
            </a:r>
            <a:r>
              <a:rPr lang="fr-FR" sz="3200" dirty="0" smtClean="0"/>
              <a:t> </a:t>
            </a:r>
            <a:r>
              <a:rPr lang="fr-FR" sz="3200" dirty="0" err="1" smtClean="0"/>
              <a:t>game</a:t>
            </a:r>
            <a:r>
              <a:rPr lang="fr-FR" sz="3200" dirty="0" smtClean="0"/>
              <a:t> à partir du jeu Diplomatie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5364088" y="980728"/>
            <a:ext cx="230425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III) Présentation du jeu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4365104"/>
            <a:ext cx="230425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Cédric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71600" y="3212976"/>
            <a:ext cx="2304256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Christophe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I) Présentation du problème traité</a:t>
            </a:r>
          </a:p>
          <a:p>
            <a:endParaRPr lang="fr-FR" dirty="0" smtClean="0"/>
          </a:p>
          <a:p>
            <a:r>
              <a:rPr lang="fr-FR" dirty="0" smtClean="0"/>
              <a:t>II) Présentation de la solution retenu pour la conception</a:t>
            </a:r>
          </a:p>
          <a:p>
            <a:endParaRPr lang="fr-FR" dirty="0" smtClean="0"/>
          </a:p>
          <a:p>
            <a:r>
              <a:rPr lang="fr-FR" dirty="0" smtClean="0"/>
              <a:t>III) Présentation de la réalisation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64088" y="980728"/>
            <a:ext cx="230425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I) Présentation du problème à traiter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83568" y="1844824"/>
            <a:ext cx="8229600" cy="52718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fr-FR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fr-FR" sz="26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fr-FR" sz="2600" dirty="0" smtClean="0">
                <a:solidFill>
                  <a:srgbClr val="0070C0"/>
                </a:solidFill>
              </a:rPr>
              <a:t>A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Définition 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dirty="0"/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600" dirty="0" smtClean="0"/>
              <a:t>Diplomatie (ou </a:t>
            </a:r>
            <a:r>
              <a:rPr lang="fr-FR" sz="2600" dirty="0" err="1" smtClean="0"/>
              <a:t>Diplomacy</a:t>
            </a:r>
            <a:r>
              <a:rPr lang="fr-FR" sz="2600" dirty="0" smtClean="0"/>
              <a:t>) est une jeu de société de type « jeu de simulation historique »</a:t>
            </a:r>
            <a:endParaRPr lang="fr-FR" sz="2600" dirty="0"/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4088" y="2204864"/>
            <a:ext cx="230425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055840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fr-FR" dirty="0" smtClean="0">
                <a:solidFill>
                  <a:srgbClr val="0070C0"/>
                </a:solidFill>
              </a:rPr>
              <a:t>B) Règle du jeu </a:t>
            </a:r>
          </a:p>
          <a:p>
            <a:pPr lvl="0"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smtClean="0"/>
              <a:t>- 7 joueurs </a:t>
            </a:r>
            <a:r>
              <a:rPr lang="fr-FR" dirty="0" smtClean="0"/>
              <a:t>maximum</a:t>
            </a:r>
          </a:p>
          <a:p>
            <a:pPr lvl="1"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smtClean="0"/>
              <a:t>- Cartes </a:t>
            </a:r>
            <a:r>
              <a:rPr lang="fr-FR" dirty="0" smtClean="0"/>
              <a:t>d’Europe</a:t>
            </a:r>
          </a:p>
          <a:p>
            <a:pPr lvl="1"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smtClean="0"/>
              <a:t>-Alliances </a:t>
            </a:r>
            <a:r>
              <a:rPr lang="fr-FR" dirty="0" smtClean="0"/>
              <a:t>entre les </a:t>
            </a:r>
            <a:r>
              <a:rPr lang="fr-FR" dirty="0" smtClean="0"/>
              <a:t>joueurs</a:t>
            </a:r>
          </a:p>
          <a:p>
            <a:pPr lvl="1"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smtClean="0"/>
              <a:t>-Les joueurs donnent des ordres aux </a:t>
            </a:r>
            <a:r>
              <a:rPr lang="fr-FR" dirty="0" smtClean="0"/>
              <a:t>armés</a:t>
            </a:r>
          </a:p>
          <a:p>
            <a:pPr lvl="1">
              <a:defRPr/>
            </a:pPr>
            <a:endParaRPr lang="fr-FR" sz="2600" dirty="0" smtClean="0"/>
          </a:p>
          <a:p>
            <a:pPr lvl="1">
              <a:defRPr/>
            </a:pPr>
            <a:r>
              <a:rPr lang="fr-FR" dirty="0" smtClean="0"/>
              <a:t>-Le jeu se termine </a:t>
            </a:r>
            <a:r>
              <a:rPr lang="fr-FR" dirty="0" smtClean="0"/>
              <a:t>lorsqu'un </a:t>
            </a:r>
            <a:r>
              <a:rPr lang="fr-FR" dirty="0" smtClean="0"/>
              <a:t>joueur contrôle plus de la </a:t>
            </a:r>
            <a:r>
              <a:rPr lang="fr-FR" dirty="0" smtClean="0"/>
              <a:t>moitié </a:t>
            </a:r>
            <a:r>
              <a:rPr lang="fr-FR" dirty="0" smtClean="0"/>
              <a:t>du continent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64088" y="980728"/>
            <a:ext cx="230425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C)  Contraintes retenu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- Interface </a:t>
            </a:r>
            <a:r>
              <a:rPr lang="fr-FR" dirty="0" smtClean="0"/>
              <a:t>conviviale pour créer de nouvelles cartes</a:t>
            </a:r>
            <a:endParaRPr lang="fr-FR" dirty="0" smtClean="0"/>
          </a:p>
          <a:p>
            <a:pPr lvl="1"/>
            <a:r>
              <a:rPr lang="fr-FR" dirty="0" smtClean="0"/>
              <a:t>- Proposer une partie (une carte) pour 4 à 15 joueurs</a:t>
            </a:r>
          </a:p>
          <a:p>
            <a:pPr lvl="1"/>
            <a:r>
              <a:rPr lang="fr-FR" dirty="0" smtClean="0"/>
              <a:t>- Pas de bateaux </a:t>
            </a:r>
            <a:endParaRPr lang="fr-FR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fr-FR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fr-FR" dirty="0" smtClean="0">
                <a:solidFill>
                  <a:srgbClr val="0070C0"/>
                </a:solidFill>
              </a:rPr>
              <a:t>E) Nos choix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fr-FR" dirty="0" smtClean="0"/>
          </a:p>
          <a:p>
            <a:pPr lvl="1"/>
            <a:r>
              <a:rPr lang="fr-FR" dirty="0" smtClean="0"/>
              <a:t>- Cartes du monde </a:t>
            </a:r>
          </a:p>
          <a:p>
            <a:pPr lvl="1"/>
            <a:r>
              <a:rPr lang="fr-FR" dirty="0" smtClean="0"/>
              <a:t>-Autres époques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64088" y="980728"/>
            <a:ext cx="230425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 smtClean="0">
                <a:solidFill>
                  <a:srgbClr val="0070C0"/>
                </a:solidFill>
              </a:rPr>
              <a:t>A) Choix de réalisation </a:t>
            </a:r>
          </a:p>
          <a:p>
            <a:pPr lvl="1">
              <a:buNone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Interface : Site web : 4 onglets 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Création d’un logo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Jeu : Application 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Présentation de la solution retenu pour la conception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4692" t="43949" r="19907" b="37036"/>
          <a:stretch>
            <a:fillRect/>
          </a:stretch>
        </p:blipFill>
        <p:spPr bwMode="auto">
          <a:xfrm>
            <a:off x="971600" y="3284984"/>
            <a:ext cx="748883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marine\Music\Desktop\ecole\jeu Diplomacy\logo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653136"/>
            <a:ext cx="2571750" cy="1676400"/>
          </a:xfrm>
          <a:prstGeom prst="rect">
            <a:avLst/>
          </a:prstGeom>
          <a:noFill/>
        </p:spPr>
      </p:pic>
      <p:cxnSp>
        <p:nvCxnSpPr>
          <p:cNvPr id="10" name="Connecteur droit avec flèche 9"/>
          <p:cNvCxnSpPr/>
          <p:nvPr/>
        </p:nvCxnSpPr>
        <p:spPr>
          <a:xfrm>
            <a:off x="3707904" y="4941168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68144" y="2276872"/>
            <a:ext cx="230425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B) Langage </a:t>
            </a:r>
            <a:r>
              <a:rPr lang="fr-FR" dirty="0" smtClean="0"/>
              <a:t>de programmation 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	- Site </a:t>
            </a:r>
            <a:r>
              <a:rPr lang="fr-FR" dirty="0" smtClean="0"/>
              <a:t>Web : </a:t>
            </a:r>
            <a:r>
              <a:rPr lang="fr-FR" dirty="0" smtClean="0"/>
              <a:t>PHP </a:t>
            </a:r>
            <a:r>
              <a:rPr lang="fr-FR" dirty="0" smtClean="0"/>
              <a:t>/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sql</a:t>
            </a:r>
            <a:r>
              <a:rPr lang="fr-FR" dirty="0" smtClean="0"/>
              <a:t> </a:t>
            </a:r>
            <a:r>
              <a:rPr lang="fr-FR" dirty="0" smtClean="0"/>
              <a:t>/ HTML-CSS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- Jeu  </a:t>
            </a:r>
            <a:r>
              <a:rPr lang="fr-FR" dirty="0" smtClean="0"/>
              <a:t>: </a:t>
            </a:r>
            <a:r>
              <a:rPr lang="fr-FR" dirty="0" smtClean="0"/>
              <a:t>Java 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C) Les cartes </a:t>
            </a:r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Cartes sur internet réalisés avec un système de points sur un fichier texte -&gt; A expliquer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980728"/>
            <a:ext cx="23042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Forian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D) Le jeu </a:t>
            </a:r>
          </a:p>
          <a:p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Expliquer le jeu  …</a:t>
            </a:r>
          </a:p>
          <a:p>
            <a:pPr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Les classes  </a:t>
            </a: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Les alliances (comment elles sont faites…)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64088" y="980728"/>
            <a:ext cx="23042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Forian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36912"/>
            <a:ext cx="23042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Forian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206</Words>
  <Application>Microsoft Office PowerPoint</Application>
  <PresentationFormat>Affichage à l'écran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Projet tuteuré</vt:lpstr>
      <vt:lpstr>Sommaire</vt:lpstr>
      <vt:lpstr>I) Présentation du problème à traiter</vt:lpstr>
      <vt:lpstr>Diapositive 4</vt:lpstr>
      <vt:lpstr>Diapositive 5</vt:lpstr>
      <vt:lpstr>II) Présentation de la solution retenu pour la conception</vt:lpstr>
      <vt:lpstr>Diapositive 7</vt:lpstr>
      <vt:lpstr>Diapositive 8</vt:lpstr>
      <vt:lpstr>Diapositive 9</vt:lpstr>
      <vt:lpstr>III) Présentation du jeu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</dc:title>
  <dc:creator>marine</dc:creator>
  <cp:lastModifiedBy>marine</cp:lastModifiedBy>
  <cp:revision>4</cp:revision>
  <dcterms:created xsi:type="dcterms:W3CDTF">2013-04-01T07:56:42Z</dcterms:created>
  <dcterms:modified xsi:type="dcterms:W3CDTF">2013-04-01T09:32:37Z</dcterms:modified>
</cp:coreProperties>
</file>