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59" r:id="rId5"/>
    <p:sldId id="260" r:id="rId6"/>
    <p:sldId id="261" r:id="rId7"/>
    <p:sldId id="262" r:id="rId8"/>
    <p:sldId id="271" r:id="rId9"/>
    <p:sldId id="272" r:id="rId10"/>
    <p:sldId id="273" r:id="rId11"/>
    <p:sldId id="274" r:id="rId12"/>
    <p:sldId id="263" r:id="rId13"/>
    <p:sldId id="275" r:id="rId14"/>
    <p:sldId id="276" r:id="rId15"/>
    <p:sldId id="277" r:id="rId16"/>
    <p:sldId id="264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22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F616A-BF85-4D72-87FC-0B9F800739B6}" type="datetime1">
              <a:rPr lang="fr-FR" smtClean="0"/>
              <a:t>12/04/2016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0F60D-E6AC-4737-BB7F-66CB8C043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28366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1B5F6-80E9-47FB-91B1-44D509CE0DAD}" type="datetime1">
              <a:rPr lang="fr-FR" smtClean="0"/>
              <a:t>12/04/2016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0D7EB-61BD-4E9C-8D01-11A8ADD857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52690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D7EB-61BD-4E9C-8D01-11A8ADD857DD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31865AD-CD42-4CFF-A47E-6B9286A8046C}" type="datetime1">
              <a:rPr lang="fr-FR" smtClean="0"/>
              <a:t>12/04/2016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1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D7EB-61BD-4E9C-8D01-11A8ADD857DD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297211D-B4CE-4F6C-8DC2-36DD6835178D}" type="datetime1">
              <a:rPr lang="fr-FR" smtClean="0"/>
              <a:t>12/04/2016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970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2EACFC9-699F-4049-808E-F346551B5D57}" type="datetime1">
              <a:rPr lang="fr-FR" smtClean="0"/>
              <a:t>12/04/2016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F0D7EB-61BD-4E9C-8D01-11A8ADD857D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813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D7EB-61BD-4E9C-8D01-11A8ADD857DD}" type="slidenum">
              <a:rPr lang="fr-FR" smtClean="0"/>
              <a:t>18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225A4BA-2AA1-4A48-89B8-C8EA9E76DBA9}" type="datetime1">
              <a:rPr lang="fr-FR" smtClean="0"/>
              <a:t>12/04/2016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1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281A-C67E-492F-B62A-44371F800690}" type="datetime1">
              <a:rPr lang="fr-FR" smtClean="0"/>
              <a:t>12/04/2016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E763-03C1-43A6-B89F-2F90684838A4}" type="datetime1">
              <a:rPr lang="fr-FR" smtClean="0"/>
              <a:t>12/04/2016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1DE4-271A-41A4-B2CD-CFEEA4F76F69}" type="datetime1">
              <a:rPr lang="fr-FR" smtClean="0"/>
              <a:t>12/04/2016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D2B0-4FBE-4081-8DDD-C6D3A6E158C2}" type="datetime1">
              <a:rPr lang="fr-FR" smtClean="0"/>
              <a:t>12/04/2016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63C4-CA2D-42EB-A97F-C4F097EAE44D}" type="datetime1">
              <a:rPr lang="fr-FR" smtClean="0"/>
              <a:t>12/04/2016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78DB-D66A-46E2-8447-2F3097B719F5}" type="datetime1">
              <a:rPr lang="fr-FR" smtClean="0"/>
              <a:t>12/04/2016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E066-C195-49F1-BA0E-E1E42F282D96}" type="datetime1">
              <a:rPr lang="fr-FR" smtClean="0"/>
              <a:t>12/04/2016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A9B4-5EE5-4D09-A597-1813A37EF5A0}" type="datetime1">
              <a:rPr lang="fr-FR" smtClean="0"/>
              <a:t>12/04/2016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BCBC-F870-4450-B2A9-63846DC2373C}" type="datetime1">
              <a:rPr lang="fr-FR" smtClean="0"/>
              <a:t>12/04/2016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DFFD-2A0C-4496-9B15-16DA25DDA9C2}" type="datetime1">
              <a:rPr lang="fr-FR" smtClean="0"/>
              <a:t>12/04/2016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DF2D-E1F5-4605-ADF5-A04BA0630270}" type="datetime1">
              <a:rPr lang="fr-FR" smtClean="0"/>
              <a:t>12/04/2016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15655-2E98-4F25-B85F-C1B068BE9D01}" type="datetime1">
              <a:rPr lang="fr-FR" smtClean="0"/>
              <a:t>12/04/2016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4722" y="5730701"/>
            <a:ext cx="4837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Présenté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par </a:t>
            </a:r>
            <a:r>
              <a:rPr kumimoji="0" lang="en-US" altLang="ko-K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l’équipe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Salty Software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51520" y="2348880"/>
            <a:ext cx="5122574" cy="64633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 lIns="144000" rIns="14400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Livrable 5 - PlastProd 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268222" y="3068960"/>
            <a:ext cx="4690384" cy="5847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 lIns="144000" rIns="144000">
            <a:spAutoFit/>
          </a:bodyPr>
          <a:lstStyle/>
          <a:p>
            <a:pPr algn="ctr"/>
            <a:r>
              <a:rPr lang="en-US" altLang="ko-KR" sz="32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Clôture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du projet</a:t>
            </a:r>
            <a:endParaRPr lang="en-US" altLang="ko-KR" sz="36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4722" y="5301208"/>
            <a:ext cx="48373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Mardi 12 Avril 2016</a:t>
            </a:r>
            <a:endParaRPr lang="ko-KR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02" y="-131746"/>
            <a:ext cx="1152128" cy="1251520"/>
          </a:xfrm>
          <a:prstGeom prst="rect">
            <a:avLst/>
          </a:prstGeom>
        </p:spPr>
      </p:pic>
      <p:pic>
        <p:nvPicPr>
          <p:cNvPr id="11" name="Image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183" y="177149"/>
            <a:ext cx="647700" cy="633730"/>
          </a:xfrm>
          <a:prstGeom prst="rect">
            <a:avLst/>
          </a:prstGeom>
        </p:spPr>
      </p:pic>
      <p:pic>
        <p:nvPicPr>
          <p:cNvPr id="12" name="Image 11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073" y="5399370"/>
            <a:ext cx="1781810" cy="60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Expérience</a:t>
            </a:r>
            <a:r>
              <a:rPr lang="en-US" altLang="ko-KR" dirty="0" smtClean="0"/>
              <a:t> projet</a:t>
            </a:r>
            <a:endParaRPr lang="ko-KR" altLang="en-US" dirty="0"/>
          </a:p>
        </p:txBody>
      </p:sp>
      <p:sp>
        <p:nvSpPr>
          <p:cNvPr id="2" name="ZoneTexte 1"/>
          <p:cNvSpPr txBox="1"/>
          <p:nvPr/>
        </p:nvSpPr>
        <p:spPr>
          <a:xfrm>
            <a:off x="-21969" y="1520378"/>
            <a:ext cx="165618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PlastProd</a:t>
            </a:r>
          </a:p>
          <a:p>
            <a:endParaRPr lang="fr-FR" sz="1100" b="1" dirty="0" smtClean="0"/>
          </a:p>
          <a:p>
            <a:endParaRPr lang="fr-FR" sz="1100" b="1" dirty="0" smtClean="0"/>
          </a:p>
          <a:p>
            <a:r>
              <a:rPr lang="fr-FR" sz="1100" dirty="0" smtClean="0">
                <a:solidFill>
                  <a:schemeClr val="bg1"/>
                </a:solidFill>
              </a:rPr>
              <a:t>Salty Software</a:t>
            </a:r>
          </a:p>
          <a:p>
            <a:endParaRPr lang="fr-FR" sz="1100" dirty="0" smtClean="0"/>
          </a:p>
          <a:p>
            <a:endParaRPr lang="fr-FR" sz="1100" dirty="0" smtClean="0"/>
          </a:p>
          <a:p>
            <a:r>
              <a:rPr lang="fr-FR" sz="1100" dirty="0" smtClean="0">
                <a:solidFill>
                  <a:schemeClr val="bg1"/>
                </a:solidFill>
              </a:rPr>
              <a:t>Les livrables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b="1" dirty="0">
                <a:solidFill>
                  <a:schemeClr val="bg1"/>
                </a:solidFill>
              </a:rPr>
              <a:t>E</a:t>
            </a:r>
            <a:r>
              <a:rPr lang="fr-FR" sz="1100" b="1" dirty="0" smtClean="0">
                <a:solidFill>
                  <a:schemeClr val="bg1"/>
                </a:solidFill>
              </a:rPr>
              <a:t>xpérience projet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>
                <a:solidFill>
                  <a:schemeClr val="bg1"/>
                </a:solidFill>
              </a:rPr>
              <a:t>E</a:t>
            </a:r>
            <a:r>
              <a:rPr lang="fr-FR" sz="1100" dirty="0" smtClean="0">
                <a:solidFill>
                  <a:schemeClr val="bg1"/>
                </a:solidFill>
              </a:rPr>
              <a:t>xpérience équipe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Retours d’expériences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Bilan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Conclusion</a:t>
            </a:r>
            <a:endParaRPr lang="fr-FR" sz="1100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5632890"/>
            <a:ext cx="1152128" cy="1251520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5947078"/>
            <a:ext cx="647700" cy="6337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013684" y="6284661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12/04/2016</a:t>
            </a:r>
            <a:endParaRPr lang="fr-FR" sz="1400" dirty="0"/>
          </a:p>
        </p:txBody>
      </p:sp>
      <p:sp>
        <p:nvSpPr>
          <p:cNvPr id="11" name="Content Placeholder 12"/>
          <p:cNvSpPr>
            <a:spLocks noGrp="1"/>
          </p:cNvSpPr>
          <p:nvPr>
            <p:ph idx="10"/>
          </p:nvPr>
        </p:nvSpPr>
        <p:spPr>
          <a:xfrm>
            <a:off x="2134072" y="1402795"/>
            <a:ext cx="6563072" cy="4651921"/>
          </a:xfrm>
        </p:spPr>
        <p:txBody>
          <a:bodyPr/>
          <a:lstStyle/>
          <a:p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 smtClean="0"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953130"/>
              </p:ext>
            </p:extLst>
          </p:nvPr>
        </p:nvGraphicFramePr>
        <p:xfrm>
          <a:off x="1889753" y="1225990"/>
          <a:ext cx="7002728" cy="36431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1375"/>
                <a:gridCol w="903004"/>
                <a:gridCol w="873121"/>
                <a:gridCol w="873121"/>
                <a:gridCol w="796255"/>
                <a:gridCol w="1111675"/>
                <a:gridCol w="792088"/>
                <a:gridCol w="792089"/>
              </a:tblGrid>
              <a:tr h="84632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Livrables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CPI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Méthode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Méthode</a:t>
                      </a:r>
                      <a:r>
                        <a:rPr lang="fr-FR" sz="1200" baseline="0" dirty="0" smtClean="0"/>
                        <a:t> interne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Outils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Difficultés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Ecart de </a:t>
                      </a:r>
                      <a:r>
                        <a:rPr lang="fr-FR" sz="1200" dirty="0" err="1" smtClean="0"/>
                        <a:t>bugdet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Ecart de temps</a:t>
                      </a:r>
                      <a:endParaRPr lang="fr-FR" sz="1200" dirty="0"/>
                    </a:p>
                  </a:txBody>
                  <a:tcPr anchor="ctr"/>
                </a:tc>
              </a:tr>
              <a:tr h="1330621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Livrable 3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P-A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Classique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AGILE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Trello</a:t>
                      </a:r>
                      <a:r>
                        <a:rPr lang="fr-FR" sz="1200" dirty="0" smtClean="0"/>
                        <a:t>,  Gantt,   Skype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Disponibilité</a:t>
                      </a:r>
                      <a:r>
                        <a:rPr lang="fr-FR" sz="1200" baseline="0" dirty="0" smtClean="0"/>
                        <a:t> des acteurs</a:t>
                      </a:r>
                    </a:p>
                    <a:p>
                      <a:endParaRPr lang="fr-FR" sz="1200" baseline="0" dirty="0" smtClean="0"/>
                    </a:p>
                    <a:p>
                      <a:r>
                        <a:rPr lang="fr-FR" sz="1200" baseline="0" dirty="0" smtClean="0"/>
                        <a:t>Compréhension du besoin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~</a:t>
                      </a:r>
                      <a:r>
                        <a:rPr lang="fr-FR" sz="1200" baseline="0" dirty="0" smtClean="0"/>
                        <a:t> 1000€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baseline="0" dirty="0" smtClean="0"/>
                        <a:t>~ 1      semaine</a:t>
                      </a:r>
                      <a:endParaRPr lang="fr-FR" sz="1200" dirty="0"/>
                    </a:p>
                  </a:txBody>
                  <a:tcPr anchor="ctr"/>
                </a:tc>
              </a:tr>
              <a:tr h="1466229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Livrable 4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Sébastien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Classique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AGILE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Trello</a:t>
                      </a:r>
                      <a:r>
                        <a:rPr lang="fr-FR" sz="1200" dirty="0" smtClean="0"/>
                        <a:t>,  Gantt,   Skype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Disponibilité des acteurs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~</a:t>
                      </a:r>
                      <a:r>
                        <a:rPr lang="fr-FR" sz="1200" baseline="0" dirty="0" smtClean="0"/>
                        <a:t> 6500€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~</a:t>
                      </a:r>
                      <a:r>
                        <a:rPr lang="fr-FR" sz="1200" baseline="0" dirty="0" smtClean="0"/>
                        <a:t> 1      semaine</a:t>
                      </a:r>
                      <a:endParaRPr lang="fr-FR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Content Placeholder 12"/>
          <p:cNvSpPr>
            <a:spLocks noGrp="1"/>
          </p:cNvSpPr>
          <p:nvPr>
            <p:ph idx="10"/>
          </p:nvPr>
        </p:nvSpPr>
        <p:spPr>
          <a:xfrm>
            <a:off x="2286472" y="1555195"/>
            <a:ext cx="6563072" cy="465192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Les plus de notre équipe :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Une bonne organisation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Des besoins compris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Une satisfaction du client sur le </a:t>
            </a:r>
            <a:r>
              <a:rPr lang="fr-FR" altLang="ko-KR" sz="1400" dirty="0" err="1" smtClean="0">
                <a:latin typeface="Arial" pitchFamily="34" charset="0"/>
                <a:cs typeface="Arial" pitchFamily="34" charset="0"/>
              </a:rPr>
              <a:t>travai</a:t>
            </a: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 rendu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Des analyses pertinentes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Les moins de notre équipe :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Un manque de communication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Des retards de délais (mineurs)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Manque de connaissance de gestion de projet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Manque de formation</a:t>
            </a:r>
          </a:p>
        </p:txBody>
      </p:sp>
    </p:spTree>
    <p:extLst>
      <p:ext uri="{BB962C8B-B14F-4D97-AF65-F5344CB8AC3E}">
        <p14:creationId xmlns:p14="http://schemas.microsoft.com/office/powerpoint/2010/main" val="416224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Expérience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équipe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134072" y="1340768"/>
            <a:ext cx="6563072" cy="465192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La communication au sein des livrables :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Google drive (maitrise documentaire)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Skype (Réunions)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Gmail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err="1" smtClean="0">
                <a:latin typeface="Arial" pitchFamily="34" charset="0"/>
                <a:cs typeface="Arial" pitchFamily="34" charset="0"/>
              </a:rPr>
              <a:t>Trello</a:t>
            </a:r>
            <a:endParaRPr lang="fr-FR" altLang="ko-KR" sz="1400" dirty="0">
              <a:latin typeface="Arial" pitchFamily="34" charset="0"/>
              <a:cs typeface="Arial" pitchFamily="34" charset="0"/>
            </a:endParaRP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Facebook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Chef de projet informatique en copie de tous les mails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Suivi en temps réels des discussions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-21969" y="1520378"/>
            <a:ext cx="165618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PlastProd</a:t>
            </a:r>
          </a:p>
          <a:p>
            <a:endParaRPr lang="fr-FR" sz="1100" b="1" dirty="0" smtClean="0"/>
          </a:p>
          <a:p>
            <a:endParaRPr lang="fr-FR" sz="1100" b="1" dirty="0" smtClean="0"/>
          </a:p>
          <a:p>
            <a:r>
              <a:rPr lang="fr-FR" sz="1100" dirty="0" smtClean="0">
                <a:solidFill>
                  <a:schemeClr val="bg1"/>
                </a:solidFill>
              </a:rPr>
              <a:t>Salty Software</a:t>
            </a:r>
          </a:p>
          <a:p>
            <a:endParaRPr lang="fr-FR" sz="1100" dirty="0" smtClean="0"/>
          </a:p>
          <a:p>
            <a:endParaRPr lang="fr-FR" sz="1100" dirty="0" smtClean="0"/>
          </a:p>
          <a:p>
            <a:r>
              <a:rPr lang="fr-FR" sz="1100" dirty="0" smtClean="0">
                <a:solidFill>
                  <a:schemeClr val="bg1"/>
                </a:solidFill>
              </a:rPr>
              <a:t>Les livrables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>
                <a:solidFill>
                  <a:schemeClr val="bg1"/>
                </a:solidFill>
              </a:rPr>
              <a:t>E</a:t>
            </a:r>
            <a:r>
              <a:rPr lang="fr-FR" sz="1100" dirty="0" smtClean="0">
                <a:solidFill>
                  <a:schemeClr val="bg1"/>
                </a:solidFill>
              </a:rPr>
              <a:t>xpérience projet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b="1" dirty="0">
                <a:solidFill>
                  <a:schemeClr val="bg1"/>
                </a:solidFill>
              </a:rPr>
              <a:t>E</a:t>
            </a:r>
            <a:r>
              <a:rPr lang="fr-FR" sz="1100" b="1" dirty="0" smtClean="0">
                <a:solidFill>
                  <a:schemeClr val="bg1"/>
                </a:solidFill>
              </a:rPr>
              <a:t>xpérience équipe</a:t>
            </a:r>
          </a:p>
          <a:p>
            <a:endParaRPr lang="fr-FR" sz="1100" b="1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Retours d’expériences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Bilan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Conclusion</a:t>
            </a:r>
            <a:endParaRPr lang="fr-FR" sz="1100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5632890"/>
            <a:ext cx="1152128" cy="1251520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5947078"/>
            <a:ext cx="647700" cy="63373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013684" y="6284661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12/04/2016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71663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Expérience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équipe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134072" y="1340768"/>
            <a:ext cx="6563072" cy="465192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Les problèmes rencontrés :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Problèmes de disponibilité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Problèmes de compréhension entre plusieurs personnes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Problèmes de délais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Responsabilité du chef de projet informatique pour redresser les problèmes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Pas de problèmes niveau humain dans notre équipe, une grande chance 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Situation courante en entreprise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-21969" y="1520378"/>
            <a:ext cx="165618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PlastProd</a:t>
            </a:r>
          </a:p>
          <a:p>
            <a:endParaRPr lang="fr-FR" sz="1100" b="1" dirty="0" smtClean="0"/>
          </a:p>
          <a:p>
            <a:endParaRPr lang="fr-FR" sz="1100" b="1" dirty="0" smtClean="0"/>
          </a:p>
          <a:p>
            <a:r>
              <a:rPr lang="fr-FR" sz="1100" dirty="0" smtClean="0">
                <a:solidFill>
                  <a:schemeClr val="bg1"/>
                </a:solidFill>
              </a:rPr>
              <a:t>Salty Software</a:t>
            </a:r>
          </a:p>
          <a:p>
            <a:endParaRPr lang="fr-FR" sz="1100" dirty="0" smtClean="0"/>
          </a:p>
          <a:p>
            <a:endParaRPr lang="fr-FR" sz="1100" dirty="0" smtClean="0"/>
          </a:p>
          <a:p>
            <a:r>
              <a:rPr lang="fr-FR" sz="1100" dirty="0" smtClean="0">
                <a:solidFill>
                  <a:schemeClr val="bg1"/>
                </a:solidFill>
              </a:rPr>
              <a:t>Les livrables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>
                <a:solidFill>
                  <a:schemeClr val="bg1"/>
                </a:solidFill>
              </a:rPr>
              <a:t>E</a:t>
            </a:r>
            <a:r>
              <a:rPr lang="fr-FR" sz="1100" dirty="0" smtClean="0">
                <a:solidFill>
                  <a:schemeClr val="bg1"/>
                </a:solidFill>
              </a:rPr>
              <a:t>xpérience projet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b="1" dirty="0">
                <a:solidFill>
                  <a:schemeClr val="bg1"/>
                </a:solidFill>
              </a:rPr>
              <a:t>E</a:t>
            </a:r>
            <a:r>
              <a:rPr lang="fr-FR" sz="1100" b="1" dirty="0" smtClean="0">
                <a:solidFill>
                  <a:schemeClr val="bg1"/>
                </a:solidFill>
              </a:rPr>
              <a:t>xpérience équipe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Retours d’expériences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Bilan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Conclusion</a:t>
            </a:r>
            <a:endParaRPr lang="fr-FR" sz="1100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5632890"/>
            <a:ext cx="1152128" cy="1251520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5947078"/>
            <a:ext cx="647700" cy="63373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013684" y="6284661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12/04/2016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29372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Expérience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équipe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134072" y="1340768"/>
            <a:ext cx="6563072" cy="465192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Les succès de l’équipe :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Organisation du travail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Communication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Satisfaction du besoin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Bonne communication qui découle de l’organisation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Travail de qualité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Clients satisfaits (Fabien CLANCHE et Jean-Michel BOLLE)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-21969" y="1520378"/>
            <a:ext cx="165618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PlastProd</a:t>
            </a:r>
          </a:p>
          <a:p>
            <a:endParaRPr lang="fr-FR" sz="1100" b="1" dirty="0" smtClean="0"/>
          </a:p>
          <a:p>
            <a:endParaRPr lang="fr-FR" sz="1100" b="1" dirty="0" smtClean="0"/>
          </a:p>
          <a:p>
            <a:r>
              <a:rPr lang="fr-FR" sz="1100" dirty="0" smtClean="0">
                <a:solidFill>
                  <a:schemeClr val="bg1"/>
                </a:solidFill>
              </a:rPr>
              <a:t>Salty Software</a:t>
            </a:r>
          </a:p>
          <a:p>
            <a:endParaRPr lang="fr-FR" sz="1100" dirty="0" smtClean="0"/>
          </a:p>
          <a:p>
            <a:endParaRPr lang="fr-FR" sz="1100" dirty="0" smtClean="0"/>
          </a:p>
          <a:p>
            <a:r>
              <a:rPr lang="fr-FR" sz="1100" dirty="0" smtClean="0">
                <a:solidFill>
                  <a:schemeClr val="bg1"/>
                </a:solidFill>
              </a:rPr>
              <a:t>Les livrables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>
                <a:solidFill>
                  <a:schemeClr val="bg1"/>
                </a:solidFill>
              </a:rPr>
              <a:t>E</a:t>
            </a:r>
            <a:r>
              <a:rPr lang="fr-FR" sz="1100" dirty="0" smtClean="0">
                <a:solidFill>
                  <a:schemeClr val="bg1"/>
                </a:solidFill>
              </a:rPr>
              <a:t>xpérience projet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b="1" dirty="0">
                <a:solidFill>
                  <a:schemeClr val="bg1"/>
                </a:solidFill>
              </a:rPr>
              <a:t>E</a:t>
            </a:r>
            <a:r>
              <a:rPr lang="fr-FR" sz="1100" b="1" dirty="0" smtClean="0">
                <a:solidFill>
                  <a:schemeClr val="bg1"/>
                </a:solidFill>
              </a:rPr>
              <a:t>xpérience équipe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Retours d’expériences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Bilan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Conclusion</a:t>
            </a:r>
            <a:endParaRPr lang="fr-FR" sz="1100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5632890"/>
            <a:ext cx="1152128" cy="1251520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5947078"/>
            <a:ext cx="647700" cy="63373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013684" y="6284661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12/04/2016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71868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Expérience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équipe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134072" y="1340768"/>
            <a:ext cx="6563072" cy="465192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Les points forts de notre équipe :</a:t>
            </a: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Une bonne communication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Des personnes motivées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Une bonne organisation du travail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Une équipe soudée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Les points faibles de notre équipe :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Gestion du temps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Identification du besoin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-21969" y="1520378"/>
            <a:ext cx="165618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PlastProd</a:t>
            </a:r>
          </a:p>
          <a:p>
            <a:endParaRPr lang="fr-FR" sz="1100" b="1" dirty="0" smtClean="0"/>
          </a:p>
          <a:p>
            <a:endParaRPr lang="fr-FR" sz="1100" b="1" dirty="0" smtClean="0"/>
          </a:p>
          <a:p>
            <a:r>
              <a:rPr lang="fr-FR" sz="1100" dirty="0" smtClean="0">
                <a:solidFill>
                  <a:schemeClr val="bg1"/>
                </a:solidFill>
              </a:rPr>
              <a:t>Salty Software</a:t>
            </a:r>
          </a:p>
          <a:p>
            <a:endParaRPr lang="fr-FR" sz="1100" dirty="0" smtClean="0"/>
          </a:p>
          <a:p>
            <a:endParaRPr lang="fr-FR" sz="1100" dirty="0" smtClean="0"/>
          </a:p>
          <a:p>
            <a:r>
              <a:rPr lang="fr-FR" sz="1100" dirty="0" smtClean="0">
                <a:solidFill>
                  <a:schemeClr val="bg1"/>
                </a:solidFill>
              </a:rPr>
              <a:t>Les livrables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>
                <a:solidFill>
                  <a:schemeClr val="bg1"/>
                </a:solidFill>
              </a:rPr>
              <a:t>E</a:t>
            </a:r>
            <a:r>
              <a:rPr lang="fr-FR" sz="1100" dirty="0" smtClean="0">
                <a:solidFill>
                  <a:schemeClr val="bg1"/>
                </a:solidFill>
              </a:rPr>
              <a:t>xpérience projet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b="1" dirty="0">
                <a:solidFill>
                  <a:schemeClr val="bg1"/>
                </a:solidFill>
              </a:rPr>
              <a:t>E</a:t>
            </a:r>
            <a:r>
              <a:rPr lang="fr-FR" sz="1100" b="1" dirty="0" smtClean="0">
                <a:solidFill>
                  <a:schemeClr val="bg1"/>
                </a:solidFill>
              </a:rPr>
              <a:t>xpérience équipe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Retours d’expériences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Bilan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Conclusion</a:t>
            </a:r>
            <a:endParaRPr lang="fr-FR" sz="1100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5632890"/>
            <a:ext cx="1152128" cy="1251520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5947078"/>
            <a:ext cx="647700" cy="63373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013684" y="6284661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12/04/2016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704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Retours </a:t>
            </a:r>
            <a:r>
              <a:rPr lang="en-US" altLang="ko-KR" dirty="0" err="1" smtClean="0"/>
              <a:t>d’expériences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134072" y="1340768"/>
            <a:ext cx="6563072" cy="465192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Ce que j’ai appris avec le </a:t>
            </a: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projet</a:t>
            </a:r>
          </a:p>
          <a:p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endParaRPr lang="fr-FR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Les livrables que j’ai géré en tant que chef de projet </a:t>
            </a: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Mes succès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Mes difficultés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endParaRPr lang="fr-FR" altLang="ko-KR" dirty="0" smtClean="0">
              <a:latin typeface="Arial" pitchFamily="34" charset="0"/>
              <a:cs typeface="Arial" pitchFamily="34" charset="0"/>
            </a:endParaRPr>
          </a:p>
          <a:p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Mes axes d’améliorations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-21969" y="1520378"/>
            <a:ext cx="1656184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PlastProd</a:t>
            </a:r>
          </a:p>
          <a:p>
            <a:endParaRPr lang="fr-FR" sz="1100" b="1" dirty="0" smtClean="0"/>
          </a:p>
          <a:p>
            <a:endParaRPr lang="fr-FR" sz="1100" b="1" dirty="0" smtClean="0"/>
          </a:p>
          <a:p>
            <a:r>
              <a:rPr lang="fr-FR" sz="1100" dirty="0" smtClean="0">
                <a:solidFill>
                  <a:schemeClr val="bg1"/>
                </a:solidFill>
              </a:rPr>
              <a:t>Salty Software</a:t>
            </a:r>
          </a:p>
          <a:p>
            <a:endParaRPr lang="fr-FR" sz="1100" dirty="0" smtClean="0"/>
          </a:p>
          <a:p>
            <a:endParaRPr lang="fr-FR" sz="1100" dirty="0" smtClean="0"/>
          </a:p>
          <a:p>
            <a:r>
              <a:rPr lang="fr-FR" sz="1100" dirty="0" smtClean="0">
                <a:solidFill>
                  <a:schemeClr val="bg1"/>
                </a:solidFill>
              </a:rPr>
              <a:t>Les livrables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>
                <a:solidFill>
                  <a:schemeClr val="bg1"/>
                </a:solidFill>
              </a:rPr>
              <a:t>E</a:t>
            </a:r>
            <a:r>
              <a:rPr lang="fr-FR" sz="1100" dirty="0" smtClean="0">
                <a:solidFill>
                  <a:schemeClr val="bg1"/>
                </a:solidFill>
              </a:rPr>
              <a:t>xpérience projet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>
                <a:solidFill>
                  <a:schemeClr val="bg1"/>
                </a:solidFill>
              </a:rPr>
              <a:t>E</a:t>
            </a:r>
            <a:r>
              <a:rPr lang="fr-FR" sz="1100" dirty="0" smtClean="0">
                <a:solidFill>
                  <a:schemeClr val="bg1"/>
                </a:solidFill>
              </a:rPr>
              <a:t>xpérience équipe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050" b="1" dirty="0" smtClean="0">
                <a:solidFill>
                  <a:schemeClr val="bg1"/>
                </a:solidFill>
              </a:rPr>
              <a:t>Retours d’expériences</a:t>
            </a:r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Bilan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Conclusion</a:t>
            </a:r>
            <a:endParaRPr lang="fr-FR" sz="1100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5632890"/>
            <a:ext cx="1152128" cy="1251520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5947078"/>
            <a:ext cx="647700" cy="63373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013684" y="6284661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12/04/2016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1942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Bilan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134072" y="1340768"/>
            <a:ext cx="6563072" cy="465192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Projet aujourd’hui en production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Les utilisateurs de l’entreprise PlastProd sont aujourd’hui formés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Les commerciaux utilisent l’application mobile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Les objectifs sont atteints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Peu d’écart entre prévisionnel et réel dû à une bonne gestion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Libération des ressources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Clôture du projet </a:t>
            </a:r>
            <a:r>
              <a:rPr lang="fr-FR" altLang="ko-KR" dirty="0" err="1" smtClean="0">
                <a:latin typeface="Arial" pitchFamily="34" charset="0"/>
                <a:cs typeface="Arial" pitchFamily="34" charset="0"/>
              </a:rPr>
              <a:t>PlastProd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-21969" y="1520378"/>
            <a:ext cx="165618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PlastProd</a:t>
            </a:r>
          </a:p>
          <a:p>
            <a:endParaRPr lang="fr-FR" sz="1100" b="1" dirty="0" smtClean="0"/>
          </a:p>
          <a:p>
            <a:endParaRPr lang="fr-FR" sz="1100" b="1" dirty="0" smtClean="0"/>
          </a:p>
          <a:p>
            <a:r>
              <a:rPr lang="fr-FR" sz="1100" dirty="0" smtClean="0">
                <a:solidFill>
                  <a:schemeClr val="bg1"/>
                </a:solidFill>
              </a:rPr>
              <a:t>Salty Software</a:t>
            </a:r>
          </a:p>
          <a:p>
            <a:endParaRPr lang="fr-FR" sz="1100" dirty="0" smtClean="0"/>
          </a:p>
          <a:p>
            <a:endParaRPr lang="fr-FR" sz="1100" dirty="0" smtClean="0"/>
          </a:p>
          <a:p>
            <a:r>
              <a:rPr lang="fr-FR" sz="1100" dirty="0" smtClean="0">
                <a:solidFill>
                  <a:schemeClr val="bg1"/>
                </a:solidFill>
              </a:rPr>
              <a:t>Les livrables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>
                <a:solidFill>
                  <a:schemeClr val="bg1"/>
                </a:solidFill>
              </a:rPr>
              <a:t>E</a:t>
            </a:r>
            <a:r>
              <a:rPr lang="fr-FR" sz="1100" dirty="0" smtClean="0">
                <a:solidFill>
                  <a:schemeClr val="bg1"/>
                </a:solidFill>
              </a:rPr>
              <a:t>xpérience projet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>
                <a:solidFill>
                  <a:schemeClr val="bg1"/>
                </a:solidFill>
              </a:rPr>
              <a:t>E</a:t>
            </a:r>
            <a:r>
              <a:rPr lang="fr-FR" sz="1100" dirty="0" smtClean="0">
                <a:solidFill>
                  <a:schemeClr val="bg1"/>
                </a:solidFill>
              </a:rPr>
              <a:t>xpérience équipe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Retours d’expériences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b="1" dirty="0" smtClean="0">
                <a:solidFill>
                  <a:schemeClr val="bg1"/>
                </a:solidFill>
              </a:rPr>
              <a:t>Bilan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Conclusion</a:t>
            </a:r>
            <a:endParaRPr lang="fr-FR" sz="1100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5632890"/>
            <a:ext cx="1152128" cy="1251520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5947078"/>
            <a:ext cx="647700" cy="63373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013684" y="6284661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12/04/2016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24101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Conclusion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134072" y="1340768"/>
            <a:ext cx="6563072" cy="465192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Expériences enrichissantes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Humain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Technique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Gestion de projet (De A à Z)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Prise de recul de l’équipe</a:t>
            </a:r>
          </a:p>
          <a:p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endParaRPr lang="fr-FR" altLang="ko-KR" dirty="0" smtClean="0">
              <a:latin typeface="Arial" pitchFamily="34" charset="0"/>
              <a:cs typeface="Arial" pitchFamily="34" charset="0"/>
            </a:endParaRPr>
          </a:p>
          <a:p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-21969" y="1520378"/>
            <a:ext cx="165618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PlastProd</a:t>
            </a:r>
          </a:p>
          <a:p>
            <a:endParaRPr lang="fr-FR" sz="1100" b="1" dirty="0" smtClean="0"/>
          </a:p>
          <a:p>
            <a:endParaRPr lang="fr-FR" sz="1100" b="1" dirty="0" smtClean="0"/>
          </a:p>
          <a:p>
            <a:r>
              <a:rPr lang="fr-FR" sz="1100" dirty="0" smtClean="0">
                <a:solidFill>
                  <a:schemeClr val="bg1"/>
                </a:solidFill>
              </a:rPr>
              <a:t>Salty Software</a:t>
            </a:r>
          </a:p>
          <a:p>
            <a:endParaRPr lang="fr-FR" sz="1100" dirty="0" smtClean="0"/>
          </a:p>
          <a:p>
            <a:endParaRPr lang="fr-FR" sz="1100" dirty="0" smtClean="0"/>
          </a:p>
          <a:p>
            <a:r>
              <a:rPr lang="fr-FR" sz="1100" dirty="0" smtClean="0">
                <a:solidFill>
                  <a:schemeClr val="bg1"/>
                </a:solidFill>
              </a:rPr>
              <a:t>Les livrables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>
                <a:solidFill>
                  <a:schemeClr val="bg1"/>
                </a:solidFill>
              </a:rPr>
              <a:t>E</a:t>
            </a:r>
            <a:r>
              <a:rPr lang="fr-FR" sz="1100" dirty="0" smtClean="0">
                <a:solidFill>
                  <a:schemeClr val="bg1"/>
                </a:solidFill>
              </a:rPr>
              <a:t>xpérience projet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>
                <a:solidFill>
                  <a:schemeClr val="bg1"/>
                </a:solidFill>
              </a:rPr>
              <a:t>E</a:t>
            </a:r>
            <a:r>
              <a:rPr lang="fr-FR" sz="1100" dirty="0" smtClean="0">
                <a:solidFill>
                  <a:schemeClr val="bg1"/>
                </a:solidFill>
              </a:rPr>
              <a:t>xpérience équipe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Retours d’expériences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Bilan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b="1" dirty="0" smtClean="0">
                <a:solidFill>
                  <a:schemeClr val="bg1"/>
                </a:solidFill>
              </a:rPr>
              <a:t>Conclusion</a:t>
            </a:r>
            <a:endParaRPr lang="fr-FR" sz="1100" b="1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5632890"/>
            <a:ext cx="1152128" cy="1251520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5947078"/>
            <a:ext cx="647700" cy="63373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013684" y="6284661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12/04/2016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64969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51520" y="2348880"/>
            <a:ext cx="5122574" cy="64633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 lIns="144000" rIns="14400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Merci à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tous</a:t>
            </a: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pour</a:t>
            </a: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268222" y="3068960"/>
            <a:ext cx="4690384" cy="5847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 lIns="144000" rIns="144000">
            <a:spAutoFit/>
          </a:bodyPr>
          <a:lstStyle/>
          <a:p>
            <a:pPr algn="ctr"/>
            <a:r>
              <a:rPr lang="en-US" altLang="ko-KR" sz="32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votre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attention</a:t>
            </a:r>
            <a:endParaRPr lang="en-US" altLang="ko-KR" sz="36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02" y="-131746"/>
            <a:ext cx="1152128" cy="125152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183" y="177149"/>
            <a:ext cx="647700" cy="633730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073" y="5399370"/>
            <a:ext cx="1781810" cy="6083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4722" y="5301208"/>
            <a:ext cx="48373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Mardi 12 Avril 2016</a:t>
            </a:r>
            <a:endParaRPr lang="ko-KR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454722" y="5730701"/>
            <a:ext cx="4837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Présenté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par </a:t>
            </a:r>
            <a:r>
              <a:rPr kumimoji="0" lang="en-US" altLang="ko-K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l’équipe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Salty Software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31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Sommaire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0"/>
          </p:nvPr>
        </p:nvSpPr>
        <p:spPr>
          <a:xfrm>
            <a:off x="467544" y="1484784"/>
            <a:ext cx="8229600" cy="439248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smtClean="0"/>
              <a:t>PlastProd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smtClean="0"/>
              <a:t>Salty Software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smtClean="0"/>
              <a:t>Les livrables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smtClean="0"/>
              <a:t>Expérience projet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smtClean="0"/>
              <a:t>Expérience d’équipe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smtClean="0"/>
              <a:t>Retours d’expériences personnels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smtClean="0"/>
              <a:t>Bilan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smtClean="0"/>
              <a:t>Conclusion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PlastProd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134072" y="1340768"/>
            <a:ext cx="6563072" cy="4651921"/>
          </a:xfrm>
        </p:spPr>
        <p:txBody>
          <a:bodyPr/>
          <a:lstStyle/>
          <a:p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sz="1600" dirty="0" smtClean="0">
                <a:latin typeface="Arial" pitchFamily="34" charset="0"/>
                <a:cs typeface="Arial" pitchFamily="34" charset="0"/>
              </a:rPr>
              <a:t>Industrie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sz="16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sz="1600" dirty="0" smtClean="0">
                <a:latin typeface="Arial" pitchFamily="34" charset="0"/>
                <a:cs typeface="Arial" pitchFamily="34" charset="0"/>
              </a:rPr>
              <a:t>Fabrique des pièces en plastique pour automobiles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sz="16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sz="1600" dirty="0">
                <a:latin typeface="Arial" pitchFamily="34" charset="0"/>
                <a:cs typeface="Arial" pitchFamily="34" charset="0"/>
              </a:rPr>
              <a:t>Volonté d’améliorer le système d’informations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sz="16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sz="1600" dirty="0" smtClean="0">
                <a:latin typeface="Arial" pitchFamily="34" charset="0"/>
                <a:cs typeface="Arial" pitchFamily="34" charset="0"/>
              </a:rPr>
              <a:t>Chaine de production et gestion du stocks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sz="16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sz="1600" dirty="0" smtClean="0">
                <a:latin typeface="Arial" pitchFamily="34" charset="0"/>
                <a:cs typeface="Arial" pitchFamily="34" charset="0"/>
              </a:rPr>
              <a:t>Appel d’offre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sz="16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sz="1600" dirty="0" err="1" smtClean="0">
                <a:latin typeface="Arial" pitchFamily="34" charset="0"/>
                <a:cs typeface="Arial" pitchFamily="34" charset="0"/>
              </a:rPr>
              <a:t>Salty</a:t>
            </a:r>
            <a:r>
              <a:rPr lang="fr-FR" altLang="ko-KR" sz="1600" dirty="0" smtClean="0">
                <a:latin typeface="Arial" pitchFamily="34" charset="0"/>
                <a:cs typeface="Arial" pitchFamily="34" charset="0"/>
              </a:rPr>
              <a:t> Software</a:t>
            </a:r>
            <a:endParaRPr lang="ko-KR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-21969" y="1520378"/>
            <a:ext cx="165618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chemeClr val="bg1"/>
                </a:solidFill>
              </a:rPr>
              <a:t>PlastProd</a:t>
            </a:r>
          </a:p>
          <a:p>
            <a:endParaRPr lang="fr-FR" sz="1100" b="1" dirty="0" smtClean="0"/>
          </a:p>
          <a:p>
            <a:endParaRPr lang="fr-FR" sz="1100" b="1" dirty="0" smtClean="0"/>
          </a:p>
          <a:p>
            <a:r>
              <a:rPr lang="fr-FR" sz="1100" dirty="0" smtClean="0">
                <a:solidFill>
                  <a:schemeClr val="bg1"/>
                </a:solidFill>
              </a:rPr>
              <a:t>Salty Software</a:t>
            </a:r>
          </a:p>
          <a:p>
            <a:endParaRPr lang="fr-FR" sz="1100" dirty="0" smtClean="0"/>
          </a:p>
          <a:p>
            <a:endParaRPr lang="fr-FR" sz="1100" dirty="0" smtClean="0"/>
          </a:p>
          <a:p>
            <a:r>
              <a:rPr lang="fr-FR" sz="1100" dirty="0" smtClean="0">
                <a:solidFill>
                  <a:schemeClr val="bg1"/>
                </a:solidFill>
              </a:rPr>
              <a:t>Les livrables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>
                <a:solidFill>
                  <a:schemeClr val="bg1"/>
                </a:solidFill>
              </a:rPr>
              <a:t>E</a:t>
            </a:r>
            <a:r>
              <a:rPr lang="fr-FR" sz="1100" dirty="0" smtClean="0">
                <a:solidFill>
                  <a:schemeClr val="bg1"/>
                </a:solidFill>
              </a:rPr>
              <a:t>xpérience projet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>
                <a:solidFill>
                  <a:schemeClr val="bg1"/>
                </a:solidFill>
              </a:rPr>
              <a:t>E</a:t>
            </a:r>
            <a:r>
              <a:rPr lang="fr-FR" sz="1100" dirty="0" smtClean="0">
                <a:solidFill>
                  <a:schemeClr val="bg1"/>
                </a:solidFill>
              </a:rPr>
              <a:t>xpérience équipe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Retours </a:t>
            </a:r>
            <a:r>
              <a:rPr lang="fr-FR" sz="1100" dirty="0" smtClean="0">
                <a:solidFill>
                  <a:schemeClr val="bg1"/>
                </a:solidFill>
              </a:rPr>
              <a:t>d’expériences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Bilan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Conclusion</a:t>
            </a:r>
            <a:endParaRPr lang="fr-FR" sz="1100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5632890"/>
            <a:ext cx="1152128" cy="1251520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5947078"/>
            <a:ext cx="647700" cy="6337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013684" y="6284661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12/04/2016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Salty Software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134072" y="1340768"/>
            <a:ext cx="6563072" cy="465192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SSII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Mise en place sur les deux derniers livrables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Constituée de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altLang="ko-KR" sz="1400" dirty="0">
                <a:latin typeface="Arial" pitchFamily="34" charset="0"/>
                <a:cs typeface="Arial" pitchFamily="34" charset="0"/>
              </a:rPr>
              <a:t>Christophe GERARD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altLang="ko-KR" sz="1400" dirty="0">
                <a:latin typeface="Arial" pitchFamily="34" charset="0"/>
                <a:cs typeface="Arial" pitchFamily="34" charset="0"/>
              </a:rPr>
              <a:t>Sébastien FREBAULT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altLang="ko-KR" sz="1400" dirty="0">
                <a:latin typeface="Arial" pitchFamily="34" charset="0"/>
                <a:cs typeface="Arial" pitchFamily="34" charset="0"/>
              </a:rPr>
              <a:t>Pierre-Antoine TRIDON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altLang="ko-KR" sz="1400" dirty="0">
                <a:latin typeface="Arial" pitchFamily="34" charset="0"/>
                <a:cs typeface="Arial" pitchFamily="34" charset="0"/>
              </a:rPr>
              <a:t>Michaël GONCALO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Réponse à l’appel d’offre de </a:t>
            </a:r>
            <a:r>
              <a:rPr lang="fr-FR" altLang="ko-KR" dirty="0" err="1" smtClean="0">
                <a:latin typeface="Arial" pitchFamily="34" charset="0"/>
                <a:cs typeface="Arial" pitchFamily="34" charset="0"/>
              </a:rPr>
              <a:t>PlastProd</a:t>
            </a:r>
            <a:endParaRPr lang="fr-FR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Première expérience avec </a:t>
            </a:r>
            <a:r>
              <a:rPr lang="fr-FR" altLang="ko-KR" dirty="0" err="1" smtClean="0">
                <a:latin typeface="Arial" pitchFamily="34" charset="0"/>
                <a:cs typeface="Arial" pitchFamily="34" charset="0"/>
              </a:rPr>
              <a:t>PlastProd</a:t>
            </a:r>
            <a:endParaRPr lang="fr-FR" altLang="ko-KR" dirty="0" smtClean="0">
              <a:latin typeface="Arial" pitchFamily="34" charset="0"/>
              <a:cs typeface="Arial" pitchFamily="34" charset="0"/>
            </a:endParaRPr>
          </a:p>
          <a:p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endParaRPr lang="fr-FR" altLang="ko-K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-21969" y="1520378"/>
            <a:ext cx="165618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PlastProd</a:t>
            </a:r>
          </a:p>
          <a:p>
            <a:endParaRPr lang="fr-FR" sz="1100" b="1" dirty="0" smtClean="0"/>
          </a:p>
          <a:p>
            <a:endParaRPr lang="fr-FR" sz="1100" b="1" dirty="0" smtClean="0"/>
          </a:p>
          <a:p>
            <a:r>
              <a:rPr lang="fr-FR" sz="1100" b="1" dirty="0" smtClean="0">
                <a:solidFill>
                  <a:schemeClr val="bg1"/>
                </a:solidFill>
              </a:rPr>
              <a:t>Salty Software</a:t>
            </a:r>
          </a:p>
          <a:p>
            <a:endParaRPr lang="fr-FR" sz="1100" dirty="0" smtClean="0"/>
          </a:p>
          <a:p>
            <a:endParaRPr lang="fr-FR" sz="1100" dirty="0" smtClean="0"/>
          </a:p>
          <a:p>
            <a:r>
              <a:rPr lang="fr-FR" sz="1100" dirty="0" smtClean="0">
                <a:solidFill>
                  <a:schemeClr val="bg1"/>
                </a:solidFill>
              </a:rPr>
              <a:t>Les livrables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>
                <a:solidFill>
                  <a:schemeClr val="bg1"/>
                </a:solidFill>
              </a:rPr>
              <a:t>E</a:t>
            </a:r>
            <a:r>
              <a:rPr lang="fr-FR" sz="1100" dirty="0" smtClean="0">
                <a:solidFill>
                  <a:schemeClr val="bg1"/>
                </a:solidFill>
              </a:rPr>
              <a:t>xpérience projet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>
                <a:solidFill>
                  <a:schemeClr val="bg1"/>
                </a:solidFill>
              </a:rPr>
              <a:t>E</a:t>
            </a:r>
            <a:r>
              <a:rPr lang="fr-FR" sz="1100" dirty="0" smtClean="0">
                <a:solidFill>
                  <a:schemeClr val="bg1"/>
                </a:solidFill>
              </a:rPr>
              <a:t>xpérience équipe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Retours d’expériences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Bilan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Conclusion</a:t>
            </a:r>
            <a:endParaRPr lang="fr-FR" sz="1100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5632890"/>
            <a:ext cx="1152128" cy="1251520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5947078"/>
            <a:ext cx="647700" cy="63373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013684" y="6284661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12/04/2016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60055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Les </a:t>
            </a:r>
            <a:r>
              <a:rPr lang="en-US" altLang="ko-KR" dirty="0" err="1" smtClean="0"/>
              <a:t>livrables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134072" y="1340768"/>
            <a:ext cx="6563072" cy="465192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Livrable 1 :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Application web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Gestion du stock et de la production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err="1" smtClean="0">
                <a:latin typeface="Arial" pitchFamily="34" charset="0"/>
                <a:cs typeface="Arial" pitchFamily="34" charset="0"/>
              </a:rPr>
              <a:t>Symfony</a:t>
            </a: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 2</a:t>
            </a:r>
          </a:p>
          <a:p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Livrable 2 :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Application Mobile (Android)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Gestion du portefeuille de client/prospect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Java/Android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Livrable 3 :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Mise en production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Compétences réseaux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Livrable 4 :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Rédaction d’une démarche qualité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Notions ITIL</a:t>
            </a:r>
            <a:endParaRPr lang="fr-FR" altLang="ko-K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-21969" y="1520378"/>
            <a:ext cx="165618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PlastProd</a:t>
            </a:r>
          </a:p>
          <a:p>
            <a:endParaRPr lang="fr-FR" sz="1100" b="1" dirty="0" smtClean="0"/>
          </a:p>
          <a:p>
            <a:endParaRPr lang="fr-FR" sz="1100" b="1" dirty="0" smtClean="0"/>
          </a:p>
          <a:p>
            <a:r>
              <a:rPr lang="fr-FR" sz="1100" dirty="0" smtClean="0">
                <a:solidFill>
                  <a:schemeClr val="bg1"/>
                </a:solidFill>
              </a:rPr>
              <a:t>Salty Software</a:t>
            </a:r>
          </a:p>
          <a:p>
            <a:endParaRPr lang="fr-FR" sz="1100" dirty="0" smtClean="0"/>
          </a:p>
          <a:p>
            <a:endParaRPr lang="fr-FR" sz="1100" dirty="0" smtClean="0"/>
          </a:p>
          <a:p>
            <a:r>
              <a:rPr lang="fr-FR" sz="1100" b="1" dirty="0" smtClean="0">
                <a:solidFill>
                  <a:schemeClr val="bg1"/>
                </a:solidFill>
              </a:rPr>
              <a:t>Les livrables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>
                <a:solidFill>
                  <a:schemeClr val="bg1"/>
                </a:solidFill>
              </a:rPr>
              <a:t>E</a:t>
            </a:r>
            <a:r>
              <a:rPr lang="fr-FR" sz="1100" dirty="0" smtClean="0">
                <a:solidFill>
                  <a:schemeClr val="bg1"/>
                </a:solidFill>
              </a:rPr>
              <a:t>xpérience projet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>
                <a:solidFill>
                  <a:schemeClr val="bg1"/>
                </a:solidFill>
              </a:rPr>
              <a:t>E</a:t>
            </a:r>
            <a:r>
              <a:rPr lang="fr-FR" sz="1100" dirty="0" smtClean="0">
                <a:solidFill>
                  <a:schemeClr val="bg1"/>
                </a:solidFill>
              </a:rPr>
              <a:t>xpérience équipe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Retours </a:t>
            </a:r>
            <a:r>
              <a:rPr lang="fr-FR" sz="1100" dirty="0" smtClean="0">
                <a:solidFill>
                  <a:schemeClr val="bg1"/>
                </a:solidFill>
              </a:rPr>
              <a:t>d’expériences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Bilan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Conclusion</a:t>
            </a:r>
            <a:endParaRPr lang="fr-FR" sz="1100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5632890"/>
            <a:ext cx="1152128" cy="1251520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5947078"/>
            <a:ext cx="647700" cy="63373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013684" y="6284661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12/04/2016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41287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Expérience</a:t>
            </a:r>
            <a:r>
              <a:rPr lang="en-US" altLang="ko-KR" dirty="0" smtClean="0"/>
              <a:t> projet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134072" y="1340768"/>
            <a:ext cx="6563072" cy="465192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Livrable 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Pierre-Antoine chef de projet informatique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Mise en production des livrables 1 &amp; 2 (Application web et mobile)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Méthode AGILE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Matrice de compétences</a:t>
            </a:r>
          </a:p>
          <a:p>
            <a:endParaRPr lang="fr-FR" altLang="ko-KR" dirty="0" smtClean="0">
              <a:latin typeface="Arial" pitchFamily="34" charset="0"/>
              <a:cs typeface="Arial" pitchFamily="34" charset="0"/>
            </a:endParaRPr>
          </a:p>
          <a:p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-21969" y="1520378"/>
            <a:ext cx="165618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PlastProd</a:t>
            </a:r>
          </a:p>
          <a:p>
            <a:endParaRPr lang="fr-FR" sz="1100" b="1" dirty="0" smtClean="0"/>
          </a:p>
          <a:p>
            <a:endParaRPr lang="fr-FR" sz="1100" b="1" dirty="0" smtClean="0"/>
          </a:p>
          <a:p>
            <a:r>
              <a:rPr lang="fr-FR" sz="1100" dirty="0" smtClean="0">
                <a:solidFill>
                  <a:schemeClr val="bg1"/>
                </a:solidFill>
              </a:rPr>
              <a:t>Salty Software</a:t>
            </a:r>
          </a:p>
          <a:p>
            <a:endParaRPr lang="fr-FR" sz="1100" dirty="0" smtClean="0"/>
          </a:p>
          <a:p>
            <a:endParaRPr lang="fr-FR" sz="1100" dirty="0" smtClean="0"/>
          </a:p>
          <a:p>
            <a:r>
              <a:rPr lang="fr-FR" sz="1100" dirty="0" smtClean="0">
                <a:solidFill>
                  <a:schemeClr val="bg1"/>
                </a:solidFill>
              </a:rPr>
              <a:t>Les livrables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b="1" dirty="0">
                <a:solidFill>
                  <a:schemeClr val="bg1"/>
                </a:solidFill>
              </a:rPr>
              <a:t>E</a:t>
            </a:r>
            <a:r>
              <a:rPr lang="fr-FR" sz="1100" b="1" dirty="0" smtClean="0">
                <a:solidFill>
                  <a:schemeClr val="bg1"/>
                </a:solidFill>
              </a:rPr>
              <a:t>xpérience projet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>
                <a:solidFill>
                  <a:schemeClr val="bg1"/>
                </a:solidFill>
              </a:rPr>
              <a:t>E</a:t>
            </a:r>
            <a:r>
              <a:rPr lang="fr-FR" sz="1100" dirty="0" smtClean="0">
                <a:solidFill>
                  <a:schemeClr val="bg1"/>
                </a:solidFill>
              </a:rPr>
              <a:t>xpérience équipe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Retours d’expériences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Bilan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Conclusion</a:t>
            </a:r>
            <a:endParaRPr lang="fr-FR" sz="1100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5632890"/>
            <a:ext cx="1152128" cy="1251520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5947078"/>
            <a:ext cx="647700" cy="6337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013684" y="6284661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12/04/2016</a:t>
            </a:r>
            <a:endParaRPr lang="fr-FR" sz="1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358" y="1136463"/>
            <a:ext cx="5772956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8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Expérience</a:t>
            </a:r>
            <a:r>
              <a:rPr lang="en-US" altLang="ko-KR" dirty="0" smtClean="0"/>
              <a:t> projet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134072" y="1340768"/>
            <a:ext cx="6563072" cy="465192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Affectation des tâches via matrice des compétences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Planning prévisionnel qui en découle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Etudes de plusieurs solutions :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Solution éco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Solution standard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fr-FR" altLang="ko-KR" sz="1400" dirty="0" smtClean="0">
                <a:latin typeface="Arial" pitchFamily="34" charset="0"/>
                <a:cs typeface="Arial" pitchFamily="34" charset="0"/>
              </a:rPr>
              <a:t>Solution premium (Retenue)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Estimation des couts de chaque solution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Etude de risques lié à la mise en production</a:t>
            </a:r>
          </a:p>
          <a:p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-21969" y="1520378"/>
            <a:ext cx="165618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PlastProd</a:t>
            </a:r>
          </a:p>
          <a:p>
            <a:endParaRPr lang="fr-FR" sz="1100" b="1" dirty="0" smtClean="0"/>
          </a:p>
          <a:p>
            <a:endParaRPr lang="fr-FR" sz="1100" b="1" dirty="0" smtClean="0"/>
          </a:p>
          <a:p>
            <a:r>
              <a:rPr lang="fr-FR" sz="1100" dirty="0" smtClean="0">
                <a:solidFill>
                  <a:schemeClr val="bg1"/>
                </a:solidFill>
              </a:rPr>
              <a:t>Salty Software</a:t>
            </a:r>
          </a:p>
          <a:p>
            <a:endParaRPr lang="fr-FR" sz="1100" dirty="0" smtClean="0"/>
          </a:p>
          <a:p>
            <a:endParaRPr lang="fr-FR" sz="1100" dirty="0" smtClean="0"/>
          </a:p>
          <a:p>
            <a:r>
              <a:rPr lang="fr-FR" sz="1100" dirty="0" smtClean="0">
                <a:solidFill>
                  <a:schemeClr val="bg1"/>
                </a:solidFill>
              </a:rPr>
              <a:t>Les livrables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b="1" dirty="0">
                <a:solidFill>
                  <a:schemeClr val="bg1"/>
                </a:solidFill>
              </a:rPr>
              <a:t>E</a:t>
            </a:r>
            <a:r>
              <a:rPr lang="fr-FR" sz="1100" b="1" dirty="0" smtClean="0">
                <a:solidFill>
                  <a:schemeClr val="bg1"/>
                </a:solidFill>
              </a:rPr>
              <a:t>xpérience projet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>
                <a:solidFill>
                  <a:schemeClr val="bg1"/>
                </a:solidFill>
              </a:rPr>
              <a:t>E</a:t>
            </a:r>
            <a:r>
              <a:rPr lang="fr-FR" sz="1100" dirty="0" smtClean="0">
                <a:solidFill>
                  <a:schemeClr val="bg1"/>
                </a:solidFill>
              </a:rPr>
              <a:t>xpérience équipe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Retours d’expériences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Bilan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Conclusion</a:t>
            </a:r>
            <a:endParaRPr lang="fr-FR" sz="1100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5632890"/>
            <a:ext cx="1152128" cy="1251520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5947078"/>
            <a:ext cx="647700" cy="6337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013684" y="6284661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12/04/2016</a:t>
            </a:r>
            <a:endParaRPr lang="fr-FR" sz="1400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598540"/>
              </p:ext>
            </p:extLst>
          </p:nvPr>
        </p:nvGraphicFramePr>
        <p:xfrm>
          <a:off x="1979712" y="1308882"/>
          <a:ext cx="6984776" cy="31282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38245"/>
                <a:gridCol w="1454043"/>
                <a:gridCol w="1576448"/>
                <a:gridCol w="1519896"/>
                <a:gridCol w="1296144"/>
              </a:tblGrid>
              <a:tr h="580368">
                <a:tc>
                  <a:txBody>
                    <a:bodyPr/>
                    <a:lstStyle/>
                    <a:p>
                      <a:r>
                        <a:rPr lang="fr-FR" dirty="0" smtClean="0"/>
                        <a:t>Coûts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Risques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Délais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Solution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Outils</a:t>
                      </a:r>
                      <a:endParaRPr lang="fr-FR" dirty="0"/>
                    </a:p>
                  </a:txBody>
                  <a:tcPr/>
                </a:tc>
              </a:tr>
              <a:tr h="2547861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~</a:t>
                      </a:r>
                      <a:r>
                        <a:rPr lang="fr-FR" sz="1400" baseline="0" dirty="0" smtClean="0"/>
                        <a:t> 1000 €  d’écart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Manques de   dispos</a:t>
                      </a:r>
                    </a:p>
                    <a:p>
                      <a:endParaRPr lang="fr-FR" sz="1400" dirty="0" smtClean="0"/>
                    </a:p>
                    <a:p>
                      <a:r>
                        <a:rPr lang="fr-FR" sz="1400" dirty="0" smtClean="0"/>
                        <a:t>Autres projets</a:t>
                      </a:r>
                      <a:r>
                        <a:rPr lang="fr-FR" sz="1400" baseline="0" dirty="0" smtClean="0"/>
                        <a:t> chronophages</a:t>
                      </a:r>
                    </a:p>
                    <a:p>
                      <a:endParaRPr lang="fr-FR" sz="1400" baseline="0" dirty="0" smtClean="0"/>
                    </a:p>
                    <a:p>
                      <a:r>
                        <a:rPr lang="fr-FR" sz="1400" dirty="0" smtClean="0"/>
                        <a:t>Nombreuses</a:t>
                      </a:r>
                      <a:r>
                        <a:rPr lang="fr-FR" sz="1400" baseline="0" dirty="0" smtClean="0"/>
                        <a:t>  modifications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~</a:t>
                      </a:r>
                      <a:r>
                        <a:rPr lang="fr-FR" sz="1400" baseline="0" dirty="0" smtClean="0"/>
                        <a:t> 1 semaine</a:t>
                      </a:r>
                    </a:p>
                    <a:p>
                      <a:r>
                        <a:rPr lang="fr-FR" sz="1400" baseline="0" dirty="0" smtClean="0"/>
                        <a:t>d’écart</a:t>
                      </a:r>
                    </a:p>
                    <a:p>
                      <a:endParaRPr lang="fr-FR" sz="1400" baseline="0" dirty="0" smtClean="0"/>
                    </a:p>
                    <a:p>
                      <a:r>
                        <a:rPr lang="fr-FR" sz="1400" baseline="0" dirty="0" smtClean="0"/>
                        <a:t>Manque de       temps.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Premium</a:t>
                      </a:r>
                    </a:p>
                    <a:p>
                      <a:endParaRPr lang="fr-FR" sz="1400" dirty="0" smtClean="0"/>
                    </a:p>
                    <a:p>
                      <a:r>
                        <a:rPr lang="fr-FR" sz="1400" dirty="0" smtClean="0"/>
                        <a:t>Réplication</a:t>
                      </a:r>
                      <a:r>
                        <a:rPr lang="fr-FR" sz="1400" baseline="0" dirty="0" smtClean="0"/>
                        <a:t> des données en      temps réel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Trello</a:t>
                      </a:r>
                      <a:r>
                        <a:rPr lang="fr-FR" sz="1400" dirty="0" smtClean="0"/>
                        <a:t>, Excel, Skype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73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Expérience</a:t>
            </a:r>
            <a:r>
              <a:rPr lang="en-US" altLang="ko-KR" dirty="0" smtClean="0"/>
              <a:t> projet</a:t>
            </a:r>
            <a:endParaRPr lang="ko-KR" altLang="en-US" dirty="0"/>
          </a:p>
        </p:txBody>
      </p:sp>
      <p:sp>
        <p:nvSpPr>
          <p:cNvPr id="2" name="ZoneTexte 1"/>
          <p:cNvSpPr txBox="1"/>
          <p:nvPr/>
        </p:nvSpPr>
        <p:spPr>
          <a:xfrm>
            <a:off x="-21969" y="1520378"/>
            <a:ext cx="165618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PlastProd</a:t>
            </a:r>
          </a:p>
          <a:p>
            <a:endParaRPr lang="fr-FR" sz="1100" b="1" dirty="0" smtClean="0"/>
          </a:p>
          <a:p>
            <a:endParaRPr lang="fr-FR" sz="1100" b="1" dirty="0" smtClean="0"/>
          </a:p>
          <a:p>
            <a:r>
              <a:rPr lang="fr-FR" sz="1100" dirty="0" smtClean="0">
                <a:solidFill>
                  <a:schemeClr val="bg1"/>
                </a:solidFill>
              </a:rPr>
              <a:t>Salty Software</a:t>
            </a:r>
          </a:p>
          <a:p>
            <a:endParaRPr lang="fr-FR" sz="1100" dirty="0" smtClean="0"/>
          </a:p>
          <a:p>
            <a:endParaRPr lang="fr-FR" sz="1100" dirty="0" smtClean="0"/>
          </a:p>
          <a:p>
            <a:r>
              <a:rPr lang="fr-FR" sz="1100" dirty="0" smtClean="0">
                <a:solidFill>
                  <a:schemeClr val="bg1"/>
                </a:solidFill>
              </a:rPr>
              <a:t>Les livrables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b="1" dirty="0">
                <a:solidFill>
                  <a:schemeClr val="bg1"/>
                </a:solidFill>
              </a:rPr>
              <a:t>E</a:t>
            </a:r>
            <a:r>
              <a:rPr lang="fr-FR" sz="1100" b="1" dirty="0" smtClean="0">
                <a:solidFill>
                  <a:schemeClr val="bg1"/>
                </a:solidFill>
              </a:rPr>
              <a:t>xpérience projet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>
                <a:solidFill>
                  <a:schemeClr val="bg1"/>
                </a:solidFill>
              </a:rPr>
              <a:t>E</a:t>
            </a:r>
            <a:r>
              <a:rPr lang="fr-FR" sz="1100" dirty="0" smtClean="0">
                <a:solidFill>
                  <a:schemeClr val="bg1"/>
                </a:solidFill>
              </a:rPr>
              <a:t>xpérience équipe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Retours d’expériences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Bilan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Conclusion</a:t>
            </a:r>
            <a:endParaRPr lang="fr-FR" sz="1100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5632890"/>
            <a:ext cx="1152128" cy="1251520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5947078"/>
            <a:ext cx="647700" cy="6337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013684" y="6284661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12/04/2016</a:t>
            </a:r>
            <a:endParaRPr lang="fr-FR" sz="1400" dirty="0"/>
          </a:p>
        </p:txBody>
      </p:sp>
      <p:sp>
        <p:nvSpPr>
          <p:cNvPr id="11" name="Content Placeholder 12"/>
          <p:cNvSpPr>
            <a:spLocks noGrp="1"/>
          </p:cNvSpPr>
          <p:nvPr>
            <p:ph idx="10"/>
          </p:nvPr>
        </p:nvSpPr>
        <p:spPr>
          <a:xfrm>
            <a:off x="2134072" y="1402795"/>
            <a:ext cx="6563072" cy="465192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Livrable 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Sébastien chef de projet informatique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Mise en place de la qualité (ITIL)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Procédures, processus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Organisation du support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Gestion de la formation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Etudes de risques</a:t>
            </a: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72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Expérience</a:t>
            </a:r>
            <a:r>
              <a:rPr lang="en-US" altLang="ko-KR" dirty="0" smtClean="0"/>
              <a:t> projet</a:t>
            </a:r>
            <a:endParaRPr lang="ko-KR" altLang="en-US" dirty="0"/>
          </a:p>
        </p:txBody>
      </p:sp>
      <p:sp>
        <p:nvSpPr>
          <p:cNvPr id="2" name="ZoneTexte 1"/>
          <p:cNvSpPr txBox="1"/>
          <p:nvPr/>
        </p:nvSpPr>
        <p:spPr>
          <a:xfrm>
            <a:off x="-21969" y="1520378"/>
            <a:ext cx="165618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</a:rPr>
              <a:t>PlastProd</a:t>
            </a:r>
          </a:p>
          <a:p>
            <a:endParaRPr lang="fr-FR" sz="1100" b="1" dirty="0" smtClean="0"/>
          </a:p>
          <a:p>
            <a:endParaRPr lang="fr-FR" sz="1100" b="1" dirty="0" smtClean="0"/>
          </a:p>
          <a:p>
            <a:r>
              <a:rPr lang="fr-FR" sz="1100" dirty="0" smtClean="0">
                <a:solidFill>
                  <a:schemeClr val="bg1"/>
                </a:solidFill>
              </a:rPr>
              <a:t>Salty Software</a:t>
            </a:r>
          </a:p>
          <a:p>
            <a:endParaRPr lang="fr-FR" sz="1100" dirty="0" smtClean="0"/>
          </a:p>
          <a:p>
            <a:endParaRPr lang="fr-FR" sz="1100" dirty="0" smtClean="0"/>
          </a:p>
          <a:p>
            <a:r>
              <a:rPr lang="fr-FR" sz="1100" dirty="0" smtClean="0">
                <a:solidFill>
                  <a:schemeClr val="bg1"/>
                </a:solidFill>
              </a:rPr>
              <a:t>Les livrables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b="1" dirty="0">
                <a:solidFill>
                  <a:schemeClr val="bg1"/>
                </a:solidFill>
              </a:rPr>
              <a:t>E</a:t>
            </a:r>
            <a:r>
              <a:rPr lang="fr-FR" sz="1100" b="1" dirty="0" smtClean="0">
                <a:solidFill>
                  <a:schemeClr val="bg1"/>
                </a:solidFill>
              </a:rPr>
              <a:t>xpérience projet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>
                <a:solidFill>
                  <a:schemeClr val="bg1"/>
                </a:solidFill>
              </a:rPr>
              <a:t>E</a:t>
            </a:r>
            <a:r>
              <a:rPr lang="fr-FR" sz="1100" dirty="0" smtClean="0">
                <a:solidFill>
                  <a:schemeClr val="bg1"/>
                </a:solidFill>
              </a:rPr>
              <a:t>xpérience équipe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Retours d’expériences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Bilan</a:t>
            </a: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endParaRPr lang="fr-FR" sz="1100" dirty="0" smtClean="0">
              <a:solidFill>
                <a:schemeClr val="bg1"/>
              </a:solidFill>
            </a:endParaRPr>
          </a:p>
          <a:p>
            <a:r>
              <a:rPr lang="fr-FR" sz="1100" dirty="0" smtClean="0">
                <a:solidFill>
                  <a:schemeClr val="bg1"/>
                </a:solidFill>
              </a:rPr>
              <a:t>Conclusion</a:t>
            </a:r>
            <a:endParaRPr lang="fr-FR" sz="1100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5632890"/>
            <a:ext cx="1152128" cy="1251520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5947078"/>
            <a:ext cx="647700" cy="6337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013684" y="6284661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12/04/2016</a:t>
            </a:r>
            <a:endParaRPr lang="fr-FR" sz="1400" dirty="0"/>
          </a:p>
        </p:txBody>
      </p:sp>
      <p:sp>
        <p:nvSpPr>
          <p:cNvPr id="11" name="Content Placeholder 12"/>
          <p:cNvSpPr>
            <a:spLocks noGrp="1"/>
          </p:cNvSpPr>
          <p:nvPr>
            <p:ph idx="10"/>
          </p:nvPr>
        </p:nvSpPr>
        <p:spPr>
          <a:xfrm>
            <a:off x="2134072" y="1402795"/>
            <a:ext cx="6563072" cy="465192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Demande d’avis pour les tâches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Pas de matrice de compétences : Uniquement de la documentation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Besoin bien cadré par le client  (Jean-Michel BOLLE)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altLang="ko-KR" dirty="0" err="1" smtClean="0">
                <a:latin typeface="Arial" pitchFamily="34" charset="0"/>
                <a:cs typeface="Arial" pitchFamily="34" charset="0"/>
              </a:rPr>
              <a:t>Methode</a:t>
            </a: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 AGILE</a:t>
            </a:r>
          </a:p>
          <a:p>
            <a:endParaRPr lang="fr-FR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altLang="ko-KR" dirty="0" smtClean="0"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651624"/>
              </p:ext>
            </p:extLst>
          </p:nvPr>
        </p:nvGraphicFramePr>
        <p:xfrm>
          <a:off x="1979712" y="1308882"/>
          <a:ext cx="6984776" cy="32321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38245"/>
                <a:gridCol w="1814083"/>
                <a:gridCol w="1216408"/>
                <a:gridCol w="1663912"/>
                <a:gridCol w="1152128"/>
              </a:tblGrid>
              <a:tr h="580368">
                <a:tc>
                  <a:txBody>
                    <a:bodyPr/>
                    <a:lstStyle/>
                    <a:p>
                      <a:r>
                        <a:rPr lang="fr-FR" dirty="0" smtClean="0"/>
                        <a:t>Coûts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Risques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Délais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Solution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Outils</a:t>
                      </a:r>
                      <a:endParaRPr lang="fr-FR" dirty="0"/>
                    </a:p>
                  </a:txBody>
                  <a:tcPr/>
                </a:tc>
              </a:tr>
              <a:tr h="2547861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~</a:t>
                      </a:r>
                      <a:r>
                        <a:rPr lang="fr-FR" sz="1400" baseline="0" dirty="0" smtClean="0"/>
                        <a:t> 6500€   d’écart</a:t>
                      </a:r>
                    </a:p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Indisponibilité des</a:t>
                      </a:r>
                      <a:r>
                        <a:rPr lang="fr-FR" sz="1400" baseline="0" dirty="0" smtClean="0"/>
                        <a:t> utilisateurs</a:t>
                      </a:r>
                      <a:endParaRPr lang="fr-FR" sz="1400" dirty="0" smtClean="0"/>
                    </a:p>
                    <a:p>
                      <a:endParaRPr lang="fr-FR" sz="1400" dirty="0" smtClean="0"/>
                    </a:p>
                    <a:p>
                      <a:r>
                        <a:rPr lang="fr-FR" sz="1400" dirty="0" smtClean="0"/>
                        <a:t>Mauvaise utilisation</a:t>
                      </a:r>
                      <a:endParaRPr lang="fr-FR" sz="1400" baseline="0" dirty="0" smtClean="0"/>
                    </a:p>
                    <a:p>
                      <a:endParaRPr lang="fr-FR" sz="1400" baseline="0" dirty="0" smtClean="0"/>
                    </a:p>
                    <a:p>
                      <a:r>
                        <a:rPr lang="fr-FR" sz="1400" dirty="0" smtClean="0"/>
                        <a:t>Evolution du besoin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~</a:t>
                      </a:r>
                      <a:r>
                        <a:rPr lang="fr-FR" sz="1400" baseline="0" dirty="0" smtClean="0"/>
                        <a:t> 1 semaine</a:t>
                      </a:r>
                    </a:p>
                    <a:p>
                      <a:r>
                        <a:rPr lang="fr-FR" sz="1400" baseline="0" dirty="0" smtClean="0"/>
                        <a:t>d’écart</a:t>
                      </a:r>
                    </a:p>
                    <a:p>
                      <a:endParaRPr lang="fr-FR" sz="1400" baseline="0" dirty="0" smtClean="0"/>
                    </a:p>
                    <a:p>
                      <a:r>
                        <a:rPr lang="fr-FR" sz="1400" baseline="0" dirty="0" smtClean="0"/>
                        <a:t>Manque de       temps.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Mise</a:t>
                      </a:r>
                      <a:r>
                        <a:rPr lang="fr-FR" sz="1400" baseline="0" dirty="0" smtClean="0"/>
                        <a:t> en place     support 2 niveaux</a:t>
                      </a:r>
                    </a:p>
                    <a:p>
                      <a:endParaRPr lang="fr-FR" sz="1400" baseline="0" dirty="0" smtClean="0"/>
                    </a:p>
                    <a:p>
                      <a:r>
                        <a:rPr lang="fr-FR" sz="1400" baseline="0" dirty="0" smtClean="0"/>
                        <a:t>Formation 1       semaine avant    mise en </a:t>
                      </a:r>
                      <a:r>
                        <a:rPr lang="fr-FR" sz="1400" baseline="0" dirty="0" err="1" smtClean="0"/>
                        <a:t>prod</a:t>
                      </a:r>
                      <a:r>
                        <a:rPr lang="fr-FR" sz="1400" baseline="0" dirty="0" smtClean="0"/>
                        <a:t>.</a:t>
                      </a:r>
                    </a:p>
                    <a:p>
                      <a:endParaRPr lang="fr-FR" sz="1400" baseline="0" dirty="0" smtClean="0"/>
                    </a:p>
                    <a:p>
                      <a:r>
                        <a:rPr lang="fr-FR" sz="1400" baseline="0" dirty="0" smtClean="0"/>
                        <a:t>Planning de        formation</a:t>
                      </a:r>
                    </a:p>
                    <a:p>
                      <a:endParaRPr lang="fr-FR" sz="1400" baseline="0" dirty="0" smtClean="0"/>
                    </a:p>
                    <a:p>
                      <a:r>
                        <a:rPr lang="fr-FR" sz="1400" baseline="0" dirty="0" err="1" smtClean="0"/>
                        <a:t>Procéssus</a:t>
                      </a:r>
                      <a:r>
                        <a:rPr lang="fr-FR" sz="1400" baseline="0" dirty="0" smtClean="0"/>
                        <a:t> &amp;       procédures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Trello</a:t>
                      </a:r>
                      <a:r>
                        <a:rPr lang="fr-FR" sz="1400" dirty="0" smtClean="0"/>
                        <a:t>, Excel, Skype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85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940</Words>
  <Application>Microsoft Office PowerPoint</Application>
  <PresentationFormat>Affichage à l'écran (4:3)</PresentationFormat>
  <Paragraphs>626</Paragraphs>
  <Slides>18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0" baseType="lpstr">
      <vt:lpstr>Office Theme</vt:lpstr>
      <vt:lpstr>Custom Design</vt:lpstr>
      <vt:lpstr>Présentation PowerPoint</vt:lpstr>
      <vt:lpstr> Sommaire</vt:lpstr>
      <vt:lpstr> PlastProd</vt:lpstr>
      <vt:lpstr> Salty Software</vt:lpstr>
      <vt:lpstr> Les livrables</vt:lpstr>
      <vt:lpstr> Expérience projet</vt:lpstr>
      <vt:lpstr> Expérience projet</vt:lpstr>
      <vt:lpstr> Expérience projet</vt:lpstr>
      <vt:lpstr> Expérience projet</vt:lpstr>
      <vt:lpstr> Expérience projet</vt:lpstr>
      <vt:lpstr> Expérience équipe</vt:lpstr>
      <vt:lpstr> Expérience équipe</vt:lpstr>
      <vt:lpstr> Expérience équipe</vt:lpstr>
      <vt:lpstr> Expérience équipe</vt:lpstr>
      <vt:lpstr> Retours d’expériences</vt:lpstr>
      <vt:lpstr> Bilan</vt:lpstr>
      <vt:lpstr> Conclusion</vt:lpstr>
      <vt:lpstr>Présentation PowerPoint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Christophe</cp:lastModifiedBy>
  <cp:revision>47</cp:revision>
  <dcterms:created xsi:type="dcterms:W3CDTF">2014-04-01T16:35:38Z</dcterms:created>
  <dcterms:modified xsi:type="dcterms:W3CDTF">2016-04-12T07:41:08Z</dcterms:modified>
</cp:coreProperties>
</file>